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65AEC4-6E4F-4CC9-B463-CFA0CCEB5874}" v="102" dt="2020-08-11T06:03:42.4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79" autoAdjust="0"/>
    <p:restoredTop sz="94660"/>
  </p:normalViewPr>
  <p:slideViewPr>
    <p:cSldViewPr snapToGrid="0" showGuides="1">
      <p:cViewPr varScale="1">
        <p:scale>
          <a:sx n="135" d="100"/>
          <a:sy n="135" d="100"/>
        </p:scale>
        <p:origin x="78" y="6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uricio Rubio" userId="fa679a74c728a4b9" providerId="LiveId" clId="{0465AEC4-6E4F-4CC9-B463-CFA0CCEB5874}"/>
    <pc:docChg chg="modSld">
      <pc:chgData name="Mauricio Rubio" userId="fa679a74c728a4b9" providerId="LiveId" clId="{0465AEC4-6E4F-4CC9-B463-CFA0CCEB5874}" dt="2020-08-11T06:03:42.404" v="107" actId="108"/>
      <pc:docMkLst>
        <pc:docMk/>
      </pc:docMkLst>
      <pc:sldChg chg="modSp">
        <pc:chgData name="Mauricio Rubio" userId="fa679a74c728a4b9" providerId="LiveId" clId="{0465AEC4-6E4F-4CC9-B463-CFA0CCEB5874}" dt="2020-08-11T05:58:41.495" v="9" actId="20577"/>
        <pc:sldMkLst>
          <pc:docMk/>
          <pc:sldMk cId="118695947" sldId="259"/>
        </pc:sldMkLst>
        <pc:spChg chg="mod">
          <ac:chgData name="Mauricio Rubio" userId="fa679a74c728a4b9" providerId="LiveId" clId="{0465AEC4-6E4F-4CC9-B463-CFA0CCEB5874}" dt="2020-08-11T05:58:26.127" v="4" actId="20577"/>
          <ac:spMkLst>
            <pc:docMk/>
            <pc:sldMk cId="118695947" sldId="259"/>
            <ac:spMk id="12" creationId="{09A37D0F-C499-436C-ADBC-7EA63C5621AB}"/>
          </ac:spMkLst>
        </pc:spChg>
        <pc:spChg chg="mod">
          <ac:chgData name="Mauricio Rubio" userId="fa679a74c728a4b9" providerId="LiveId" clId="{0465AEC4-6E4F-4CC9-B463-CFA0CCEB5874}" dt="2020-08-11T05:58:37.692" v="6" actId="20577"/>
          <ac:spMkLst>
            <pc:docMk/>
            <pc:sldMk cId="118695947" sldId="259"/>
            <ac:spMk id="14" creationId="{374E5B87-A28C-4EFD-A0C8-FA1BB608DBE1}"/>
          </ac:spMkLst>
        </pc:spChg>
        <pc:spChg chg="mod">
          <ac:chgData name="Mauricio Rubio" userId="fa679a74c728a4b9" providerId="LiveId" clId="{0465AEC4-6E4F-4CC9-B463-CFA0CCEB5874}" dt="2020-08-11T05:58:41.495" v="9" actId="20577"/>
          <ac:spMkLst>
            <pc:docMk/>
            <pc:sldMk cId="118695947" sldId="259"/>
            <ac:spMk id="18" creationId="{8946C5AB-7DF8-43CB-8DDB-C7D410EB72DD}"/>
          </ac:spMkLst>
        </pc:spChg>
      </pc:sldChg>
      <pc:sldChg chg="modSp">
        <pc:chgData name="Mauricio Rubio" userId="fa679a74c728a4b9" providerId="LiveId" clId="{0465AEC4-6E4F-4CC9-B463-CFA0CCEB5874}" dt="2020-08-11T05:59:11.944" v="19" actId="20577"/>
        <pc:sldMkLst>
          <pc:docMk/>
          <pc:sldMk cId="1649076552" sldId="262"/>
        </pc:sldMkLst>
        <pc:spChg chg="mod">
          <ac:chgData name="Mauricio Rubio" userId="fa679a74c728a4b9" providerId="LiveId" clId="{0465AEC4-6E4F-4CC9-B463-CFA0CCEB5874}" dt="2020-08-11T05:59:00.541" v="14" actId="20577"/>
          <ac:spMkLst>
            <pc:docMk/>
            <pc:sldMk cId="1649076552" sldId="262"/>
            <ac:spMk id="25" creationId="{50B7E189-4AE2-443B-B979-1F6B584094EA}"/>
          </ac:spMkLst>
        </pc:spChg>
        <pc:spChg chg="mod">
          <ac:chgData name="Mauricio Rubio" userId="fa679a74c728a4b9" providerId="LiveId" clId="{0465AEC4-6E4F-4CC9-B463-CFA0CCEB5874}" dt="2020-08-11T05:59:04.265" v="16" actId="20577"/>
          <ac:spMkLst>
            <pc:docMk/>
            <pc:sldMk cId="1649076552" sldId="262"/>
            <ac:spMk id="27" creationId="{28D094F3-9B12-4CBE-BAE0-BB669B310827}"/>
          </ac:spMkLst>
        </pc:spChg>
        <pc:spChg chg="mod">
          <ac:chgData name="Mauricio Rubio" userId="fa679a74c728a4b9" providerId="LiveId" clId="{0465AEC4-6E4F-4CC9-B463-CFA0CCEB5874}" dt="2020-08-11T05:59:11.944" v="19" actId="20577"/>
          <ac:spMkLst>
            <pc:docMk/>
            <pc:sldMk cId="1649076552" sldId="262"/>
            <ac:spMk id="31" creationId="{369DC947-BE94-41E8-B2BA-65E42FE91A2D}"/>
          </ac:spMkLst>
        </pc:spChg>
      </pc:sldChg>
      <pc:sldChg chg="modSp">
        <pc:chgData name="Mauricio Rubio" userId="fa679a74c728a4b9" providerId="LiveId" clId="{0465AEC4-6E4F-4CC9-B463-CFA0CCEB5874}" dt="2020-08-11T05:59:35.759" v="25" actId="20577"/>
        <pc:sldMkLst>
          <pc:docMk/>
          <pc:sldMk cId="784605087" sldId="265"/>
        </pc:sldMkLst>
        <pc:spChg chg="mod">
          <ac:chgData name="Mauricio Rubio" userId="fa679a74c728a4b9" providerId="LiveId" clId="{0465AEC4-6E4F-4CC9-B463-CFA0CCEB5874}" dt="2020-08-11T05:59:28.644" v="20" actId="20577"/>
          <ac:spMkLst>
            <pc:docMk/>
            <pc:sldMk cId="784605087" sldId="265"/>
            <ac:spMk id="47" creationId="{2F787757-0DDD-45CA-9DDB-D647DF09F089}"/>
          </ac:spMkLst>
        </pc:spChg>
        <pc:spChg chg="mod">
          <ac:chgData name="Mauricio Rubio" userId="fa679a74c728a4b9" providerId="LiveId" clId="{0465AEC4-6E4F-4CC9-B463-CFA0CCEB5874}" dt="2020-08-11T05:59:33.250" v="22" actId="20577"/>
          <ac:spMkLst>
            <pc:docMk/>
            <pc:sldMk cId="784605087" sldId="265"/>
            <ac:spMk id="49" creationId="{ABD92D57-FC3F-4C21-AA40-F9AD57EDE137}"/>
          </ac:spMkLst>
        </pc:spChg>
        <pc:spChg chg="mod">
          <ac:chgData name="Mauricio Rubio" userId="fa679a74c728a4b9" providerId="LiveId" clId="{0465AEC4-6E4F-4CC9-B463-CFA0CCEB5874}" dt="2020-08-11T05:59:35.759" v="25" actId="20577"/>
          <ac:spMkLst>
            <pc:docMk/>
            <pc:sldMk cId="784605087" sldId="265"/>
            <ac:spMk id="53" creationId="{FEC3A590-247E-46EF-AEF6-92800A2EB66A}"/>
          </ac:spMkLst>
        </pc:spChg>
      </pc:sldChg>
      <pc:sldChg chg="modSp">
        <pc:chgData name="Mauricio Rubio" userId="fa679a74c728a4b9" providerId="LiveId" clId="{0465AEC4-6E4F-4CC9-B463-CFA0CCEB5874}" dt="2020-08-11T05:59:48.879" v="31" actId="20577"/>
        <pc:sldMkLst>
          <pc:docMk/>
          <pc:sldMk cId="2416102975" sldId="266"/>
        </pc:sldMkLst>
        <pc:spChg chg="mod">
          <ac:chgData name="Mauricio Rubio" userId="fa679a74c728a4b9" providerId="LiveId" clId="{0465AEC4-6E4F-4CC9-B463-CFA0CCEB5874}" dt="2020-08-11T05:59:46.785" v="28" actId="20577"/>
          <ac:spMkLst>
            <pc:docMk/>
            <pc:sldMk cId="2416102975" sldId="266"/>
            <ac:spMk id="17" creationId="{BA6B7CA5-F9CB-42C1-BDA7-42C2EEC69F0C}"/>
          </ac:spMkLst>
        </pc:spChg>
        <pc:spChg chg="mod">
          <ac:chgData name="Mauricio Rubio" userId="fa679a74c728a4b9" providerId="LiveId" clId="{0465AEC4-6E4F-4CC9-B463-CFA0CCEB5874}" dt="2020-08-11T05:59:44.123" v="27" actId="20577"/>
          <ac:spMkLst>
            <pc:docMk/>
            <pc:sldMk cId="2416102975" sldId="266"/>
            <ac:spMk id="19" creationId="{31E7220C-5E07-4A0F-AC37-20D8D1853AC9}"/>
          </ac:spMkLst>
        </pc:spChg>
        <pc:spChg chg="mod">
          <ac:chgData name="Mauricio Rubio" userId="fa679a74c728a4b9" providerId="LiveId" clId="{0465AEC4-6E4F-4CC9-B463-CFA0CCEB5874}" dt="2020-08-11T05:59:48.879" v="31" actId="20577"/>
          <ac:spMkLst>
            <pc:docMk/>
            <pc:sldMk cId="2416102975" sldId="266"/>
            <ac:spMk id="26" creationId="{176D6A34-CE1F-41CF-8B04-6391D66F1C66}"/>
          </ac:spMkLst>
        </pc:spChg>
      </pc:sldChg>
      <pc:sldChg chg="modSp">
        <pc:chgData name="Mauricio Rubio" userId="fa679a74c728a4b9" providerId="LiveId" clId="{0465AEC4-6E4F-4CC9-B463-CFA0CCEB5874}" dt="2020-08-11T05:59:57.809" v="37" actId="20577"/>
        <pc:sldMkLst>
          <pc:docMk/>
          <pc:sldMk cId="2398519124" sldId="267"/>
        </pc:sldMkLst>
        <pc:spChg chg="mod">
          <ac:chgData name="Mauricio Rubio" userId="fa679a74c728a4b9" providerId="LiveId" clId="{0465AEC4-6E4F-4CC9-B463-CFA0CCEB5874}" dt="2020-08-11T05:59:55.859" v="34" actId="20577"/>
          <ac:spMkLst>
            <pc:docMk/>
            <pc:sldMk cId="2398519124" sldId="267"/>
            <ac:spMk id="11" creationId="{B038FC45-81BE-492E-8DA6-9E8E39E78C84}"/>
          </ac:spMkLst>
        </pc:spChg>
        <pc:spChg chg="mod">
          <ac:chgData name="Mauricio Rubio" userId="fa679a74c728a4b9" providerId="LiveId" clId="{0465AEC4-6E4F-4CC9-B463-CFA0CCEB5874}" dt="2020-08-11T05:59:53.837" v="33" actId="20577"/>
          <ac:spMkLst>
            <pc:docMk/>
            <pc:sldMk cId="2398519124" sldId="267"/>
            <ac:spMk id="13" creationId="{786B6B01-6FB7-4CF9-880D-9E6F1F1570C6}"/>
          </ac:spMkLst>
        </pc:spChg>
        <pc:spChg chg="mod">
          <ac:chgData name="Mauricio Rubio" userId="fa679a74c728a4b9" providerId="LiveId" clId="{0465AEC4-6E4F-4CC9-B463-CFA0CCEB5874}" dt="2020-08-11T05:59:57.809" v="37" actId="20577"/>
          <ac:spMkLst>
            <pc:docMk/>
            <pc:sldMk cId="2398519124" sldId="267"/>
            <ac:spMk id="17" creationId="{8695B4BD-2429-4094-BF22-CBC29FA21990}"/>
          </ac:spMkLst>
        </pc:spChg>
      </pc:sldChg>
      <pc:sldChg chg="modSp mod">
        <pc:chgData name="Mauricio Rubio" userId="fa679a74c728a4b9" providerId="LiveId" clId="{0465AEC4-6E4F-4CC9-B463-CFA0CCEB5874}" dt="2020-08-11T06:00:13.931" v="43" actId="20577"/>
        <pc:sldMkLst>
          <pc:docMk/>
          <pc:sldMk cId="2598554209" sldId="270"/>
        </pc:sldMkLst>
        <pc:spChg chg="mod">
          <ac:chgData name="Mauricio Rubio" userId="fa679a74c728a4b9" providerId="LiveId" clId="{0465AEC4-6E4F-4CC9-B463-CFA0CCEB5874}" dt="2020-08-11T06:00:09.652" v="40" actId="20577"/>
          <ac:spMkLst>
            <pc:docMk/>
            <pc:sldMk cId="2598554209" sldId="270"/>
            <ac:spMk id="28" creationId="{AFFEC9B4-B01B-4EFF-83F3-0B6646CBA562}"/>
          </ac:spMkLst>
        </pc:spChg>
        <pc:spChg chg="mod">
          <ac:chgData name="Mauricio Rubio" userId="fa679a74c728a4b9" providerId="LiveId" clId="{0465AEC4-6E4F-4CC9-B463-CFA0CCEB5874}" dt="2020-08-11T06:00:11.460" v="42" actId="20577"/>
          <ac:spMkLst>
            <pc:docMk/>
            <pc:sldMk cId="2598554209" sldId="270"/>
            <ac:spMk id="29" creationId="{6C6B57FE-CE35-4A51-BC6B-53D4A23F3499}"/>
          </ac:spMkLst>
        </pc:spChg>
        <pc:spChg chg="mod">
          <ac:chgData name="Mauricio Rubio" userId="fa679a74c728a4b9" providerId="LiveId" clId="{0465AEC4-6E4F-4CC9-B463-CFA0CCEB5874}" dt="2020-08-11T06:00:13.931" v="43" actId="20577"/>
          <ac:spMkLst>
            <pc:docMk/>
            <pc:sldMk cId="2598554209" sldId="270"/>
            <ac:spMk id="31" creationId="{94277CA0-E4A7-4F0A-88EC-94AB57FDF591}"/>
          </ac:spMkLst>
        </pc:spChg>
      </pc:sldChg>
      <pc:sldChg chg="modSp">
        <pc:chgData name="Mauricio Rubio" userId="fa679a74c728a4b9" providerId="LiveId" clId="{0465AEC4-6E4F-4CC9-B463-CFA0CCEB5874}" dt="2020-08-11T06:00:26.557" v="49" actId="20577"/>
        <pc:sldMkLst>
          <pc:docMk/>
          <pc:sldMk cId="3270775037" sldId="271"/>
        </pc:sldMkLst>
        <pc:spChg chg="mod">
          <ac:chgData name="Mauricio Rubio" userId="fa679a74c728a4b9" providerId="LiveId" clId="{0465AEC4-6E4F-4CC9-B463-CFA0CCEB5874}" dt="2020-08-11T06:00:21.885" v="44" actId="20577"/>
          <ac:spMkLst>
            <pc:docMk/>
            <pc:sldMk cId="3270775037" sldId="271"/>
            <ac:spMk id="19" creationId="{F3E550D6-2CF0-4E81-AA34-691271431825}"/>
          </ac:spMkLst>
        </pc:spChg>
        <pc:spChg chg="mod">
          <ac:chgData name="Mauricio Rubio" userId="fa679a74c728a4b9" providerId="LiveId" clId="{0465AEC4-6E4F-4CC9-B463-CFA0CCEB5874}" dt="2020-08-11T06:00:23.631" v="46" actId="20577"/>
          <ac:spMkLst>
            <pc:docMk/>
            <pc:sldMk cId="3270775037" sldId="271"/>
            <ac:spMk id="23" creationId="{B9959914-91D5-4F0F-A187-C6B227126002}"/>
          </ac:spMkLst>
        </pc:spChg>
        <pc:spChg chg="mod">
          <ac:chgData name="Mauricio Rubio" userId="fa679a74c728a4b9" providerId="LiveId" clId="{0465AEC4-6E4F-4CC9-B463-CFA0CCEB5874}" dt="2020-08-11T06:00:26.557" v="49" actId="20577"/>
          <ac:spMkLst>
            <pc:docMk/>
            <pc:sldMk cId="3270775037" sldId="271"/>
            <ac:spMk id="25" creationId="{D223CE61-AF43-4457-ACB6-526138776704}"/>
          </ac:spMkLst>
        </pc:spChg>
      </pc:sldChg>
      <pc:sldChg chg="modSp">
        <pc:chgData name="Mauricio Rubio" userId="fa679a74c728a4b9" providerId="LiveId" clId="{0465AEC4-6E4F-4CC9-B463-CFA0CCEB5874}" dt="2020-08-11T06:00:36.054" v="55" actId="20577"/>
        <pc:sldMkLst>
          <pc:docMk/>
          <pc:sldMk cId="823527225" sldId="272"/>
        </pc:sldMkLst>
        <pc:spChg chg="mod">
          <ac:chgData name="Mauricio Rubio" userId="fa679a74c728a4b9" providerId="LiveId" clId="{0465AEC4-6E4F-4CC9-B463-CFA0CCEB5874}" dt="2020-08-11T06:00:31.064" v="50" actId="20577"/>
          <ac:spMkLst>
            <pc:docMk/>
            <pc:sldMk cId="823527225" sldId="272"/>
            <ac:spMk id="12" creationId="{717E0E9C-B49C-4481-8DFF-5590EEC29B74}"/>
          </ac:spMkLst>
        </pc:spChg>
        <pc:spChg chg="mod">
          <ac:chgData name="Mauricio Rubio" userId="fa679a74c728a4b9" providerId="LiveId" clId="{0465AEC4-6E4F-4CC9-B463-CFA0CCEB5874}" dt="2020-08-11T06:00:33.171" v="52" actId="20577"/>
          <ac:spMkLst>
            <pc:docMk/>
            <pc:sldMk cId="823527225" sldId="272"/>
            <ac:spMk id="16" creationId="{9F391530-A1F1-4B23-B870-308EACBD6072}"/>
          </ac:spMkLst>
        </pc:spChg>
        <pc:spChg chg="mod">
          <ac:chgData name="Mauricio Rubio" userId="fa679a74c728a4b9" providerId="LiveId" clId="{0465AEC4-6E4F-4CC9-B463-CFA0CCEB5874}" dt="2020-08-11T06:00:36.054" v="55" actId="20577"/>
          <ac:spMkLst>
            <pc:docMk/>
            <pc:sldMk cId="823527225" sldId="272"/>
            <ac:spMk id="18" creationId="{2A9E9CE7-437A-42D1-BB2F-02B2C8EC2CD6}"/>
          </ac:spMkLst>
        </pc:spChg>
      </pc:sldChg>
      <pc:sldChg chg="modSp">
        <pc:chgData name="Mauricio Rubio" userId="fa679a74c728a4b9" providerId="LiveId" clId="{0465AEC4-6E4F-4CC9-B463-CFA0CCEB5874}" dt="2020-08-11T06:00:52.364" v="61" actId="20577"/>
        <pc:sldMkLst>
          <pc:docMk/>
          <pc:sldMk cId="3025544000" sldId="274"/>
        </pc:sldMkLst>
        <pc:spChg chg="mod">
          <ac:chgData name="Mauricio Rubio" userId="fa679a74c728a4b9" providerId="LiveId" clId="{0465AEC4-6E4F-4CC9-B463-CFA0CCEB5874}" dt="2020-08-11T06:00:48.531" v="56" actId="20577"/>
          <ac:spMkLst>
            <pc:docMk/>
            <pc:sldMk cId="3025544000" sldId="274"/>
            <ac:spMk id="10" creationId="{BB376AFB-0481-47A1-8ADC-9CD4A081E951}"/>
          </ac:spMkLst>
        </pc:spChg>
        <pc:spChg chg="mod">
          <ac:chgData name="Mauricio Rubio" userId="fa679a74c728a4b9" providerId="LiveId" clId="{0465AEC4-6E4F-4CC9-B463-CFA0CCEB5874}" dt="2020-08-11T06:00:50.438" v="58" actId="20577"/>
          <ac:spMkLst>
            <pc:docMk/>
            <pc:sldMk cId="3025544000" sldId="274"/>
            <ac:spMk id="12" creationId="{81A06A1F-F0A5-4025-9741-A896DAAC829A}"/>
          </ac:spMkLst>
        </pc:spChg>
        <pc:spChg chg="mod">
          <ac:chgData name="Mauricio Rubio" userId="fa679a74c728a4b9" providerId="LiveId" clId="{0465AEC4-6E4F-4CC9-B463-CFA0CCEB5874}" dt="2020-08-11T06:00:52.364" v="61" actId="20577"/>
          <ac:spMkLst>
            <pc:docMk/>
            <pc:sldMk cId="3025544000" sldId="274"/>
            <ac:spMk id="16" creationId="{484C1A85-0BEC-4A57-8E59-AC3F91EE6FA9}"/>
          </ac:spMkLst>
        </pc:spChg>
      </pc:sldChg>
      <pc:sldChg chg="modSp">
        <pc:chgData name="Mauricio Rubio" userId="fa679a74c728a4b9" providerId="LiveId" clId="{0465AEC4-6E4F-4CC9-B463-CFA0CCEB5874}" dt="2020-08-11T06:01:27.860" v="70" actId="20577"/>
        <pc:sldMkLst>
          <pc:docMk/>
          <pc:sldMk cId="2750522576" sldId="275"/>
        </pc:sldMkLst>
        <pc:spChg chg="mod">
          <ac:chgData name="Mauricio Rubio" userId="fa679a74c728a4b9" providerId="LiveId" clId="{0465AEC4-6E4F-4CC9-B463-CFA0CCEB5874}" dt="2020-08-11T06:01:19.305" v="66" actId="108"/>
          <ac:spMkLst>
            <pc:docMk/>
            <pc:sldMk cId="2750522576" sldId="275"/>
            <ac:spMk id="21" creationId="{8CDFE4EF-257D-4271-8E0A-CE89C7C7B31A}"/>
          </ac:spMkLst>
        </pc:spChg>
        <pc:spChg chg="mod">
          <ac:chgData name="Mauricio Rubio" userId="fa679a74c728a4b9" providerId="LiveId" clId="{0465AEC4-6E4F-4CC9-B463-CFA0CCEB5874}" dt="2020-08-11T06:01:27.860" v="70" actId="20577"/>
          <ac:spMkLst>
            <pc:docMk/>
            <pc:sldMk cId="2750522576" sldId="275"/>
            <ac:spMk id="28" creationId="{6876316F-51A5-4468-B331-6CDCDC00F3E4}"/>
          </ac:spMkLst>
        </pc:spChg>
        <pc:spChg chg="mod">
          <ac:chgData name="Mauricio Rubio" userId="fa679a74c728a4b9" providerId="LiveId" clId="{0465AEC4-6E4F-4CC9-B463-CFA0CCEB5874}" dt="2020-08-11T06:01:23.677" v="67" actId="20577"/>
          <ac:spMkLst>
            <pc:docMk/>
            <pc:sldMk cId="2750522576" sldId="275"/>
            <ac:spMk id="32" creationId="{E2585517-1CE4-443F-B343-99CC5B08F467}"/>
          </ac:spMkLst>
        </pc:spChg>
      </pc:sldChg>
      <pc:sldChg chg="modSp">
        <pc:chgData name="Mauricio Rubio" userId="fa679a74c728a4b9" providerId="LiveId" clId="{0465AEC4-6E4F-4CC9-B463-CFA0CCEB5874}" dt="2020-08-11T06:02:01.500" v="77" actId="108"/>
        <pc:sldMkLst>
          <pc:docMk/>
          <pc:sldMk cId="1707688769" sldId="276"/>
        </pc:sldMkLst>
        <pc:spChg chg="mod">
          <ac:chgData name="Mauricio Rubio" userId="fa679a74c728a4b9" providerId="LiveId" clId="{0465AEC4-6E4F-4CC9-B463-CFA0CCEB5874}" dt="2020-08-11T06:01:33.848" v="71" actId="20577"/>
          <ac:spMkLst>
            <pc:docMk/>
            <pc:sldMk cId="1707688769" sldId="276"/>
            <ac:spMk id="40" creationId="{1A268D40-C6BA-45A4-8C8A-1DC490D6C704}"/>
          </ac:spMkLst>
        </pc:spChg>
        <pc:spChg chg="mod">
          <ac:chgData name="Mauricio Rubio" userId="fa679a74c728a4b9" providerId="LiveId" clId="{0465AEC4-6E4F-4CC9-B463-CFA0CCEB5874}" dt="2020-08-11T06:02:01.500" v="77" actId="108"/>
          <ac:spMkLst>
            <pc:docMk/>
            <pc:sldMk cId="1707688769" sldId="276"/>
            <ac:spMk id="42" creationId="{49BECBE2-2C04-4775-8EAB-6094A8EC89A7}"/>
          </ac:spMkLst>
        </pc:spChg>
        <pc:spChg chg="mod">
          <ac:chgData name="Mauricio Rubio" userId="fa679a74c728a4b9" providerId="LiveId" clId="{0465AEC4-6E4F-4CC9-B463-CFA0CCEB5874}" dt="2020-08-11T06:01:39.133" v="76" actId="20577"/>
          <ac:spMkLst>
            <pc:docMk/>
            <pc:sldMk cId="1707688769" sldId="276"/>
            <ac:spMk id="46" creationId="{087DD0E2-5561-4A63-9100-0D0077D09CA9}"/>
          </ac:spMkLst>
        </pc:spChg>
      </pc:sldChg>
      <pc:sldChg chg="modSp">
        <pc:chgData name="Mauricio Rubio" userId="fa679a74c728a4b9" providerId="LiveId" clId="{0465AEC4-6E4F-4CC9-B463-CFA0CCEB5874}" dt="2020-08-11T06:02:46.455" v="84" actId="108"/>
        <pc:sldMkLst>
          <pc:docMk/>
          <pc:sldMk cId="3773781206" sldId="278"/>
        </pc:sldMkLst>
        <pc:spChg chg="mod">
          <ac:chgData name="Mauricio Rubio" userId="fa679a74c728a4b9" providerId="LiveId" clId="{0465AEC4-6E4F-4CC9-B463-CFA0CCEB5874}" dt="2020-08-11T06:02:46.455" v="84" actId="108"/>
          <ac:spMkLst>
            <pc:docMk/>
            <pc:sldMk cId="3773781206" sldId="278"/>
            <ac:spMk id="23" creationId="{D0CA4423-A556-4526-B3F3-1F4906691A1C}"/>
          </ac:spMkLst>
        </pc:spChg>
        <pc:spChg chg="mod">
          <ac:chgData name="Mauricio Rubio" userId="fa679a74c728a4b9" providerId="LiveId" clId="{0465AEC4-6E4F-4CC9-B463-CFA0CCEB5874}" dt="2020-08-11T06:02:41.285" v="83" actId="20577"/>
          <ac:spMkLst>
            <pc:docMk/>
            <pc:sldMk cId="3773781206" sldId="278"/>
            <ac:spMk id="27" creationId="{D9624219-7138-4952-B687-211F5DC91405}"/>
          </ac:spMkLst>
        </pc:spChg>
        <pc:spChg chg="mod">
          <ac:chgData name="Mauricio Rubio" userId="fa679a74c728a4b9" providerId="LiveId" clId="{0465AEC4-6E4F-4CC9-B463-CFA0CCEB5874}" dt="2020-08-11T06:02:34.307" v="78" actId="20577"/>
          <ac:spMkLst>
            <pc:docMk/>
            <pc:sldMk cId="3773781206" sldId="278"/>
            <ac:spMk id="29" creationId="{37923BA5-644A-443A-9C54-76B5362E1C12}"/>
          </ac:spMkLst>
        </pc:spChg>
      </pc:sldChg>
      <pc:sldChg chg="modSp">
        <pc:chgData name="Mauricio Rubio" userId="fa679a74c728a4b9" providerId="LiveId" clId="{0465AEC4-6E4F-4CC9-B463-CFA0CCEB5874}" dt="2020-08-11T06:03:09.950" v="91" actId="108"/>
        <pc:sldMkLst>
          <pc:docMk/>
          <pc:sldMk cId="3628561095" sldId="281"/>
        </pc:sldMkLst>
        <pc:spChg chg="mod">
          <ac:chgData name="Mauricio Rubio" userId="fa679a74c728a4b9" providerId="LiveId" clId="{0465AEC4-6E4F-4CC9-B463-CFA0CCEB5874}" dt="2020-08-11T06:02:56.041" v="85" actId="20577"/>
          <ac:spMkLst>
            <pc:docMk/>
            <pc:sldMk cId="3628561095" sldId="281"/>
            <ac:spMk id="27" creationId="{8E04C052-C50B-438B-A84F-3AF7E457722E}"/>
          </ac:spMkLst>
        </pc:spChg>
        <pc:spChg chg="mod">
          <ac:chgData name="Mauricio Rubio" userId="fa679a74c728a4b9" providerId="LiveId" clId="{0465AEC4-6E4F-4CC9-B463-CFA0CCEB5874}" dt="2020-08-11T06:03:09.950" v="91" actId="108"/>
          <ac:spMkLst>
            <pc:docMk/>
            <pc:sldMk cId="3628561095" sldId="281"/>
            <ac:spMk id="29" creationId="{019AD172-D203-4BF4-BA58-036EEA03E660}"/>
          </ac:spMkLst>
        </pc:spChg>
        <pc:spChg chg="mod">
          <ac:chgData name="Mauricio Rubio" userId="fa679a74c728a4b9" providerId="LiveId" clId="{0465AEC4-6E4F-4CC9-B463-CFA0CCEB5874}" dt="2020-08-11T06:02:58.224" v="88" actId="20577"/>
          <ac:spMkLst>
            <pc:docMk/>
            <pc:sldMk cId="3628561095" sldId="281"/>
            <ac:spMk id="33" creationId="{20959A84-F516-4538-84B8-8AA6D6500B92}"/>
          </ac:spMkLst>
        </pc:spChg>
      </pc:sldChg>
      <pc:sldChg chg="modSp">
        <pc:chgData name="Mauricio Rubio" userId="fa679a74c728a4b9" providerId="LiveId" clId="{0465AEC4-6E4F-4CC9-B463-CFA0CCEB5874}" dt="2020-08-11T06:03:26.430" v="98" actId="108"/>
        <pc:sldMkLst>
          <pc:docMk/>
          <pc:sldMk cId="3400412738" sldId="282"/>
        </pc:sldMkLst>
        <pc:spChg chg="mod">
          <ac:chgData name="Mauricio Rubio" userId="fa679a74c728a4b9" providerId="LiveId" clId="{0465AEC4-6E4F-4CC9-B463-CFA0CCEB5874}" dt="2020-08-11T06:03:14.108" v="92" actId="20577"/>
          <ac:spMkLst>
            <pc:docMk/>
            <pc:sldMk cId="3400412738" sldId="282"/>
            <ac:spMk id="32" creationId="{2A839575-9074-4B3D-9B7A-8FC10213C921}"/>
          </ac:spMkLst>
        </pc:spChg>
        <pc:spChg chg="mod">
          <ac:chgData name="Mauricio Rubio" userId="fa679a74c728a4b9" providerId="LiveId" clId="{0465AEC4-6E4F-4CC9-B463-CFA0CCEB5874}" dt="2020-08-11T06:03:17.383" v="95" actId="20577"/>
          <ac:spMkLst>
            <pc:docMk/>
            <pc:sldMk cId="3400412738" sldId="282"/>
            <ac:spMk id="34" creationId="{2BF56578-9232-4F2C-91EF-DD6AFDFFE9B0}"/>
          </ac:spMkLst>
        </pc:spChg>
        <pc:spChg chg="mod">
          <ac:chgData name="Mauricio Rubio" userId="fa679a74c728a4b9" providerId="LiveId" clId="{0465AEC4-6E4F-4CC9-B463-CFA0CCEB5874}" dt="2020-08-11T06:03:26.430" v="98" actId="108"/>
          <ac:spMkLst>
            <pc:docMk/>
            <pc:sldMk cId="3400412738" sldId="282"/>
            <ac:spMk id="36" creationId="{E4F2E0C3-96E4-4130-8176-BA06BA31046C}"/>
          </ac:spMkLst>
        </pc:spChg>
      </pc:sldChg>
      <pc:sldChg chg="modSp">
        <pc:chgData name="Mauricio Rubio" userId="fa679a74c728a4b9" providerId="LiveId" clId="{0465AEC4-6E4F-4CC9-B463-CFA0CCEB5874}" dt="2020-08-11T06:03:42.404" v="107" actId="108"/>
        <pc:sldMkLst>
          <pc:docMk/>
          <pc:sldMk cId="3230946345" sldId="284"/>
        </pc:sldMkLst>
        <pc:spChg chg="mod">
          <ac:chgData name="Mauricio Rubio" userId="fa679a74c728a4b9" providerId="LiveId" clId="{0465AEC4-6E4F-4CC9-B463-CFA0CCEB5874}" dt="2020-08-11T06:03:42.404" v="107" actId="108"/>
          <ac:spMkLst>
            <pc:docMk/>
            <pc:sldMk cId="3230946345" sldId="284"/>
            <ac:spMk id="23" creationId="{B983EDAE-D732-49FB-89F0-58E94AD77920}"/>
          </ac:spMkLst>
        </pc:spChg>
        <pc:spChg chg="mod">
          <ac:chgData name="Mauricio Rubio" userId="fa679a74c728a4b9" providerId="LiveId" clId="{0465AEC4-6E4F-4CC9-B463-CFA0CCEB5874}" dt="2020-08-11T06:03:37.740" v="106" actId="20577"/>
          <ac:spMkLst>
            <pc:docMk/>
            <pc:sldMk cId="3230946345" sldId="284"/>
            <ac:spMk id="27" creationId="{C6B059EE-3B8A-4D1E-9814-DCC8023466A7}"/>
          </ac:spMkLst>
        </pc:spChg>
        <pc:spChg chg="mod">
          <ac:chgData name="Mauricio Rubio" userId="fa679a74c728a4b9" providerId="LiveId" clId="{0465AEC4-6E4F-4CC9-B463-CFA0CCEB5874}" dt="2020-08-11T06:03:31.907" v="99" actId="20577"/>
          <ac:spMkLst>
            <pc:docMk/>
            <pc:sldMk cId="3230946345" sldId="284"/>
            <ac:spMk id="29" creationId="{7DAFCE5D-480F-401E-91A2-A7B515771447}"/>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i="1" dirty="0">
                <a:solidFill>
                  <a:schemeClr val="tx1">
                    <a:lumMod val="75000"/>
                    <a:lumOff val="25000"/>
                  </a:schemeClr>
                </a:solidFill>
                <a:latin typeface="+mj-lt"/>
              </a:rPr>
              <a:t>SWOT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51E-405B-80D1-25D2BDED504F}"/>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551E-405B-80D1-25D2BDED504F}"/>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551E-405B-80D1-25D2BDED504F}"/>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551E-405B-80D1-25D2BDED504F}"/>
              </c:ext>
            </c:extLst>
          </c:dPt>
          <c:dLbls>
            <c:delete val="1"/>
          </c:dLbls>
          <c:cat>
            <c:strRef>
              <c:f>Sheet1!$A$2:$A$5</c:f>
              <c:strCache>
                <c:ptCount val="2"/>
                <c:pt idx="0">
                  <c:v>1st Qtr</c:v>
                </c:pt>
                <c:pt idx="1">
                  <c:v>2nd Qtr</c:v>
                </c:pt>
              </c:strCache>
            </c:strRef>
          </c:cat>
          <c:val>
            <c:numRef>
              <c:f>Sheet1!$B$2:$B$5</c:f>
              <c:numCache>
                <c:formatCode>General</c:formatCode>
                <c:ptCount val="4"/>
                <c:pt idx="0">
                  <c:v>8.1999999999999993</c:v>
                </c:pt>
                <c:pt idx="1">
                  <c:v>3.2</c:v>
                </c:pt>
              </c:numCache>
            </c:numRef>
          </c:val>
          <c:extLst>
            <c:ext xmlns:c16="http://schemas.microsoft.com/office/drawing/2014/chart" uri="{C3380CC4-5D6E-409C-BE32-E72D297353CC}">
              <c16:uniqueId val="{00000008-551E-405B-80D1-25D2BDED504F}"/>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i="1" dirty="0">
                <a:solidFill>
                  <a:schemeClr val="tx1">
                    <a:lumMod val="75000"/>
                    <a:lumOff val="25000"/>
                  </a:schemeClr>
                </a:solidFill>
                <a:latin typeface="+mj-lt"/>
              </a:rPr>
              <a:t>SWOT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CB7-4FC7-8A8A-118E761C451D}"/>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9CB7-4FC7-8A8A-118E761C451D}"/>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9CB7-4FC7-8A8A-118E761C451D}"/>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9CB7-4FC7-8A8A-118E761C451D}"/>
              </c:ext>
            </c:extLst>
          </c:dPt>
          <c:dLbls>
            <c:delete val="1"/>
          </c:dLbls>
          <c:cat>
            <c:strRef>
              <c:f>Sheet1!$A$2:$A$5</c:f>
              <c:strCache>
                <c:ptCount val="2"/>
                <c:pt idx="0">
                  <c:v>1st Qtr</c:v>
                </c:pt>
                <c:pt idx="1">
                  <c:v>2nd Qtr</c:v>
                </c:pt>
              </c:strCache>
            </c:strRef>
          </c:cat>
          <c:val>
            <c:numRef>
              <c:f>Sheet1!$B$2:$B$5</c:f>
              <c:numCache>
                <c:formatCode>General</c:formatCode>
                <c:ptCount val="4"/>
                <c:pt idx="0">
                  <c:v>8.1999999999999993</c:v>
                </c:pt>
                <c:pt idx="1">
                  <c:v>3.2</c:v>
                </c:pt>
              </c:numCache>
            </c:numRef>
          </c:val>
          <c:extLst>
            <c:ext xmlns:c16="http://schemas.microsoft.com/office/drawing/2014/chart" uri="{C3380CC4-5D6E-409C-BE32-E72D297353CC}">
              <c16:uniqueId val="{00000008-9CB7-4FC7-8A8A-118E761C451D}"/>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000" dirty="0">
                <a:solidFill>
                  <a:schemeClr val="tx1">
                    <a:lumMod val="85000"/>
                    <a:lumOff val="15000"/>
                  </a:schemeClr>
                </a:solidFill>
                <a:latin typeface="+mj-lt"/>
              </a:rPr>
              <a:t>SWOT CHART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Series 1</c:v>
                </c:pt>
              </c:strCache>
            </c:strRef>
          </c:tx>
          <c:spPr>
            <a:solidFill>
              <a:schemeClr val="accent1"/>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AA1-47F8-AED5-B965D0C2A7F8}"/>
            </c:ext>
          </c:extLst>
        </c:ser>
        <c:ser>
          <c:idx val="1"/>
          <c:order val="1"/>
          <c:tx>
            <c:strRef>
              <c:f>Sheet1!$C$1</c:f>
              <c:strCache>
                <c:ptCount val="1"/>
                <c:pt idx="0">
                  <c:v>Series 2</c:v>
                </c:pt>
              </c:strCache>
            </c:strRef>
          </c:tx>
          <c:spPr>
            <a:solidFill>
              <a:schemeClr val="accent2"/>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AA1-47F8-AED5-B965D0C2A7F8}"/>
            </c:ext>
          </c:extLst>
        </c:ser>
        <c:ser>
          <c:idx val="2"/>
          <c:order val="2"/>
          <c:tx>
            <c:strRef>
              <c:f>Sheet1!$D$1</c:f>
              <c:strCache>
                <c:ptCount val="1"/>
                <c:pt idx="0">
                  <c:v>Series 3</c:v>
                </c:pt>
              </c:strCache>
            </c:strRef>
          </c:tx>
          <c:spPr>
            <a:solidFill>
              <a:schemeClr val="accent3"/>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AA1-47F8-AED5-B965D0C2A7F8}"/>
            </c:ext>
          </c:extLst>
        </c:ser>
        <c:dLbls>
          <c:showLegendKey val="0"/>
          <c:showVal val="0"/>
          <c:showCatName val="0"/>
          <c:showSerName val="0"/>
          <c:showPercent val="0"/>
          <c:showBubbleSize val="0"/>
        </c:dLbls>
        <c:gapWidth val="150"/>
        <c:shape val="box"/>
        <c:axId val="976896984"/>
        <c:axId val="976894032"/>
        <c:axId val="0"/>
      </c:bar3DChart>
      <c:catAx>
        <c:axId val="976896984"/>
        <c:scaling>
          <c:orientation val="minMax"/>
        </c:scaling>
        <c:delete val="1"/>
        <c:axPos val="b"/>
        <c:numFmt formatCode="General" sourceLinked="1"/>
        <c:majorTickMark val="none"/>
        <c:minorTickMark val="none"/>
        <c:tickLblPos val="nextTo"/>
        <c:crossAx val="976894032"/>
        <c:crosses val="autoZero"/>
        <c:auto val="1"/>
        <c:lblAlgn val="ctr"/>
        <c:lblOffset val="100"/>
        <c:noMultiLvlLbl val="0"/>
      </c:catAx>
      <c:valAx>
        <c:axId val="976894032"/>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976896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5947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29382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38886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5877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87038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2380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5590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5042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63199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33518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10084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6640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8/11/2020</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705083568"/>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7ACB5FA-0452-4657-BA20-8FFE8E39359A}"/>
              </a:ext>
            </a:extLst>
          </p:cNvPr>
          <p:cNvSpPr txBox="1"/>
          <p:nvPr/>
        </p:nvSpPr>
        <p:spPr>
          <a:xfrm>
            <a:off x="771525" y="1716920"/>
            <a:ext cx="3689070" cy="1107996"/>
          </a:xfrm>
          <a:prstGeom prst="rect">
            <a:avLst/>
          </a:prstGeom>
          <a:noFill/>
        </p:spPr>
        <p:txBody>
          <a:bodyPr wrap="square" rtlCol="0">
            <a:spAutoFit/>
          </a:bodyPr>
          <a:lstStyle/>
          <a:p>
            <a:r>
              <a:rPr lang="en-US" sz="3300" dirty="0">
                <a:solidFill>
                  <a:schemeClr val="accent3"/>
                </a:solidFill>
                <a:latin typeface="+mj-lt"/>
              </a:rPr>
              <a:t>INFOGRAPHIC</a:t>
            </a:r>
            <a:r>
              <a:rPr lang="en-US" sz="3300" dirty="0">
                <a:solidFill>
                  <a:schemeClr val="tx1">
                    <a:lumMod val="85000"/>
                    <a:lumOff val="15000"/>
                  </a:schemeClr>
                </a:solidFill>
                <a:latin typeface="+mj-lt"/>
              </a:rPr>
              <a:t> SWOT</a:t>
            </a:r>
          </a:p>
        </p:txBody>
      </p:sp>
      <p:cxnSp>
        <p:nvCxnSpPr>
          <p:cNvPr id="15" name="Straight Connector 14">
            <a:extLst>
              <a:ext uri="{FF2B5EF4-FFF2-40B4-BE49-F238E27FC236}">
                <a16:creationId xmlns:a16="http://schemas.microsoft.com/office/drawing/2014/main" id="{05EA1A01-2284-4653-9E2F-FD33BC7342D6}"/>
              </a:ext>
            </a:extLst>
          </p:cNvPr>
          <p:cNvCxnSpPr>
            <a:cxnSpLocks/>
          </p:cNvCxnSpPr>
          <p:nvPr/>
        </p:nvCxnSpPr>
        <p:spPr>
          <a:xfrm>
            <a:off x="871537" y="2832698"/>
            <a:ext cx="3014663" cy="0"/>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9E30D5F-09FF-4DF3-9F21-DC42D4F5A3AF}"/>
              </a:ext>
            </a:extLst>
          </p:cNvPr>
          <p:cNvSpPr/>
          <p:nvPr/>
        </p:nvSpPr>
        <p:spPr>
          <a:xfrm>
            <a:off x="796141" y="2983790"/>
            <a:ext cx="3014663" cy="455253"/>
          </a:xfrm>
          <a:prstGeom prst="rect">
            <a:avLst/>
          </a:prstGeom>
        </p:spPr>
        <p:txBody>
          <a:bodyPr wrap="square">
            <a:spAutoFit/>
          </a:bodyPr>
          <a:lstStyle/>
          <a:p>
            <a:pPr>
              <a:lnSpc>
                <a:spcPct val="150000"/>
              </a:lnSpc>
            </a:pPr>
            <a:r>
              <a:rPr lang="en-US" sz="825" dirty="0">
                <a:solidFill>
                  <a:schemeClr val="tx1">
                    <a:lumMod val="50000"/>
                    <a:lumOff val="50000"/>
                  </a:schemeClr>
                </a:solidFill>
              </a:rPr>
              <a:t>Lorem Ipsum is simply dummy text for example lorem ipsum dolor sit </a:t>
            </a:r>
            <a:r>
              <a:rPr lang="en-US" sz="825" dirty="0" err="1">
                <a:solidFill>
                  <a:schemeClr val="tx1">
                    <a:lumMod val="50000"/>
                    <a:lumOff val="50000"/>
                  </a:schemeClr>
                </a:solidFill>
              </a:rPr>
              <a:t>amet</a:t>
            </a:r>
            <a:r>
              <a:rPr lang="en-US" sz="825" dirty="0">
                <a:solidFill>
                  <a:schemeClr val="tx1">
                    <a:lumMod val="50000"/>
                    <a:lumOff val="50000"/>
                  </a:schemeClr>
                </a:solidFill>
              </a:rPr>
              <a:t> </a:t>
            </a:r>
            <a:r>
              <a:rPr lang="en-US" sz="825" dirty="0" err="1">
                <a:solidFill>
                  <a:schemeClr val="tx1">
                    <a:lumMod val="50000"/>
                    <a:lumOff val="50000"/>
                  </a:schemeClr>
                </a:solidFill>
              </a:rPr>
              <a:t>ut</a:t>
            </a:r>
            <a:r>
              <a:rPr lang="en-US" sz="825" dirty="0">
                <a:solidFill>
                  <a:schemeClr val="tx1">
                    <a:lumMod val="50000"/>
                    <a:lumOff val="50000"/>
                  </a:schemeClr>
                </a:solidFill>
              </a:rPr>
              <a:t> </a:t>
            </a:r>
            <a:r>
              <a:rPr lang="en-US" sz="825" dirty="0" err="1">
                <a:solidFill>
                  <a:schemeClr val="tx1">
                    <a:lumMod val="50000"/>
                    <a:lumOff val="50000"/>
                  </a:schemeClr>
                </a:solidFill>
              </a:rPr>
              <a:t>enit</a:t>
            </a:r>
            <a:r>
              <a:rPr lang="en-US" sz="825" dirty="0">
                <a:solidFill>
                  <a:schemeClr val="tx1">
                    <a:lumMod val="50000"/>
                    <a:lumOff val="50000"/>
                  </a:schemeClr>
                </a:solidFill>
              </a:rPr>
              <a:t> Lorem Ipsum is simply</a:t>
            </a:r>
          </a:p>
        </p:txBody>
      </p:sp>
      <p:sp>
        <p:nvSpPr>
          <p:cNvPr id="5" name="Rectangle 5">
            <a:extLst>
              <a:ext uri="{FF2B5EF4-FFF2-40B4-BE49-F238E27FC236}">
                <a16:creationId xmlns:a16="http://schemas.microsoft.com/office/drawing/2014/main" id="{BD9D5D43-A220-4D7F-B3F7-E35F085F58D3}"/>
              </a:ext>
            </a:extLst>
          </p:cNvPr>
          <p:cNvSpPr>
            <a:spLocks noChangeArrowheads="1"/>
          </p:cNvSpPr>
          <p:nvPr/>
        </p:nvSpPr>
        <p:spPr bwMode="auto">
          <a:xfrm>
            <a:off x="-130678" y="5455485"/>
            <a:ext cx="1853639" cy="1850554"/>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7" name="Rectangle 7">
            <a:extLst>
              <a:ext uri="{FF2B5EF4-FFF2-40B4-BE49-F238E27FC236}">
                <a16:creationId xmlns:a16="http://schemas.microsoft.com/office/drawing/2014/main" id="{CA390E1F-B8D3-44B6-AE31-AC303C4DE99C}"/>
              </a:ext>
            </a:extLst>
          </p:cNvPr>
          <p:cNvSpPr>
            <a:spLocks noChangeArrowheads="1"/>
          </p:cNvSpPr>
          <p:nvPr/>
        </p:nvSpPr>
        <p:spPr bwMode="auto">
          <a:xfrm>
            <a:off x="-130678" y="7438661"/>
            <a:ext cx="1853639" cy="1850554"/>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9" name="Rectangle 9">
            <a:extLst>
              <a:ext uri="{FF2B5EF4-FFF2-40B4-BE49-F238E27FC236}">
                <a16:creationId xmlns:a16="http://schemas.microsoft.com/office/drawing/2014/main" id="{96B6EBC6-8AFF-496D-9B5B-9A1FC8D43268}"/>
              </a:ext>
            </a:extLst>
          </p:cNvPr>
          <p:cNvSpPr>
            <a:spLocks noChangeArrowheads="1"/>
          </p:cNvSpPr>
          <p:nvPr/>
        </p:nvSpPr>
        <p:spPr bwMode="auto">
          <a:xfrm>
            <a:off x="1861753" y="7438661"/>
            <a:ext cx="1852097" cy="1850554"/>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1" name="Rectangle 11">
            <a:extLst>
              <a:ext uri="{FF2B5EF4-FFF2-40B4-BE49-F238E27FC236}">
                <a16:creationId xmlns:a16="http://schemas.microsoft.com/office/drawing/2014/main" id="{EAFB2669-DE06-4B1E-AA8C-BE9C6714C356}"/>
              </a:ext>
            </a:extLst>
          </p:cNvPr>
          <p:cNvSpPr>
            <a:spLocks noChangeArrowheads="1"/>
          </p:cNvSpPr>
          <p:nvPr/>
        </p:nvSpPr>
        <p:spPr bwMode="auto">
          <a:xfrm>
            <a:off x="1861753" y="5455485"/>
            <a:ext cx="1852097" cy="1850554"/>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22" name="TextBox 21">
            <a:extLst>
              <a:ext uri="{FF2B5EF4-FFF2-40B4-BE49-F238E27FC236}">
                <a16:creationId xmlns:a16="http://schemas.microsoft.com/office/drawing/2014/main" id="{0B287BF9-8332-47BF-A184-7C98296417AF}"/>
              </a:ext>
            </a:extLst>
          </p:cNvPr>
          <p:cNvSpPr txBox="1"/>
          <p:nvPr/>
        </p:nvSpPr>
        <p:spPr>
          <a:xfrm>
            <a:off x="246073" y="5682494"/>
            <a:ext cx="1100138" cy="1419619"/>
          </a:xfrm>
          <a:prstGeom prst="rect">
            <a:avLst/>
          </a:prstGeom>
          <a:noFill/>
        </p:spPr>
        <p:txBody>
          <a:bodyPr wrap="square" rtlCol="0">
            <a:spAutoFit/>
          </a:bodyPr>
          <a:lstStyle/>
          <a:p>
            <a:pPr algn="ctr"/>
            <a:r>
              <a:rPr lang="en-US" sz="8625" dirty="0">
                <a:solidFill>
                  <a:schemeClr val="bg1"/>
                </a:solidFill>
                <a:latin typeface="+mj-lt"/>
              </a:rPr>
              <a:t>S</a:t>
            </a:r>
          </a:p>
        </p:txBody>
      </p:sp>
      <p:sp>
        <p:nvSpPr>
          <p:cNvPr id="23" name="TextBox 22">
            <a:extLst>
              <a:ext uri="{FF2B5EF4-FFF2-40B4-BE49-F238E27FC236}">
                <a16:creationId xmlns:a16="http://schemas.microsoft.com/office/drawing/2014/main" id="{D2E24897-1291-45C2-96AF-D1DA9A81335C}"/>
              </a:ext>
            </a:extLst>
          </p:cNvPr>
          <p:cNvSpPr txBox="1"/>
          <p:nvPr/>
        </p:nvSpPr>
        <p:spPr>
          <a:xfrm>
            <a:off x="2237731" y="5682494"/>
            <a:ext cx="1100138" cy="1419619"/>
          </a:xfrm>
          <a:prstGeom prst="rect">
            <a:avLst/>
          </a:prstGeom>
          <a:noFill/>
        </p:spPr>
        <p:txBody>
          <a:bodyPr wrap="square" rtlCol="0">
            <a:spAutoFit/>
          </a:bodyPr>
          <a:lstStyle/>
          <a:p>
            <a:pPr algn="ctr"/>
            <a:r>
              <a:rPr lang="en-US" sz="8625" dirty="0">
                <a:solidFill>
                  <a:schemeClr val="bg1"/>
                </a:solidFill>
                <a:latin typeface="+mj-lt"/>
              </a:rPr>
              <a:t>W</a:t>
            </a:r>
          </a:p>
        </p:txBody>
      </p:sp>
      <p:sp>
        <p:nvSpPr>
          <p:cNvPr id="24" name="TextBox 23">
            <a:extLst>
              <a:ext uri="{FF2B5EF4-FFF2-40B4-BE49-F238E27FC236}">
                <a16:creationId xmlns:a16="http://schemas.microsoft.com/office/drawing/2014/main" id="{691C884E-7FB3-46FF-ADCE-C54059E6E523}"/>
              </a:ext>
            </a:extLst>
          </p:cNvPr>
          <p:cNvSpPr txBox="1"/>
          <p:nvPr/>
        </p:nvSpPr>
        <p:spPr>
          <a:xfrm>
            <a:off x="246073" y="7665670"/>
            <a:ext cx="1100138" cy="1419619"/>
          </a:xfrm>
          <a:prstGeom prst="rect">
            <a:avLst/>
          </a:prstGeom>
          <a:noFill/>
        </p:spPr>
        <p:txBody>
          <a:bodyPr wrap="square" rtlCol="0">
            <a:spAutoFit/>
          </a:bodyPr>
          <a:lstStyle/>
          <a:p>
            <a:pPr algn="ctr"/>
            <a:r>
              <a:rPr lang="en-US" sz="8625" dirty="0">
                <a:solidFill>
                  <a:schemeClr val="bg1"/>
                </a:solidFill>
                <a:latin typeface="+mj-lt"/>
              </a:rPr>
              <a:t>O</a:t>
            </a:r>
          </a:p>
        </p:txBody>
      </p:sp>
      <p:sp>
        <p:nvSpPr>
          <p:cNvPr id="25" name="TextBox 24">
            <a:extLst>
              <a:ext uri="{FF2B5EF4-FFF2-40B4-BE49-F238E27FC236}">
                <a16:creationId xmlns:a16="http://schemas.microsoft.com/office/drawing/2014/main" id="{2B50519C-DA83-4589-B4BC-EF57893F1CA6}"/>
              </a:ext>
            </a:extLst>
          </p:cNvPr>
          <p:cNvSpPr txBox="1"/>
          <p:nvPr/>
        </p:nvSpPr>
        <p:spPr>
          <a:xfrm>
            <a:off x="2237731" y="7665670"/>
            <a:ext cx="1100138" cy="1419619"/>
          </a:xfrm>
          <a:prstGeom prst="rect">
            <a:avLst/>
          </a:prstGeom>
          <a:noFill/>
        </p:spPr>
        <p:txBody>
          <a:bodyPr wrap="square" rtlCol="0">
            <a:spAutoFit/>
          </a:bodyPr>
          <a:lstStyle/>
          <a:p>
            <a:pPr algn="ctr"/>
            <a:r>
              <a:rPr lang="en-US" sz="8625" dirty="0">
                <a:solidFill>
                  <a:schemeClr val="bg1"/>
                </a:solidFill>
                <a:latin typeface="+mj-lt"/>
              </a:rPr>
              <a:t>T</a:t>
            </a:r>
          </a:p>
        </p:txBody>
      </p:sp>
      <p:grpSp>
        <p:nvGrpSpPr>
          <p:cNvPr id="2" name="Group 1">
            <a:extLst>
              <a:ext uri="{FF2B5EF4-FFF2-40B4-BE49-F238E27FC236}">
                <a16:creationId xmlns:a16="http://schemas.microsoft.com/office/drawing/2014/main" id="{5F2173A3-BDAA-4BCC-9D58-C13AAF2442D5}"/>
              </a:ext>
            </a:extLst>
          </p:cNvPr>
          <p:cNvGrpSpPr/>
          <p:nvPr/>
        </p:nvGrpSpPr>
        <p:grpSpPr>
          <a:xfrm>
            <a:off x="4826901" y="667941"/>
            <a:ext cx="3868341" cy="3807619"/>
            <a:chOff x="6435868" y="890588"/>
            <a:chExt cx="5157788" cy="5076825"/>
          </a:xfrm>
        </p:grpSpPr>
        <p:sp>
          <p:nvSpPr>
            <p:cNvPr id="33" name="Rectangle 32">
              <a:extLst>
                <a:ext uri="{FF2B5EF4-FFF2-40B4-BE49-F238E27FC236}">
                  <a16:creationId xmlns:a16="http://schemas.microsoft.com/office/drawing/2014/main" id="{2654E2EB-9A8E-4D9D-A2DB-223EA691E0B4}"/>
                </a:ext>
              </a:extLst>
            </p:cNvPr>
            <p:cNvSpPr>
              <a:spLocks noChangeArrowheads="1"/>
            </p:cNvSpPr>
            <p:nvPr/>
          </p:nvSpPr>
          <p:spPr bwMode="auto">
            <a:xfrm>
              <a:off x="9088581" y="890588"/>
              <a:ext cx="1108075" cy="2647950"/>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34" name="Rectangle 33">
              <a:extLst>
                <a:ext uri="{FF2B5EF4-FFF2-40B4-BE49-F238E27FC236}">
                  <a16:creationId xmlns:a16="http://schemas.microsoft.com/office/drawing/2014/main" id="{24CFDA86-49BB-4E98-B58D-125E4C70E057}"/>
                </a:ext>
              </a:extLst>
            </p:cNvPr>
            <p:cNvSpPr>
              <a:spLocks noChangeArrowheads="1"/>
            </p:cNvSpPr>
            <p:nvPr/>
          </p:nvSpPr>
          <p:spPr bwMode="auto">
            <a:xfrm>
              <a:off x="8940943" y="3538538"/>
              <a:ext cx="2652713" cy="11049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35" name="Rectangle 34">
              <a:extLst>
                <a:ext uri="{FF2B5EF4-FFF2-40B4-BE49-F238E27FC236}">
                  <a16:creationId xmlns:a16="http://schemas.microsoft.com/office/drawing/2014/main" id="{1D4EC716-4250-4FA7-9384-BEF60F70828B}"/>
                </a:ext>
              </a:extLst>
            </p:cNvPr>
            <p:cNvSpPr>
              <a:spLocks noChangeArrowheads="1"/>
            </p:cNvSpPr>
            <p:nvPr/>
          </p:nvSpPr>
          <p:spPr bwMode="auto">
            <a:xfrm>
              <a:off x="7832868" y="3319463"/>
              <a:ext cx="1108075" cy="2647950"/>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36" name="Rectangle 35">
              <a:extLst>
                <a:ext uri="{FF2B5EF4-FFF2-40B4-BE49-F238E27FC236}">
                  <a16:creationId xmlns:a16="http://schemas.microsoft.com/office/drawing/2014/main" id="{A2346D3B-8794-41A3-8491-9D886CFA9957}"/>
                </a:ext>
              </a:extLst>
            </p:cNvPr>
            <p:cNvSpPr>
              <a:spLocks noChangeArrowheads="1"/>
            </p:cNvSpPr>
            <p:nvPr/>
          </p:nvSpPr>
          <p:spPr bwMode="auto">
            <a:xfrm>
              <a:off x="6435868" y="2214563"/>
              <a:ext cx="2652713" cy="110490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a:p>
          </p:txBody>
        </p:sp>
        <p:grpSp>
          <p:nvGrpSpPr>
            <p:cNvPr id="37" name="Group 36">
              <a:extLst>
                <a:ext uri="{FF2B5EF4-FFF2-40B4-BE49-F238E27FC236}">
                  <a16:creationId xmlns:a16="http://schemas.microsoft.com/office/drawing/2014/main" id="{64B85118-8042-49B2-8FEF-5719FEDD9771}"/>
                </a:ext>
              </a:extLst>
            </p:cNvPr>
            <p:cNvGrpSpPr/>
            <p:nvPr/>
          </p:nvGrpSpPr>
          <p:grpSpPr>
            <a:xfrm>
              <a:off x="7980781" y="2360889"/>
              <a:ext cx="812248" cy="812248"/>
              <a:chOff x="1430666" y="2683926"/>
              <a:chExt cx="866118" cy="866118"/>
            </a:xfrm>
          </p:grpSpPr>
          <p:sp>
            <p:nvSpPr>
              <p:cNvPr id="38" name="Oval 7">
                <a:extLst>
                  <a:ext uri="{FF2B5EF4-FFF2-40B4-BE49-F238E27FC236}">
                    <a16:creationId xmlns:a16="http://schemas.microsoft.com/office/drawing/2014/main" id="{67165C48-5416-4070-81E7-4D0A7B629EF2}"/>
                  </a:ext>
                </a:extLst>
              </p:cNvPr>
              <p:cNvSpPr>
                <a:spLocks noChangeArrowheads="1"/>
              </p:cNvSpPr>
              <p:nvPr/>
            </p:nvSpPr>
            <p:spPr bwMode="auto">
              <a:xfrm>
                <a:off x="1430666" y="2683926"/>
                <a:ext cx="866118"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39" name="Freeform 6">
                <a:extLst>
                  <a:ext uri="{FF2B5EF4-FFF2-40B4-BE49-F238E27FC236}">
                    <a16:creationId xmlns:a16="http://schemas.microsoft.com/office/drawing/2014/main" id="{238A6F5F-7A75-4CD4-A074-7B5767F30F33}"/>
                  </a:ext>
                </a:extLst>
              </p:cNvPr>
              <p:cNvSpPr>
                <a:spLocks/>
              </p:cNvSpPr>
              <p:nvPr/>
            </p:nvSpPr>
            <p:spPr bwMode="auto">
              <a:xfrm>
                <a:off x="1725141" y="2909852"/>
                <a:ext cx="277168" cy="414266"/>
              </a:xfrm>
              <a:custGeom>
                <a:avLst/>
                <a:gdLst>
                  <a:gd name="T0" fmla="*/ 18 w 270"/>
                  <a:gd name="T1" fmla="*/ 307 h 405"/>
                  <a:gd name="T2" fmla="*/ 117 w 270"/>
                  <a:gd name="T3" fmla="*/ 332 h 405"/>
                  <a:gd name="T4" fmla="*/ 179 w 270"/>
                  <a:gd name="T5" fmla="*/ 289 h 405"/>
                  <a:gd name="T6" fmla="*/ 113 w 270"/>
                  <a:gd name="T7" fmla="*/ 234 h 405"/>
                  <a:gd name="T8" fmla="*/ 5 w 270"/>
                  <a:gd name="T9" fmla="*/ 118 h 405"/>
                  <a:gd name="T10" fmla="*/ 154 w 270"/>
                  <a:gd name="T11" fmla="*/ 0 h 405"/>
                  <a:gd name="T12" fmla="*/ 254 w 270"/>
                  <a:gd name="T13" fmla="*/ 20 h 405"/>
                  <a:gd name="T14" fmla="*/ 234 w 270"/>
                  <a:gd name="T15" fmla="*/ 91 h 405"/>
                  <a:gd name="T16" fmla="*/ 152 w 270"/>
                  <a:gd name="T17" fmla="*/ 73 h 405"/>
                  <a:gd name="T18" fmla="*/ 95 w 270"/>
                  <a:gd name="T19" fmla="*/ 110 h 405"/>
                  <a:gd name="T20" fmla="*/ 168 w 270"/>
                  <a:gd name="T21" fmla="*/ 166 h 405"/>
                  <a:gd name="T22" fmla="*/ 270 w 270"/>
                  <a:gd name="T23" fmla="*/ 283 h 405"/>
                  <a:gd name="T24" fmla="*/ 111 w 270"/>
                  <a:gd name="T25" fmla="*/ 405 h 405"/>
                  <a:gd name="T26" fmla="*/ 0 w 270"/>
                  <a:gd name="T27" fmla="*/ 381 h 405"/>
                  <a:gd name="T28" fmla="*/ 18 w 270"/>
                  <a:gd name="T29" fmla="*/ 307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405">
                    <a:moveTo>
                      <a:pt x="18" y="307"/>
                    </a:moveTo>
                    <a:cubicBezTo>
                      <a:pt x="42" y="320"/>
                      <a:pt x="79" y="332"/>
                      <a:pt x="117" y="332"/>
                    </a:cubicBezTo>
                    <a:cubicBezTo>
                      <a:pt x="157" y="332"/>
                      <a:pt x="179" y="315"/>
                      <a:pt x="179" y="289"/>
                    </a:cubicBezTo>
                    <a:cubicBezTo>
                      <a:pt x="179" y="265"/>
                      <a:pt x="160" y="251"/>
                      <a:pt x="113" y="234"/>
                    </a:cubicBezTo>
                    <a:cubicBezTo>
                      <a:pt x="48" y="211"/>
                      <a:pt x="5" y="175"/>
                      <a:pt x="5" y="118"/>
                    </a:cubicBezTo>
                    <a:cubicBezTo>
                      <a:pt x="5" y="51"/>
                      <a:pt x="61" y="0"/>
                      <a:pt x="154" y="0"/>
                    </a:cubicBezTo>
                    <a:cubicBezTo>
                      <a:pt x="198" y="0"/>
                      <a:pt x="231" y="9"/>
                      <a:pt x="254" y="20"/>
                    </a:cubicBezTo>
                    <a:cubicBezTo>
                      <a:pt x="234" y="91"/>
                      <a:pt x="234" y="91"/>
                      <a:pt x="234" y="91"/>
                    </a:cubicBezTo>
                    <a:cubicBezTo>
                      <a:pt x="219" y="84"/>
                      <a:pt x="191" y="73"/>
                      <a:pt x="152" y="73"/>
                    </a:cubicBezTo>
                    <a:cubicBezTo>
                      <a:pt x="114" y="73"/>
                      <a:pt x="95" y="90"/>
                      <a:pt x="95" y="110"/>
                    </a:cubicBezTo>
                    <a:cubicBezTo>
                      <a:pt x="95" y="136"/>
                      <a:pt x="117" y="147"/>
                      <a:pt x="168" y="166"/>
                    </a:cubicBezTo>
                    <a:cubicBezTo>
                      <a:pt x="237" y="191"/>
                      <a:pt x="270" y="228"/>
                      <a:pt x="270" y="283"/>
                    </a:cubicBezTo>
                    <a:cubicBezTo>
                      <a:pt x="270" y="349"/>
                      <a:pt x="219" y="405"/>
                      <a:pt x="111" y="405"/>
                    </a:cubicBezTo>
                    <a:cubicBezTo>
                      <a:pt x="67" y="405"/>
                      <a:pt x="22" y="393"/>
                      <a:pt x="0" y="381"/>
                    </a:cubicBezTo>
                    <a:lnTo>
                      <a:pt x="18" y="307"/>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40" name="Group 39">
              <a:extLst>
                <a:ext uri="{FF2B5EF4-FFF2-40B4-BE49-F238E27FC236}">
                  <a16:creationId xmlns:a16="http://schemas.microsoft.com/office/drawing/2014/main" id="{9DB6DF99-E12F-4F38-8716-D7F9AAC2D2A8}"/>
                </a:ext>
              </a:extLst>
            </p:cNvPr>
            <p:cNvGrpSpPr/>
            <p:nvPr/>
          </p:nvGrpSpPr>
          <p:grpSpPr>
            <a:xfrm>
              <a:off x="9236494" y="2360889"/>
              <a:ext cx="812248" cy="812248"/>
              <a:chOff x="4388179" y="2683926"/>
              <a:chExt cx="866118" cy="866118"/>
            </a:xfrm>
          </p:grpSpPr>
          <p:sp>
            <p:nvSpPr>
              <p:cNvPr id="41" name="Oval 10">
                <a:extLst>
                  <a:ext uri="{FF2B5EF4-FFF2-40B4-BE49-F238E27FC236}">
                    <a16:creationId xmlns:a16="http://schemas.microsoft.com/office/drawing/2014/main" id="{337E3E60-C09C-46E3-9EB7-37013E15902C}"/>
                  </a:ext>
                </a:extLst>
              </p:cNvPr>
              <p:cNvSpPr>
                <a:spLocks noChangeArrowheads="1"/>
              </p:cNvSpPr>
              <p:nvPr/>
            </p:nvSpPr>
            <p:spPr bwMode="auto">
              <a:xfrm>
                <a:off x="4388179" y="2683926"/>
                <a:ext cx="866118"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42" name="Freeform 8">
                <a:extLst>
                  <a:ext uri="{FF2B5EF4-FFF2-40B4-BE49-F238E27FC236}">
                    <a16:creationId xmlns:a16="http://schemas.microsoft.com/office/drawing/2014/main" id="{8446A133-0EAF-4705-A8E5-A0788B1D7CC8}"/>
                  </a:ext>
                </a:extLst>
              </p:cNvPr>
              <p:cNvSpPr>
                <a:spLocks/>
              </p:cNvSpPr>
              <p:nvPr/>
            </p:nvSpPr>
            <p:spPr bwMode="auto">
              <a:xfrm>
                <a:off x="4564549" y="2924757"/>
                <a:ext cx="513378" cy="401208"/>
              </a:xfrm>
              <a:custGeom>
                <a:avLst/>
                <a:gdLst>
                  <a:gd name="T0" fmla="*/ 94 w 501"/>
                  <a:gd name="T1" fmla="*/ 392 h 392"/>
                  <a:gd name="T2" fmla="*/ 0 w 501"/>
                  <a:gd name="T3" fmla="*/ 0 h 392"/>
                  <a:gd name="T4" fmla="*/ 95 w 501"/>
                  <a:gd name="T5" fmla="*/ 0 h 392"/>
                  <a:gd name="T6" fmla="*/ 125 w 501"/>
                  <a:gd name="T7" fmla="*/ 162 h 392"/>
                  <a:gd name="T8" fmla="*/ 148 w 501"/>
                  <a:gd name="T9" fmla="*/ 299 h 392"/>
                  <a:gd name="T10" fmla="*/ 149 w 501"/>
                  <a:gd name="T11" fmla="*/ 299 h 392"/>
                  <a:gd name="T12" fmla="*/ 175 w 501"/>
                  <a:gd name="T13" fmla="*/ 161 h 392"/>
                  <a:gd name="T14" fmla="*/ 208 w 501"/>
                  <a:gd name="T15" fmla="*/ 0 h 392"/>
                  <a:gd name="T16" fmla="*/ 303 w 501"/>
                  <a:gd name="T17" fmla="*/ 0 h 392"/>
                  <a:gd name="T18" fmla="*/ 334 w 501"/>
                  <a:gd name="T19" fmla="*/ 165 h 392"/>
                  <a:gd name="T20" fmla="*/ 355 w 501"/>
                  <a:gd name="T21" fmla="*/ 297 h 392"/>
                  <a:gd name="T22" fmla="*/ 356 w 501"/>
                  <a:gd name="T23" fmla="*/ 297 h 392"/>
                  <a:gd name="T24" fmla="*/ 379 w 501"/>
                  <a:gd name="T25" fmla="*/ 161 h 392"/>
                  <a:gd name="T26" fmla="*/ 411 w 501"/>
                  <a:gd name="T27" fmla="*/ 0 h 392"/>
                  <a:gd name="T28" fmla="*/ 501 w 501"/>
                  <a:gd name="T29" fmla="*/ 0 h 392"/>
                  <a:gd name="T30" fmla="*/ 400 w 501"/>
                  <a:gd name="T31" fmla="*/ 392 h 392"/>
                  <a:gd name="T32" fmla="*/ 304 w 501"/>
                  <a:gd name="T33" fmla="*/ 392 h 392"/>
                  <a:gd name="T34" fmla="*/ 271 w 501"/>
                  <a:gd name="T35" fmla="*/ 223 h 392"/>
                  <a:gd name="T36" fmla="*/ 252 w 501"/>
                  <a:gd name="T37" fmla="*/ 102 h 392"/>
                  <a:gd name="T38" fmla="*/ 251 w 501"/>
                  <a:gd name="T39" fmla="*/ 102 h 392"/>
                  <a:gd name="T40" fmla="*/ 228 w 501"/>
                  <a:gd name="T41" fmla="*/ 223 h 392"/>
                  <a:gd name="T42" fmla="*/ 191 w 501"/>
                  <a:gd name="T43" fmla="*/ 392 h 392"/>
                  <a:gd name="T44" fmla="*/ 94 w 501"/>
                  <a:gd name="T45"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1" h="392">
                    <a:moveTo>
                      <a:pt x="94" y="392"/>
                    </a:moveTo>
                    <a:cubicBezTo>
                      <a:pt x="0" y="0"/>
                      <a:pt x="0" y="0"/>
                      <a:pt x="0" y="0"/>
                    </a:cubicBezTo>
                    <a:cubicBezTo>
                      <a:pt x="95" y="0"/>
                      <a:pt x="95" y="0"/>
                      <a:pt x="95" y="0"/>
                    </a:cubicBezTo>
                    <a:cubicBezTo>
                      <a:pt x="125" y="162"/>
                      <a:pt x="125" y="162"/>
                      <a:pt x="125" y="162"/>
                    </a:cubicBezTo>
                    <a:cubicBezTo>
                      <a:pt x="134" y="208"/>
                      <a:pt x="142" y="259"/>
                      <a:pt x="148" y="299"/>
                    </a:cubicBezTo>
                    <a:cubicBezTo>
                      <a:pt x="149" y="299"/>
                      <a:pt x="149" y="299"/>
                      <a:pt x="149" y="299"/>
                    </a:cubicBezTo>
                    <a:cubicBezTo>
                      <a:pt x="156" y="256"/>
                      <a:pt x="165" y="209"/>
                      <a:pt x="175" y="161"/>
                    </a:cubicBezTo>
                    <a:cubicBezTo>
                      <a:pt x="208" y="0"/>
                      <a:pt x="208" y="0"/>
                      <a:pt x="208" y="0"/>
                    </a:cubicBezTo>
                    <a:cubicBezTo>
                      <a:pt x="303" y="0"/>
                      <a:pt x="303" y="0"/>
                      <a:pt x="303" y="0"/>
                    </a:cubicBezTo>
                    <a:cubicBezTo>
                      <a:pt x="334" y="165"/>
                      <a:pt x="334" y="165"/>
                      <a:pt x="334" y="165"/>
                    </a:cubicBezTo>
                    <a:cubicBezTo>
                      <a:pt x="343" y="211"/>
                      <a:pt x="349" y="253"/>
                      <a:pt x="355" y="297"/>
                    </a:cubicBezTo>
                    <a:cubicBezTo>
                      <a:pt x="356" y="297"/>
                      <a:pt x="356" y="297"/>
                      <a:pt x="356" y="297"/>
                    </a:cubicBezTo>
                    <a:cubicBezTo>
                      <a:pt x="362" y="253"/>
                      <a:pt x="371" y="207"/>
                      <a:pt x="379" y="161"/>
                    </a:cubicBezTo>
                    <a:cubicBezTo>
                      <a:pt x="411" y="0"/>
                      <a:pt x="411" y="0"/>
                      <a:pt x="411" y="0"/>
                    </a:cubicBezTo>
                    <a:cubicBezTo>
                      <a:pt x="501" y="0"/>
                      <a:pt x="501" y="0"/>
                      <a:pt x="501" y="0"/>
                    </a:cubicBezTo>
                    <a:cubicBezTo>
                      <a:pt x="400" y="392"/>
                      <a:pt x="400" y="392"/>
                      <a:pt x="400" y="392"/>
                    </a:cubicBezTo>
                    <a:cubicBezTo>
                      <a:pt x="304" y="392"/>
                      <a:pt x="304" y="392"/>
                      <a:pt x="304" y="392"/>
                    </a:cubicBezTo>
                    <a:cubicBezTo>
                      <a:pt x="271" y="223"/>
                      <a:pt x="271" y="223"/>
                      <a:pt x="271" y="223"/>
                    </a:cubicBezTo>
                    <a:cubicBezTo>
                      <a:pt x="263" y="184"/>
                      <a:pt x="257" y="147"/>
                      <a:pt x="252" y="102"/>
                    </a:cubicBezTo>
                    <a:cubicBezTo>
                      <a:pt x="251" y="102"/>
                      <a:pt x="251" y="102"/>
                      <a:pt x="251" y="102"/>
                    </a:cubicBezTo>
                    <a:cubicBezTo>
                      <a:pt x="244" y="147"/>
                      <a:pt x="237" y="184"/>
                      <a:pt x="228" y="223"/>
                    </a:cubicBezTo>
                    <a:cubicBezTo>
                      <a:pt x="191" y="392"/>
                      <a:pt x="191" y="392"/>
                      <a:pt x="191" y="392"/>
                    </a:cubicBezTo>
                    <a:lnTo>
                      <a:pt x="94" y="392"/>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43" name="Group 42">
              <a:extLst>
                <a:ext uri="{FF2B5EF4-FFF2-40B4-BE49-F238E27FC236}">
                  <a16:creationId xmlns:a16="http://schemas.microsoft.com/office/drawing/2014/main" id="{48DD9FD7-5E4F-43E0-8AEE-81081A9127E3}"/>
                </a:ext>
              </a:extLst>
            </p:cNvPr>
            <p:cNvGrpSpPr/>
            <p:nvPr/>
          </p:nvGrpSpPr>
          <p:grpSpPr>
            <a:xfrm>
              <a:off x="9236494" y="3686060"/>
              <a:ext cx="812248" cy="812248"/>
              <a:chOff x="7347279" y="2683926"/>
              <a:chExt cx="866118" cy="866118"/>
            </a:xfrm>
          </p:grpSpPr>
          <p:sp>
            <p:nvSpPr>
              <p:cNvPr id="44" name="Oval 13">
                <a:extLst>
                  <a:ext uri="{FF2B5EF4-FFF2-40B4-BE49-F238E27FC236}">
                    <a16:creationId xmlns:a16="http://schemas.microsoft.com/office/drawing/2014/main" id="{65715C7B-B99B-475D-B3F3-2DE161E340FE}"/>
                  </a:ext>
                </a:extLst>
              </p:cNvPr>
              <p:cNvSpPr>
                <a:spLocks noChangeArrowheads="1"/>
              </p:cNvSpPr>
              <p:nvPr/>
            </p:nvSpPr>
            <p:spPr bwMode="auto">
              <a:xfrm>
                <a:off x="7347279" y="2683926"/>
                <a:ext cx="866118"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45" name="Freeform 10">
                <a:extLst>
                  <a:ext uri="{FF2B5EF4-FFF2-40B4-BE49-F238E27FC236}">
                    <a16:creationId xmlns:a16="http://schemas.microsoft.com/office/drawing/2014/main" id="{CCF80EC0-7C66-489B-92FE-7481B954F358}"/>
                  </a:ext>
                </a:extLst>
              </p:cNvPr>
              <p:cNvSpPr>
                <a:spLocks noEditPoints="1"/>
              </p:cNvSpPr>
              <p:nvPr/>
            </p:nvSpPr>
            <p:spPr bwMode="auto">
              <a:xfrm>
                <a:off x="7577870" y="2861510"/>
                <a:ext cx="404936" cy="434172"/>
              </a:xfrm>
              <a:custGeom>
                <a:avLst/>
                <a:gdLst>
                  <a:gd name="T0" fmla="*/ 186 w 377"/>
                  <a:gd name="T1" fmla="*/ 0 h 405"/>
                  <a:gd name="T2" fmla="*/ 377 w 377"/>
                  <a:gd name="T3" fmla="*/ 205 h 405"/>
                  <a:gd name="T4" fmla="*/ 193 w 377"/>
                  <a:gd name="T5" fmla="*/ 405 h 405"/>
                  <a:gd name="T6" fmla="*/ 0 w 377"/>
                  <a:gd name="T7" fmla="*/ 198 h 405"/>
                  <a:gd name="T8" fmla="*/ 186 w 377"/>
                  <a:gd name="T9" fmla="*/ 0 h 405"/>
                  <a:gd name="T10" fmla="*/ 189 w 377"/>
                  <a:gd name="T11" fmla="*/ 70 h 405"/>
                  <a:gd name="T12" fmla="*/ 94 w 377"/>
                  <a:gd name="T13" fmla="*/ 201 h 405"/>
                  <a:gd name="T14" fmla="*/ 188 w 377"/>
                  <a:gd name="T15" fmla="*/ 335 h 405"/>
                  <a:gd name="T16" fmla="*/ 284 w 377"/>
                  <a:gd name="T17" fmla="*/ 204 h 405"/>
                  <a:gd name="T18" fmla="*/ 189 w 377"/>
                  <a:gd name="T19" fmla="*/ 7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7" h="405">
                    <a:moveTo>
                      <a:pt x="186" y="0"/>
                    </a:moveTo>
                    <a:cubicBezTo>
                      <a:pt x="302" y="0"/>
                      <a:pt x="377" y="88"/>
                      <a:pt x="377" y="205"/>
                    </a:cubicBezTo>
                    <a:cubicBezTo>
                      <a:pt x="377" y="317"/>
                      <a:pt x="309" y="405"/>
                      <a:pt x="193" y="405"/>
                    </a:cubicBezTo>
                    <a:cubicBezTo>
                      <a:pt x="78" y="405"/>
                      <a:pt x="0" y="327"/>
                      <a:pt x="0" y="198"/>
                    </a:cubicBezTo>
                    <a:cubicBezTo>
                      <a:pt x="0" y="90"/>
                      <a:pt x="66" y="0"/>
                      <a:pt x="186" y="0"/>
                    </a:cubicBezTo>
                    <a:close/>
                    <a:moveTo>
                      <a:pt x="189" y="70"/>
                    </a:moveTo>
                    <a:cubicBezTo>
                      <a:pt x="127" y="70"/>
                      <a:pt x="94" y="131"/>
                      <a:pt x="94" y="201"/>
                    </a:cubicBezTo>
                    <a:cubicBezTo>
                      <a:pt x="94" y="278"/>
                      <a:pt x="128" y="335"/>
                      <a:pt x="188" y="335"/>
                    </a:cubicBezTo>
                    <a:cubicBezTo>
                      <a:pt x="247" y="335"/>
                      <a:pt x="284" y="280"/>
                      <a:pt x="284" y="204"/>
                    </a:cubicBezTo>
                    <a:cubicBezTo>
                      <a:pt x="284" y="127"/>
                      <a:pt x="249" y="70"/>
                      <a:pt x="189" y="70"/>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46" name="Group 45">
              <a:extLst>
                <a:ext uri="{FF2B5EF4-FFF2-40B4-BE49-F238E27FC236}">
                  <a16:creationId xmlns:a16="http://schemas.microsoft.com/office/drawing/2014/main" id="{73ECF95C-6679-4CB6-A317-ECBE0BF318B0}"/>
                </a:ext>
              </a:extLst>
            </p:cNvPr>
            <p:cNvGrpSpPr/>
            <p:nvPr/>
          </p:nvGrpSpPr>
          <p:grpSpPr>
            <a:xfrm>
              <a:off x="7979619" y="3684864"/>
              <a:ext cx="813410" cy="812248"/>
              <a:chOff x="10304966" y="2683926"/>
              <a:chExt cx="867356" cy="866118"/>
            </a:xfrm>
          </p:grpSpPr>
          <p:sp>
            <p:nvSpPr>
              <p:cNvPr id="47" name="Oval 16">
                <a:extLst>
                  <a:ext uri="{FF2B5EF4-FFF2-40B4-BE49-F238E27FC236}">
                    <a16:creationId xmlns:a16="http://schemas.microsoft.com/office/drawing/2014/main" id="{EF3466FE-4468-4D0F-A338-3BE1BF624897}"/>
                  </a:ext>
                </a:extLst>
              </p:cNvPr>
              <p:cNvSpPr>
                <a:spLocks noChangeArrowheads="1"/>
              </p:cNvSpPr>
              <p:nvPr/>
            </p:nvSpPr>
            <p:spPr bwMode="auto">
              <a:xfrm>
                <a:off x="10304966" y="2683926"/>
                <a:ext cx="867356"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48" name="Freeform 12">
                <a:extLst>
                  <a:ext uri="{FF2B5EF4-FFF2-40B4-BE49-F238E27FC236}">
                    <a16:creationId xmlns:a16="http://schemas.microsoft.com/office/drawing/2014/main" id="{B5E242CB-4E3A-478F-B59D-59EF4E87805D}"/>
                  </a:ext>
                </a:extLst>
              </p:cNvPr>
              <p:cNvSpPr>
                <a:spLocks/>
              </p:cNvSpPr>
              <p:nvPr/>
            </p:nvSpPr>
            <p:spPr bwMode="auto">
              <a:xfrm>
                <a:off x="10575317" y="2940940"/>
                <a:ext cx="309808" cy="401208"/>
              </a:xfrm>
              <a:custGeom>
                <a:avLst/>
                <a:gdLst>
                  <a:gd name="T0" fmla="*/ 338 w 522"/>
                  <a:gd name="T1" fmla="*/ 676 h 676"/>
                  <a:gd name="T2" fmla="*/ 185 w 522"/>
                  <a:gd name="T3" fmla="*/ 676 h 676"/>
                  <a:gd name="T4" fmla="*/ 185 w 522"/>
                  <a:gd name="T5" fmla="*/ 127 h 676"/>
                  <a:gd name="T6" fmla="*/ 0 w 522"/>
                  <a:gd name="T7" fmla="*/ 127 h 676"/>
                  <a:gd name="T8" fmla="*/ 0 w 522"/>
                  <a:gd name="T9" fmla="*/ 0 h 676"/>
                  <a:gd name="T10" fmla="*/ 522 w 522"/>
                  <a:gd name="T11" fmla="*/ 0 h 676"/>
                  <a:gd name="T12" fmla="*/ 522 w 522"/>
                  <a:gd name="T13" fmla="*/ 127 h 676"/>
                  <a:gd name="T14" fmla="*/ 338 w 522"/>
                  <a:gd name="T15" fmla="*/ 127 h 676"/>
                  <a:gd name="T16" fmla="*/ 338 w 522"/>
                  <a:gd name="T17" fmla="*/ 67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676">
                    <a:moveTo>
                      <a:pt x="338" y="676"/>
                    </a:moveTo>
                    <a:lnTo>
                      <a:pt x="185" y="676"/>
                    </a:lnTo>
                    <a:lnTo>
                      <a:pt x="185" y="127"/>
                    </a:lnTo>
                    <a:lnTo>
                      <a:pt x="0" y="127"/>
                    </a:lnTo>
                    <a:lnTo>
                      <a:pt x="0" y="0"/>
                    </a:lnTo>
                    <a:lnTo>
                      <a:pt x="522" y="0"/>
                    </a:lnTo>
                    <a:lnTo>
                      <a:pt x="522" y="127"/>
                    </a:lnTo>
                    <a:lnTo>
                      <a:pt x="338" y="127"/>
                    </a:lnTo>
                    <a:lnTo>
                      <a:pt x="338" y="676"/>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grpSp>
      </p:grpSp>
    </p:spTree>
    <p:extLst>
      <p:ext uri="{BB962C8B-B14F-4D97-AF65-F5344CB8AC3E}">
        <p14:creationId xmlns:p14="http://schemas.microsoft.com/office/powerpoint/2010/main" val="401526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anim calcmode="lin" valueType="num">
                                      <p:cBhvr>
                                        <p:cTn id="16" dur="500" fill="hold"/>
                                        <p:tgtEl>
                                          <p:spTgt spid="21"/>
                                        </p:tgtEl>
                                        <p:attrNameLst>
                                          <p:attrName>ppt_x</p:attrName>
                                        </p:attrNameLst>
                                      </p:cBhvr>
                                      <p:tavLst>
                                        <p:tav tm="0">
                                          <p:val>
                                            <p:strVal val="#ppt_x"/>
                                          </p:val>
                                        </p:tav>
                                        <p:tav tm="100000">
                                          <p:val>
                                            <p:strVal val="#ppt_x"/>
                                          </p:val>
                                        </p:tav>
                                      </p:tavLst>
                                    </p:anim>
                                    <p:anim calcmode="lin" valueType="num">
                                      <p:cBhvr>
                                        <p:cTn id="17" dur="500" fill="hold"/>
                                        <p:tgtEl>
                                          <p:spTgt spid="21"/>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30790CBC-FA0E-4476-9FA8-541763AA9F14}"/>
              </a:ext>
            </a:extLst>
          </p:cNvPr>
          <p:cNvGrpSpPr/>
          <p:nvPr/>
        </p:nvGrpSpPr>
        <p:grpSpPr>
          <a:xfrm>
            <a:off x="1467710" y="1726330"/>
            <a:ext cx="1569487" cy="2739968"/>
            <a:chOff x="1956946" y="2301773"/>
            <a:chExt cx="2092649" cy="3653291"/>
          </a:xfrm>
        </p:grpSpPr>
        <p:sp>
          <p:nvSpPr>
            <p:cNvPr id="5" name="Freeform 5">
              <a:extLst>
                <a:ext uri="{FF2B5EF4-FFF2-40B4-BE49-F238E27FC236}">
                  <a16:creationId xmlns:a16="http://schemas.microsoft.com/office/drawing/2014/main" id="{C9761366-2377-44F8-BE9E-E97C562DD06A}"/>
                </a:ext>
              </a:extLst>
            </p:cNvPr>
            <p:cNvSpPr>
              <a:spLocks/>
            </p:cNvSpPr>
            <p:nvPr/>
          </p:nvSpPr>
          <p:spPr bwMode="auto">
            <a:xfrm>
              <a:off x="1956946" y="2751036"/>
              <a:ext cx="2092649" cy="3204028"/>
            </a:xfrm>
            <a:custGeom>
              <a:avLst/>
              <a:gdLst>
                <a:gd name="T0" fmla="*/ 709 w 867"/>
                <a:gd name="T1" fmla="*/ 1929 h 1929"/>
                <a:gd name="T2" fmla="*/ 158 w 867"/>
                <a:gd name="T3" fmla="*/ 1929 h 1929"/>
                <a:gd name="T4" fmla="*/ 0 w 867"/>
                <a:gd name="T5" fmla="*/ 1771 h 1929"/>
                <a:gd name="T6" fmla="*/ 0 w 867"/>
                <a:gd name="T7" fmla="*/ 158 h 1929"/>
                <a:gd name="T8" fmla="*/ 158 w 867"/>
                <a:gd name="T9" fmla="*/ 0 h 1929"/>
                <a:gd name="T10" fmla="*/ 709 w 867"/>
                <a:gd name="T11" fmla="*/ 0 h 1929"/>
                <a:gd name="T12" fmla="*/ 867 w 867"/>
                <a:gd name="T13" fmla="*/ 158 h 1929"/>
                <a:gd name="T14" fmla="*/ 867 w 867"/>
                <a:gd name="T15" fmla="*/ 1771 h 1929"/>
                <a:gd name="T16" fmla="*/ 709 w 867"/>
                <a:gd name="T17" fmla="*/ 1929 h 1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 h="1929">
                  <a:moveTo>
                    <a:pt x="709" y="1929"/>
                  </a:moveTo>
                  <a:cubicBezTo>
                    <a:pt x="158" y="1929"/>
                    <a:pt x="158" y="1929"/>
                    <a:pt x="158" y="1929"/>
                  </a:cubicBezTo>
                  <a:cubicBezTo>
                    <a:pt x="71" y="1929"/>
                    <a:pt x="0" y="1858"/>
                    <a:pt x="0" y="1771"/>
                  </a:cubicBezTo>
                  <a:cubicBezTo>
                    <a:pt x="0" y="158"/>
                    <a:pt x="0" y="158"/>
                    <a:pt x="0" y="158"/>
                  </a:cubicBezTo>
                  <a:cubicBezTo>
                    <a:pt x="0" y="71"/>
                    <a:pt x="71" y="0"/>
                    <a:pt x="158" y="0"/>
                  </a:cubicBezTo>
                  <a:cubicBezTo>
                    <a:pt x="709" y="0"/>
                    <a:pt x="709" y="0"/>
                    <a:pt x="709" y="0"/>
                  </a:cubicBezTo>
                  <a:cubicBezTo>
                    <a:pt x="796" y="0"/>
                    <a:pt x="867" y="71"/>
                    <a:pt x="867" y="158"/>
                  </a:cubicBezTo>
                  <a:cubicBezTo>
                    <a:pt x="867" y="1771"/>
                    <a:pt x="867" y="1771"/>
                    <a:pt x="867" y="1771"/>
                  </a:cubicBezTo>
                  <a:cubicBezTo>
                    <a:pt x="867" y="1858"/>
                    <a:pt x="796" y="1929"/>
                    <a:pt x="709" y="1929"/>
                  </a:cubicBezTo>
                  <a:close/>
                </a:path>
              </a:pathLst>
            </a:custGeom>
            <a:solidFill>
              <a:schemeClr val="accent3"/>
            </a:solidFill>
            <a:ln w="9525">
              <a:noFill/>
              <a:round/>
              <a:headEnd/>
              <a:tailEnd/>
            </a:ln>
          </p:spPr>
          <p:txBody>
            <a:bodyPr vert="horz" wrap="square" lIns="68580" tIns="34290" rIns="68580" bIns="34290" numCol="1" anchor="t" anchorCtr="0" compatLnSpc="1">
              <a:prstTxWarp prst="textNoShape">
                <a:avLst/>
              </a:prstTxWarp>
            </a:bodyPr>
            <a:lstStyle/>
            <a:p>
              <a:endParaRPr lang="en-US" sz="1013"/>
            </a:p>
          </p:txBody>
        </p:sp>
        <p:grpSp>
          <p:nvGrpSpPr>
            <p:cNvPr id="2" name="Group 1">
              <a:extLst>
                <a:ext uri="{FF2B5EF4-FFF2-40B4-BE49-F238E27FC236}">
                  <a16:creationId xmlns:a16="http://schemas.microsoft.com/office/drawing/2014/main" id="{40ECB415-228E-4A13-BFC6-E39628C1DA01}"/>
                </a:ext>
              </a:extLst>
            </p:cNvPr>
            <p:cNvGrpSpPr/>
            <p:nvPr/>
          </p:nvGrpSpPr>
          <p:grpSpPr>
            <a:xfrm>
              <a:off x="2554008" y="2301773"/>
              <a:ext cx="898525" cy="896938"/>
              <a:chOff x="2554008" y="2301773"/>
              <a:chExt cx="898525" cy="896938"/>
            </a:xfrm>
          </p:grpSpPr>
          <p:sp>
            <p:nvSpPr>
              <p:cNvPr id="6" name="Oval 6">
                <a:extLst>
                  <a:ext uri="{FF2B5EF4-FFF2-40B4-BE49-F238E27FC236}">
                    <a16:creationId xmlns:a16="http://schemas.microsoft.com/office/drawing/2014/main" id="{282367D4-4F6F-4529-8097-BC5178EE588E}"/>
                  </a:ext>
                </a:extLst>
              </p:cNvPr>
              <p:cNvSpPr>
                <a:spLocks noChangeArrowheads="1"/>
              </p:cNvSpPr>
              <p:nvPr/>
            </p:nvSpPr>
            <p:spPr bwMode="auto">
              <a:xfrm>
                <a:off x="2554008" y="2301773"/>
                <a:ext cx="898525" cy="896938"/>
              </a:xfrm>
              <a:prstGeom prst="ellipse">
                <a:avLst/>
              </a:prstGeom>
              <a:solidFill>
                <a:schemeClr val="accent3"/>
              </a:solidFill>
              <a:ln w="71438" cap="flat">
                <a:solidFill>
                  <a:srgbClr val="FFFFFF"/>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grpSp>
            <p:nvGrpSpPr>
              <p:cNvPr id="26" name="Group 192">
                <a:extLst>
                  <a:ext uri="{FF2B5EF4-FFF2-40B4-BE49-F238E27FC236}">
                    <a16:creationId xmlns:a16="http://schemas.microsoft.com/office/drawing/2014/main" id="{2540CB55-79A7-42AC-8678-8353C299DBFE}"/>
                  </a:ext>
                </a:extLst>
              </p:cNvPr>
              <p:cNvGrpSpPr>
                <a:grpSpLocks noChangeAspect="1"/>
              </p:cNvGrpSpPr>
              <p:nvPr/>
            </p:nvGrpSpPr>
            <p:grpSpPr bwMode="auto">
              <a:xfrm>
                <a:off x="2815266" y="2557759"/>
                <a:ext cx="436865" cy="313500"/>
                <a:chOff x="4283" y="2577"/>
                <a:chExt cx="3134" cy="2249"/>
              </a:xfrm>
              <a:solidFill>
                <a:schemeClr val="bg1"/>
              </a:solidFill>
            </p:grpSpPr>
            <p:sp>
              <p:nvSpPr>
                <p:cNvPr id="27" name="Freeform 194">
                  <a:extLst>
                    <a:ext uri="{FF2B5EF4-FFF2-40B4-BE49-F238E27FC236}">
                      <a16:creationId xmlns:a16="http://schemas.microsoft.com/office/drawing/2014/main" id="{B1E746FA-0F18-431D-B663-1E8D594DE28C}"/>
                    </a:ext>
                  </a:extLst>
                </p:cNvPr>
                <p:cNvSpPr>
                  <a:spLocks/>
                </p:cNvSpPr>
                <p:nvPr/>
              </p:nvSpPr>
              <p:spPr bwMode="auto">
                <a:xfrm>
                  <a:off x="4718" y="2723"/>
                  <a:ext cx="958" cy="1276"/>
                </a:xfrm>
                <a:custGeom>
                  <a:avLst/>
                  <a:gdLst>
                    <a:gd name="T0" fmla="*/ 1134 w 1917"/>
                    <a:gd name="T1" fmla="*/ 13 h 2554"/>
                    <a:gd name="T2" fmla="*/ 1314 w 1917"/>
                    <a:gd name="T3" fmla="*/ 74 h 2554"/>
                    <a:gd name="T4" fmla="*/ 1459 w 1917"/>
                    <a:gd name="T5" fmla="*/ 164 h 2554"/>
                    <a:gd name="T6" fmla="*/ 1548 w 1917"/>
                    <a:gd name="T7" fmla="*/ 253 h 2554"/>
                    <a:gd name="T8" fmla="*/ 1586 w 1917"/>
                    <a:gd name="T9" fmla="*/ 306 h 2554"/>
                    <a:gd name="T10" fmla="*/ 1598 w 1917"/>
                    <a:gd name="T11" fmla="*/ 312 h 2554"/>
                    <a:gd name="T12" fmla="*/ 1634 w 1917"/>
                    <a:gd name="T13" fmla="*/ 321 h 2554"/>
                    <a:gd name="T14" fmla="*/ 1687 w 1917"/>
                    <a:gd name="T15" fmla="*/ 350 h 2554"/>
                    <a:gd name="T16" fmla="*/ 1750 w 1917"/>
                    <a:gd name="T17" fmla="*/ 407 h 2554"/>
                    <a:gd name="T18" fmla="*/ 1807 w 1917"/>
                    <a:gd name="T19" fmla="*/ 500 h 2554"/>
                    <a:gd name="T20" fmla="*/ 1849 w 1917"/>
                    <a:gd name="T21" fmla="*/ 639 h 2554"/>
                    <a:gd name="T22" fmla="*/ 1862 w 1917"/>
                    <a:gd name="T23" fmla="*/ 835 h 2554"/>
                    <a:gd name="T24" fmla="*/ 1835 w 1917"/>
                    <a:gd name="T25" fmla="*/ 1097 h 2554"/>
                    <a:gd name="T26" fmla="*/ 1822 w 1917"/>
                    <a:gd name="T27" fmla="*/ 1217 h 2554"/>
                    <a:gd name="T28" fmla="*/ 1872 w 1917"/>
                    <a:gd name="T29" fmla="*/ 1230 h 2554"/>
                    <a:gd name="T30" fmla="*/ 1908 w 1917"/>
                    <a:gd name="T31" fmla="*/ 1280 h 2554"/>
                    <a:gd name="T32" fmla="*/ 1915 w 1917"/>
                    <a:gd name="T33" fmla="*/ 1380 h 2554"/>
                    <a:gd name="T34" fmla="*/ 1883 w 1917"/>
                    <a:gd name="T35" fmla="*/ 1546 h 2554"/>
                    <a:gd name="T36" fmla="*/ 1816 w 1917"/>
                    <a:gd name="T37" fmla="*/ 1726 h 2554"/>
                    <a:gd name="T38" fmla="*/ 1757 w 1917"/>
                    <a:gd name="T39" fmla="*/ 1808 h 2554"/>
                    <a:gd name="T40" fmla="*/ 1710 w 1917"/>
                    <a:gd name="T41" fmla="*/ 1888 h 2554"/>
                    <a:gd name="T42" fmla="*/ 1632 w 1917"/>
                    <a:gd name="T43" fmla="*/ 2092 h 2554"/>
                    <a:gd name="T44" fmla="*/ 1497 w 1917"/>
                    <a:gd name="T45" fmla="*/ 2284 h 2554"/>
                    <a:gd name="T46" fmla="*/ 1312 w 1917"/>
                    <a:gd name="T47" fmla="*/ 2443 h 2554"/>
                    <a:gd name="T48" fmla="*/ 1096 w 1917"/>
                    <a:gd name="T49" fmla="*/ 2536 h 2554"/>
                    <a:gd name="T50" fmla="*/ 888 w 1917"/>
                    <a:gd name="T51" fmla="*/ 2550 h 2554"/>
                    <a:gd name="T52" fmla="*/ 673 w 1917"/>
                    <a:gd name="T53" fmla="*/ 2485 h 2554"/>
                    <a:gd name="T54" fmla="*/ 472 w 1917"/>
                    <a:gd name="T55" fmla="*/ 2344 h 2554"/>
                    <a:gd name="T56" fmla="*/ 322 w 1917"/>
                    <a:gd name="T57" fmla="*/ 2160 h 2554"/>
                    <a:gd name="T58" fmla="*/ 226 w 1917"/>
                    <a:gd name="T59" fmla="*/ 1957 h 2554"/>
                    <a:gd name="T60" fmla="*/ 177 w 1917"/>
                    <a:gd name="T61" fmla="*/ 1822 h 2554"/>
                    <a:gd name="T62" fmla="*/ 120 w 1917"/>
                    <a:gd name="T63" fmla="*/ 1766 h 2554"/>
                    <a:gd name="T64" fmla="*/ 57 w 1917"/>
                    <a:gd name="T65" fmla="*/ 1620 h 2554"/>
                    <a:gd name="T66" fmla="*/ 8 w 1917"/>
                    <a:gd name="T67" fmla="*/ 1428 h 2554"/>
                    <a:gd name="T68" fmla="*/ 4 w 1917"/>
                    <a:gd name="T69" fmla="*/ 1308 h 2554"/>
                    <a:gd name="T70" fmla="*/ 32 w 1917"/>
                    <a:gd name="T71" fmla="*/ 1244 h 2554"/>
                    <a:gd name="T72" fmla="*/ 78 w 1917"/>
                    <a:gd name="T73" fmla="*/ 1219 h 2554"/>
                    <a:gd name="T74" fmla="*/ 95 w 1917"/>
                    <a:gd name="T75" fmla="*/ 1156 h 2554"/>
                    <a:gd name="T76" fmla="*/ 61 w 1917"/>
                    <a:gd name="T77" fmla="*/ 935 h 2554"/>
                    <a:gd name="T78" fmla="*/ 80 w 1917"/>
                    <a:gd name="T79" fmla="*/ 709 h 2554"/>
                    <a:gd name="T80" fmla="*/ 169 w 1917"/>
                    <a:gd name="T81" fmla="*/ 489 h 2554"/>
                    <a:gd name="T82" fmla="*/ 306 w 1917"/>
                    <a:gd name="T83" fmla="*/ 314 h 2554"/>
                    <a:gd name="T84" fmla="*/ 514 w 1917"/>
                    <a:gd name="T85" fmla="*/ 141 h 2554"/>
                    <a:gd name="T86" fmla="*/ 717 w 1917"/>
                    <a:gd name="T87" fmla="*/ 38 h 2554"/>
                    <a:gd name="T88" fmla="*/ 902 w 1917"/>
                    <a:gd name="T89" fmla="*/ 4 h 2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17" h="2554">
                      <a:moveTo>
                        <a:pt x="983" y="0"/>
                      </a:moveTo>
                      <a:lnTo>
                        <a:pt x="1061" y="4"/>
                      </a:lnTo>
                      <a:lnTo>
                        <a:pt x="1134" y="13"/>
                      </a:lnTo>
                      <a:lnTo>
                        <a:pt x="1198" y="29"/>
                      </a:lnTo>
                      <a:lnTo>
                        <a:pt x="1259" y="49"/>
                      </a:lnTo>
                      <a:lnTo>
                        <a:pt x="1314" y="74"/>
                      </a:lnTo>
                      <a:lnTo>
                        <a:pt x="1364" y="101"/>
                      </a:lnTo>
                      <a:lnTo>
                        <a:pt x="1415" y="131"/>
                      </a:lnTo>
                      <a:lnTo>
                        <a:pt x="1459" y="164"/>
                      </a:lnTo>
                      <a:lnTo>
                        <a:pt x="1495" y="196"/>
                      </a:lnTo>
                      <a:lnTo>
                        <a:pt x="1525" y="224"/>
                      </a:lnTo>
                      <a:lnTo>
                        <a:pt x="1548" y="253"/>
                      </a:lnTo>
                      <a:lnTo>
                        <a:pt x="1567" y="276"/>
                      </a:lnTo>
                      <a:lnTo>
                        <a:pt x="1579" y="295"/>
                      </a:lnTo>
                      <a:lnTo>
                        <a:pt x="1586" y="306"/>
                      </a:lnTo>
                      <a:lnTo>
                        <a:pt x="1588" y="310"/>
                      </a:lnTo>
                      <a:lnTo>
                        <a:pt x="1590" y="310"/>
                      </a:lnTo>
                      <a:lnTo>
                        <a:pt x="1598" y="312"/>
                      </a:lnTo>
                      <a:lnTo>
                        <a:pt x="1605" y="314"/>
                      </a:lnTo>
                      <a:lnTo>
                        <a:pt x="1619" y="316"/>
                      </a:lnTo>
                      <a:lnTo>
                        <a:pt x="1634" y="321"/>
                      </a:lnTo>
                      <a:lnTo>
                        <a:pt x="1649" y="329"/>
                      </a:lnTo>
                      <a:lnTo>
                        <a:pt x="1668" y="338"/>
                      </a:lnTo>
                      <a:lnTo>
                        <a:pt x="1687" y="350"/>
                      </a:lnTo>
                      <a:lnTo>
                        <a:pt x="1708" y="365"/>
                      </a:lnTo>
                      <a:lnTo>
                        <a:pt x="1729" y="384"/>
                      </a:lnTo>
                      <a:lnTo>
                        <a:pt x="1750" y="407"/>
                      </a:lnTo>
                      <a:lnTo>
                        <a:pt x="1771" y="432"/>
                      </a:lnTo>
                      <a:lnTo>
                        <a:pt x="1790" y="464"/>
                      </a:lnTo>
                      <a:lnTo>
                        <a:pt x="1807" y="500"/>
                      </a:lnTo>
                      <a:lnTo>
                        <a:pt x="1824" y="540"/>
                      </a:lnTo>
                      <a:lnTo>
                        <a:pt x="1837" y="588"/>
                      </a:lnTo>
                      <a:lnTo>
                        <a:pt x="1849" y="639"/>
                      </a:lnTo>
                      <a:lnTo>
                        <a:pt x="1856" y="698"/>
                      </a:lnTo>
                      <a:lnTo>
                        <a:pt x="1862" y="762"/>
                      </a:lnTo>
                      <a:lnTo>
                        <a:pt x="1862" y="835"/>
                      </a:lnTo>
                      <a:lnTo>
                        <a:pt x="1858" y="915"/>
                      </a:lnTo>
                      <a:lnTo>
                        <a:pt x="1851" y="1002"/>
                      </a:lnTo>
                      <a:lnTo>
                        <a:pt x="1835" y="1097"/>
                      </a:lnTo>
                      <a:lnTo>
                        <a:pt x="1822" y="1156"/>
                      </a:lnTo>
                      <a:lnTo>
                        <a:pt x="1805" y="1217"/>
                      </a:lnTo>
                      <a:lnTo>
                        <a:pt x="1822" y="1217"/>
                      </a:lnTo>
                      <a:lnTo>
                        <a:pt x="1839" y="1217"/>
                      </a:lnTo>
                      <a:lnTo>
                        <a:pt x="1856" y="1223"/>
                      </a:lnTo>
                      <a:lnTo>
                        <a:pt x="1872" y="1230"/>
                      </a:lnTo>
                      <a:lnTo>
                        <a:pt x="1885" y="1242"/>
                      </a:lnTo>
                      <a:lnTo>
                        <a:pt x="1898" y="1259"/>
                      </a:lnTo>
                      <a:lnTo>
                        <a:pt x="1908" y="1280"/>
                      </a:lnTo>
                      <a:lnTo>
                        <a:pt x="1913" y="1306"/>
                      </a:lnTo>
                      <a:lnTo>
                        <a:pt x="1917" y="1340"/>
                      </a:lnTo>
                      <a:lnTo>
                        <a:pt x="1915" y="1380"/>
                      </a:lnTo>
                      <a:lnTo>
                        <a:pt x="1910" y="1428"/>
                      </a:lnTo>
                      <a:lnTo>
                        <a:pt x="1900" y="1483"/>
                      </a:lnTo>
                      <a:lnTo>
                        <a:pt x="1883" y="1546"/>
                      </a:lnTo>
                      <a:lnTo>
                        <a:pt x="1860" y="1620"/>
                      </a:lnTo>
                      <a:lnTo>
                        <a:pt x="1839" y="1679"/>
                      </a:lnTo>
                      <a:lnTo>
                        <a:pt x="1816" y="1726"/>
                      </a:lnTo>
                      <a:lnTo>
                        <a:pt x="1795" y="1765"/>
                      </a:lnTo>
                      <a:lnTo>
                        <a:pt x="1776" y="1791"/>
                      </a:lnTo>
                      <a:lnTo>
                        <a:pt x="1757" y="1808"/>
                      </a:lnTo>
                      <a:lnTo>
                        <a:pt x="1740" y="1820"/>
                      </a:lnTo>
                      <a:lnTo>
                        <a:pt x="1723" y="1823"/>
                      </a:lnTo>
                      <a:lnTo>
                        <a:pt x="1710" y="1888"/>
                      </a:lnTo>
                      <a:lnTo>
                        <a:pt x="1691" y="1957"/>
                      </a:lnTo>
                      <a:lnTo>
                        <a:pt x="1664" y="2023"/>
                      </a:lnTo>
                      <a:lnTo>
                        <a:pt x="1632" y="2092"/>
                      </a:lnTo>
                      <a:lnTo>
                        <a:pt x="1592" y="2158"/>
                      </a:lnTo>
                      <a:lnTo>
                        <a:pt x="1548" y="2223"/>
                      </a:lnTo>
                      <a:lnTo>
                        <a:pt x="1497" y="2284"/>
                      </a:lnTo>
                      <a:lnTo>
                        <a:pt x="1440" y="2343"/>
                      </a:lnTo>
                      <a:lnTo>
                        <a:pt x="1379" y="2396"/>
                      </a:lnTo>
                      <a:lnTo>
                        <a:pt x="1312" y="2443"/>
                      </a:lnTo>
                      <a:lnTo>
                        <a:pt x="1240" y="2483"/>
                      </a:lnTo>
                      <a:lnTo>
                        <a:pt x="1162" y="2517"/>
                      </a:lnTo>
                      <a:lnTo>
                        <a:pt x="1096" y="2536"/>
                      </a:lnTo>
                      <a:lnTo>
                        <a:pt x="1027" y="2550"/>
                      </a:lnTo>
                      <a:lnTo>
                        <a:pt x="957" y="2554"/>
                      </a:lnTo>
                      <a:lnTo>
                        <a:pt x="888" y="2550"/>
                      </a:lnTo>
                      <a:lnTo>
                        <a:pt x="820" y="2536"/>
                      </a:lnTo>
                      <a:lnTo>
                        <a:pt x="753" y="2517"/>
                      </a:lnTo>
                      <a:lnTo>
                        <a:pt x="673" y="2485"/>
                      </a:lnTo>
                      <a:lnTo>
                        <a:pt x="601" y="2445"/>
                      </a:lnTo>
                      <a:lnTo>
                        <a:pt x="535" y="2398"/>
                      </a:lnTo>
                      <a:lnTo>
                        <a:pt x="472" y="2344"/>
                      </a:lnTo>
                      <a:lnTo>
                        <a:pt x="417" y="2285"/>
                      </a:lnTo>
                      <a:lnTo>
                        <a:pt x="365" y="2225"/>
                      </a:lnTo>
                      <a:lnTo>
                        <a:pt x="322" y="2160"/>
                      </a:lnTo>
                      <a:lnTo>
                        <a:pt x="284" y="2093"/>
                      </a:lnTo>
                      <a:lnTo>
                        <a:pt x="251" y="2025"/>
                      </a:lnTo>
                      <a:lnTo>
                        <a:pt x="226" y="1957"/>
                      </a:lnTo>
                      <a:lnTo>
                        <a:pt x="206" y="1890"/>
                      </a:lnTo>
                      <a:lnTo>
                        <a:pt x="192" y="1825"/>
                      </a:lnTo>
                      <a:lnTo>
                        <a:pt x="177" y="1822"/>
                      </a:lnTo>
                      <a:lnTo>
                        <a:pt x="158" y="1810"/>
                      </a:lnTo>
                      <a:lnTo>
                        <a:pt x="139" y="1793"/>
                      </a:lnTo>
                      <a:lnTo>
                        <a:pt x="120" y="1766"/>
                      </a:lnTo>
                      <a:lnTo>
                        <a:pt x="99" y="1728"/>
                      </a:lnTo>
                      <a:lnTo>
                        <a:pt x="78" y="1681"/>
                      </a:lnTo>
                      <a:lnTo>
                        <a:pt x="57" y="1620"/>
                      </a:lnTo>
                      <a:lnTo>
                        <a:pt x="34" y="1546"/>
                      </a:lnTo>
                      <a:lnTo>
                        <a:pt x="17" y="1483"/>
                      </a:lnTo>
                      <a:lnTo>
                        <a:pt x="8" y="1428"/>
                      </a:lnTo>
                      <a:lnTo>
                        <a:pt x="2" y="1380"/>
                      </a:lnTo>
                      <a:lnTo>
                        <a:pt x="0" y="1340"/>
                      </a:lnTo>
                      <a:lnTo>
                        <a:pt x="4" y="1308"/>
                      </a:lnTo>
                      <a:lnTo>
                        <a:pt x="10" y="1280"/>
                      </a:lnTo>
                      <a:lnTo>
                        <a:pt x="19" y="1259"/>
                      </a:lnTo>
                      <a:lnTo>
                        <a:pt x="32" y="1244"/>
                      </a:lnTo>
                      <a:lnTo>
                        <a:pt x="46" y="1230"/>
                      </a:lnTo>
                      <a:lnTo>
                        <a:pt x="63" y="1223"/>
                      </a:lnTo>
                      <a:lnTo>
                        <a:pt x="78" y="1219"/>
                      </a:lnTo>
                      <a:lnTo>
                        <a:pt x="95" y="1217"/>
                      </a:lnTo>
                      <a:lnTo>
                        <a:pt x="114" y="1217"/>
                      </a:lnTo>
                      <a:lnTo>
                        <a:pt x="95" y="1156"/>
                      </a:lnTo>
                      <a:lnTo>
                        <a:pt x="82" y="1097"/>
                      </a:lnTo>
                      <a:lnTo>
                        <a:pt x="69" y="1015"/>
                      </a:lnTo>
                      <a:lnTo>
                        <a:pt x="61" y="935"/>
                      </a:lnTo>
                      <a:lnTo>
                        <a:pt x="59" y="859"/>
                      </a:lnTo>
                      <a:lnTo>
                        <a:pt x="65" y="783"/>
                      </a:lnTo>
                      <a:lnTo>
                        <a:pt x="80" y="709"/>
                      </a:lnTo>
                      <a:lnTo>
                        <a:pt x="103" y="631"/>
                      </a:lnTo>
                      <a:lnTo>
                        <a:pt x="133" y="557"/>
                      </a:lnTo>
                      <a:lnTo>
                        <a:pt x="169" y="489"/>
                      </a:lnTo>
                      <a:lnTo>
                        <a:pt x="211" y="426"/>
                      </a:lnTo>
                      <a:lnTo>
                        <a:pt x="257" y="367"/>
                      </a:lnTo>
                      <a:lnTo>
                        <a:pt x="306" y="314"/>
                      </a:lnTo>
                      <a:lnTo>
                        <a:pt x="371" y="251"/>
                      </a:lnTo>
                      <a:lnTo>
                        <a:pt x="441" y="192"/>
                      </a:lnTo>
                      <a:lnTo>
                        <a:pt x="514" y="141"/>
                      </a:lnTo>
                      <a:lnTo>
                        <a:pt x="576" y="101"/>
                      </a:lnTo>
                      <a:lnTo>
                        <a:pt x="645" y="67"/>
                      </a:lnTo>
                      <a:lnTo>
                        <a:pt x="717" y="38"/>
                      </a:lnTo>
                      <a:lnTo>
                        <a:pt x="776" y="21"/>
                      </a:lnTo>
                      <a:lnTo>
                        <a:pt x="837" y="10"/>
                      </a:lnTo>
                      <a:lnTo>
                        <a:pt x="902" y="4"/>
                      </a:lnTo>
                      <a:lnTo>
                        <a:pt x="98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28" name="Freeform 195">
                  <a:extLst>
                    <a:ext uri="{FF2B5EF4-FFF2-40B4-BE49-F238E27FC236}">
                      <a16:creationId xmlns:a16="http://schemas.microsoft.com/office/drawing/2014/main" id="{20E5295F-B752-430A-9744-EA703DFE8E4D}"/>
                    </a:ext>
                  </a:extLst>
                </p:cNvPr>
                <p:cNvSpPr>
                  <a:spLocks/>
                </p:cNvSpPr>
                <p:nvPr/>
              </p:nvSpPr>
              <p:spPr bwMode="auto">
                <a:xfrm>
                  <a:off x="4283" y="3981"/>
                  <a:ext cx="1831" cy="845"/>
                </a:xfrm>
                <a:custGeom>
                  <a:avLst/>
                  <a:gdLst>
                    <a:gd name="T0" fmla="*/ 1531 w 3661"/>
                    <a:gd name="T1" fmla="*/ 1090 h 1691"/>
                    <a:gd name="T2" fmla="*/ 1733 w 3661"/>
                    <a:gd name="T3" fmla="*/ 801 h 1691"/>
                    <a:gd name="T4" fmla="*/ 1653 w 3661"/>
                    <a:gd name="T5" fmla="*/ 677 h 1691"/>
                    <a:gd name="T6" fmla="*/ 1607 w 3661"/>
                    <a:gd name="T7" fmla="*/ 575 h 1691"/>
                    <a:gd name="T8" fmla="*/ 1586 w 3661"/>
                    <a:gd name="T9" fmla="*/ 493 h 1691"/>
                    <a:gd name="T10" fmla="*/ 1588 w 3661"/>
                    <a:gd name="T11" fmla="*/ 426 h 1691"/>
                    <a:gd name="T12" fmla="*/ 1607 w 3661"/>
                    <a:gd name="T13" fmla="*/ 377 h 1691"/>
                    <a:gd name="T14" fmla="*/ 1639 w 3661"/>
                    <a:gd name="T15" fmla="*/ 339 h 1691"/>
                    <a:gd name="T16" fmla="*/ 1679 w 3661"/>
                    <a:gd name="T17" fmla="*/ 314 h 1691"/>
                    <a:gd name="T18" fmla="*/ 1723 w 3661"/>
                    <a:gd name="T19" fmla="*/ 297 h 1691"/>
                    <a:gd name="T20" fmla="*/ 1765 w 3661"/>
                    <a:gd name="T21" fmla="*/ 288 h 1691"/>
                    <a:gd name="T22" fmla="*/ 1801 w 3661"/>
                    <a:gd name="T23" fmla="*/ 284 h 1691"/>
                    <a:gd name="T24" fmla="*/ 1826 w 3661"/>
                    <a:gd name="T25" fmla="*/ 282 h 1691"/>
                    <a:gd name="T26" fmla="*/ 1843 w 3661"/>
                    <a:gd name="T27" fmla="*/ 284 h 1691"/>
                    <a:gd name="T28" fmla="*/ 1873 w 3661"/>
                    <a:gd name="T29" fmla="*/ 286 h 1691"/>
                    <a:gd name="T30" fmla="*/ 1913 w 3661"/>
                    <a:gd name="T31" fmla="*/ 291 h 1691"/>
                    <a:gd name="T32" fmla="*/ 1957 w 3661"/>
                    <a:gd name="T33" fmla="*/ 305 h 1691"/>
                    <a:gd name="T34" fmla="*/ 1999 w 3661"/>
                    <a:gd name="T35" fmla="*/ 326 h 1691"/>
                    <a:gd name="T36" fmla="*/ 2037 w 3661"/>
                    <a:gd name="T37" fmla="*/ 356 h 1691"/>
                    <a:gd name="T38" fmla="*/ 2063 w 3661"/>
                    <a:gd name="T39" fmla="*/ 400 h 1691"/>
                    <a:gd name="T40" fmla="*/ 2073 w 3661"/>
                    <a:gd name="T41" fmla="*/ 457 h 1691"/>
                    <a:gd name="T42" fmla="*/ 2065 w 3661"/>
                    <a:gd name="T43" fmla="*/ 531 h 1691"/>
                    <a:gd name="T44" fmla="*/ 2031 w 3661"/>
                    <a:gd name="T45" fmla="*/ 624 h 1691"/>
                    <a:gd name="T46" fmla="*/ 1968 w 3661"/>
                    <a:gd name="T47" fmla="*/ 736 h 1691"/>
                    <a:gd name="T48" fmla="*/ 2081 w 3661"/>
                    <a:gd name="T49" fmla="*/ 1240 h 1691"/>
                    <a:gd name="T50" fmla="*/ 2472 w 3661"/>
                    <a:gd name="T51" fmla="*/ 0 h 1691"/>
                    <a:gd name="T52" fmla="*/ 2488 w 3661"/>
                    <a:gd name="T53" fmla="*/ 10 h 1691"/>
                    <a:gd name="T54" fmla="*/ 2535 w 3661"/>
                    <a:gd name="T55" fmla="*/ 38 h 1691"/>
                    <a:gd name="T56" fmla="*/ 2613 w 3661"/>
                    <a:gd name="T57" fmla="*/ 82 h 1691"/>
                    <a:gd name="T58" fmla="*/ 2718 w 3661"/>
                    <a:gd name="T59" fmla="*/ 137 h 1691"/>
                    <a:gd name="T60" fmla="*/ 2851 w 3661"/>
                    <a:gd name="T61" fmla="*/ 202 h 1691"/>
                    <a:gd name="T62" fmla="*/ 3007 w 3661"/>
                    <a:gd name="T63" fmla="*/ 272 h 1691"/>
                    <a:gd name="T64" fmla="*/ 3187 w 3661"/>
                    <a:gd name="T65" fmla="*/ 345 h 1691"/>
                    <a:gd name="T66" fmla="*/ 3334 w 3661"/>
                    <a:gd name="T67" fmla="*/ 413 h 1691"/>
                    <a:gd name="T68" fmla="*/ 3446 w 3661"/>
                    <a:gd name="T69" fmla="*/ 501 h 1691"/>
                    <a:gd name="T70" fmla="*/ 3528 w 3661"/>
                    <a:gd name="T71" fmla="*/ 605 h 1691"/>
                    <a:gd name="T72" fmla="*/ 3585 w 3661"/>
                    <a:gd name="T73" fmla="*/ 731 h 1691"/>
                    <a:gd name="T74" fmla="*/ 3621 w 3661"/>
                    <a:gd name="T75" fmla="*/ 875 h 1691"/>
                    <a:gd name="T76" fmla="*/ 3644 w 3661"/>
                    <a:gd name="T77" fmla="*/ 1044 h 1691"/>
                    <a:gd name="T78" fmla="*/ 3653 w 3661"/>
                    <a:gd name="T79" fmla="*/ 1234 h 1691"/>
                    <a:gd name="T80" fmla="*/ 3657 w 3661"/>
                    <a:gd name="T81" fmla="*/ 1449 h 1691"/>
                    <a:gd name="T82" fmla="*/ 3661 w 3661"/>
                    <a:gd name="T83" fmla="*/ 1691 h 1691"/>
                    <a:gd name="T84" fmla="*/ 2 w 3661"/>
                    <a:gd name="T85" fmla="*/ 1567 h 1691"/>
                    <a:gd name="T86" fmla="*/ 4 w 3661"/>
                    <a:gd name="T87" fmla="*/ 1339 h 1691"/>
                    <a:gd name="T88" fmla="*/ 11 w 3661"/>
                    <a:gd name="T89" fmla="*/ 1136 h 1691"/>
                    <a:gd name="T90" fmla="*/ 27 w 3661"/>
                    <a:gd name="T91" fmla="*/ 957 h 1691"/>
                    <a:gd name="T92" fmla="*/ 55 w 3661"/>
                    <a:gd name="T93" fmla="*/ 801 h 1691"/>
                    <a:gd name="T94" fmla="*/ 103 w 3661"/>
                    <a:gd name="T95" fmla="*/ 664 h 1691"/>
                    <a:gd name="T96" fmla="*/ 171 w 3661"/>
                    <a:gd name="T97" fmla="*/ 550 h 1691"/>
                    <a:gd name="T98" fmla="*/ 266 w 3661"/>
                    <a:gd name="T99" fmla="*/ 455 h 1691"/>
                    <a:gd name="T100" fmla="*/ 396 w 3661"/>
                    <a:gd name="T101" fmla="*/ 377 h 1691"/>
                    <a:gd name="T102" fmla="*/ 567 w 3661"/>
                    <a:gd name="T103" fmla="*/ 308 h 1691"/>
                    <a:gd name="T104" fmla="*/ 736 w 3661"/>
                    <a:gd name="T105" fmla="*/ 236 h 1691"/>
                    <a:gd name="T106" fmla="*/ 881 w 3661"/>
                    <a:gd name="T107" fmla="*/ 170 h 1691"/>
                    <a:gd name="T108" fmla="*/ 998 w 3661"/>
                    <a:gd name="T109" fmla="*/ 109 h 1691"/>
                    <a:gd name="T110" fmla="*/ 1090 w 3661"/>
                    <a:gd name="T111" fmla="*/ 59 h 1691"/>
                    <a:gd name="T112" fmla="*/ 1153 w 3661"/>
                    <a:gd name="T113" fmla="*/ 21 h 1691"/>
                    <a:gd name="T114" fmla="*/ 1185 w 3661"/>
                    <a:gd name="T115" fmla="*/ 2 h 1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61" h="1691">
                      <a:moveTo>
                        <a:pt x="1189" y="0"/>
                      </a:moveTo>
                      <a:lnTo>
                        <a:pt x="1531" y="1090"/>
                      </a:lnTo>
                      <a:lnTo>
                        <a:pt x="1579" y="1240"/>
                      </a:lnTo>
                      <a:lnTo>
                        <a:pt x="1733" y="801"/>
                      </a:lnTo>
                      <a:lnTo>
                        <a:pt x="1689" y="736"/>
                      </a:lnTo>
                      <a:lnTo>
                        <a:pt x="1653" y="677"/>
                      </a:lnTo>
                      <a:lnTo>
                        <a:pt x="1626" y="624"/>
                      </a:lnTo>
                      <a:lnTo>
                        <a:pt x="1607" y="575"/>
                      </a:lnTo>
                      <a:lnTo>
                        <a:pt x="1594" y="531"/>
                      </a:lnTo>
                      <a:lnTo>
                        <a:pt x="1586" y="493"/>
                      </a:lnTo>
                      <a:lnTo>
                        <a:pt x="1584" y="459"/>
                      </a:lnTo>
                      <a:lnTo>
                        <a:pt x="1588" y="426"/>
                      </a:lnTo>
                      <a:lnTo>
                        <a:pt x="1596" y="400"/>
                      </a:lnTo>
                      <a:lnTo>
                        <a:pt x="1607" y="377"/>
                      </a:lnTo>
                      <a:lnTo>
                        <a:pt x="1622" y="356"/>
                      </a:lnTo>
                      <a:lnTo>
                        <a:pt x="1639" y="339"/>
                      </a:lnTo>
                      <a:lnTo>
                        <a:pt x="1658" y="326"/>
                      </a:lnTo>
                      <a:lnTo>
                        <a:pt x="1679" y="314"/>
                      </a:lnTo>
                      <a:lnTo>
                        <a:pt x="1700" y="305"/>
                      </a:lnTo>
                      <a:lnTo>
                        <a:pt x="1723" y="297"/>
                      </a:lnTo>
                      <a:lnTo>
                        <a:pt x="1744" y="291"/>
                      </a:lnTo>
                      <a:lnTo>
                        <a:pt x="1765" y="288"/>
                      </a:lnTo>
                      <a:lnTo>
                        <a:pt x="1784" y="286"/>
                      </a:lnTo>
                      <a:lnTo>
                        <a:pt x="1801" y="284"/>
                      </a:lnTo>
                      <a:lnTo>
                        <a:pt x="1816" y="284"/>
                      </a:lnTo>
                      <a:lnTo>
                        <a:pt x="1826" y="282"/>
                      </a:lnTo>
                      <a:lnTo>
                        <a:pt x="1831" y="282"/>
                      </a:lnTo>
                      <a:lnTo>
                        <a:pt x="1843" y="284"/>
                      </a:lnTo>
                      <a:lnTo>
                        <a:pt x="1856" y="284"/>
                      </a:lnTo>
                      <a:lnTo>
                        <a:pt x="1873" y="286"/>
                      </a:lnTo>
                      <a:lnTo>
                        <a:pt x="1892" y="288"/>
                      </a:lnTo>
                      <a:lnTo>
                        <a:pt x="1913" y="291"/>
                      </a:lnTo>
                      <a:lnTo>
                        <a:pt x="1934" y="297"/>
                      </a:lnTo>
                      <a:lnTo>
                        <a:pt x="1957" y="305"/>
                      </a:lnTo>
                      <a:lnTo>
                        <a:pt x="1978" y="314"/>
                      </a:lnTo>
                      <a:lnTo>
                        <a:pt x="1999" y="326"/>
                      </a:lnTo>
                      <a:lnTo>
                        <a:pt x="2020" y="339"/>
                      </a:lnTo>
                      <a:lnTo>
                        <a:pt x="2037" y="356"/>
                      </a:lnTo>
                      <a:lnTo>
                        <a:pt x="2050" y="377"/>
                      </a:lnTo>
                      <a:lnTo>
                        <a:pt x="2063" y="400"/>
                      </a:lnTo>
                      <a:lnTo>
                        <a:pt x="2071" y="426"/>
                      </a:lnTo>
                      <a:lnTo>
                        <a:pt x="2073" y="457"/>
                      </a:lnTo>
                      <a:lnTo>
                        <a:pt x="2073" y="493"/>
                      </a:lnTo>
                      <a:lnTo>
                        <a:pt x="2065" y="531"/>
                      </a:lnTo>
                      <a:lnTo>
                        <a:pt x="2052" y="575"/>
                      </a:lnTo>
                      <a:lnTo>
                        <a:pt x="2031" y="624"/>
                      </a:lnTo>
                      <a:lnTo>
                        <a:pt x="2005" y="677"/>
                      </a:lnTo>
                      <a:lnTo>
                        <a:pt x="1968" y="736"/>
                      </a:lnTo>
                      <a:lnTo>
                        <a:pt x="1925" y="801"/>
                      </a:lnTo>
                      <a:lnTo>
                        <a:pt x="2081" y="1240"/>
                      </a:lnTo>
                      <a:lnTo>
                        <a:pt x="2128" y="1090"/>
                      </a:lnTo>
                      <a:lnTo>
                        <a:pt x="2472" y="0"/>
                      </a:lnTo>
                      <a:lnTo>
                        <a:pt x="2476" y="2"/>
                      </a:lnTo>
                      <a:lnTo>
                        <a:pt x="2488" y="10"/>
                      </a:lnTo>
                      <a:lnTo>
                        <a:pt x="2508" y="21"/>
                      </a:lnTo>
                      <a:lnTo>
                        <a:pt x="2535" y="38"/>
                      </a:lnTo>
                      <a:lnTo>
                        <a:pt x="2571" y="59"/>
                      </a:lnTo>
                      <a:lnTo>
                        <a:pt x="2613" y="82"/>
                      </a:lnTo>
                      <a:lnTo>
                        <a:pt x="2663" y="109"/>
                      </a:lnTo>
                      <a:lnTo>
                        <a:pt x="2718" y="137"/>
                      </a:lnTo>
                      <a:lnTo>
                        <a:pt x="2780" y="170"/>
                      </a:lnTo>
                      <a:lnTo>
                        <a:pt x="2851" y="202"/>
                      </a:lnTo>
                      <a:lnTo>
                        <a:pt x="2927" y="236"/>
                      </a:lnTo>
                      <a:lnTo>
                        <a:pt x="3007" y="272"/>
                      </a:lnTo>
                      <a:lnTo>
                        <a:pt x="3094" y="308"/>
                      </a:lnTo>
                      <a:lnTo>
                        <a:pt x="3187" y="345"/>
                      </a:lnTo>
                      <a:lnTo>
                        <a:pt x="3265" y="377"/>
                      </a:lnTo>
                      <a:lnTo>
                        <a:pt x="3334" y="413"/>
                      </a:lnTo>
                      <a:lnTo>
                        <a:pt x="3393" y="455"/>
                      </a:lnTo>
                      <a:lnTo>
                        <a:pt x="3446" y="501"/>
                      </a:lnTo>
                      <a:lnTo>
                        <a:pt x="3490" y="550"/>
                      </a:lnTo>
                      <a:lnTo>
                        <a:pt x="3528" y="605"/>
                      </a:lnTo>
                      <a:lnTo>
                        <a:pt x="3558" y="664"/>
                      </a:lnTo>
                      <a:lnTo>
                        <a:pt x="3585" y="731"/>
                      </a:lnTo>
                      <a:lnTo>
                        <a:pt x="3606" y="801"/>
                      </a:lnTo>
                      <a:lnTo>
                        <a:pt x="3621" y="875"/>
                      </a:lnTo>
                      <a:lnTo>
                        <a:pt x="3634" y="957"/>
                      </a:lnTo>
                      <a:lnTo>
                        <a:pt x="3644" y="1044"/>
                      </a:lnTo>
                      <a:lnTo>
                        <a:pt x="3650" y="1136"/>
                      </a:lnTo>
                      <a:lnTo>
                        <a:pt x="3653" y="1234"/>
                      </a:lnTo>
                      <a:lnTo>
                        <a:pt x="3657" y="1339"/>
                      </a:lnTo>
                      <a:lnTo>
                        <a:pt x="3657" y="1449"/>
                      </a:lnTo>
                      <a:lnTo>
                        <a:pt x="3659" y="1567"/>
                      </a:lnTo>
                      <a:lnTo>
                        <a:pt x="3661" y="1691"/>
                      </a:lnTo>
                      <a:lnTo>
                        <a:pt x="0" y="1691"/>
                      </a:lnTo>
                      <a:lnTo>
                        <a:pt x="2" y="1567"/>
                      </a:lnTo>
                      <a:lnTo>
                        <a:pt x="2" y="1449"/>
                      </a:lnTo>
                      <a:lnTo>
                        <a:pt x="4" y="1339"/>
                      </a:lnTo>
                      <a:lnTo>
                        <a:pt x="8" y="1234"/>
                      </a:lnTo>
                      <a:lnTo>
                        <a:pt x="11" y="1136"/>
                      </a:lnTo>
                      <a:lnTo>
                        <a:pt x="17" y="1044"/>
                      </a:lnTo>
                      <a:lnTo>
                        <a:pt x="27" y="957"/>
                      </a:lnTo>
                      <a:lnTo>
                        <a:pt x="38" y="875"/>
                      </a:lnTo>
                      <a:lnTo>
                        <a:pt x="55" y="801"/>
                      </a:lnTo>
                      <a:lnTo>
                        <a:pt x="76" y="731"/>
                      </a:lnTo>
                      <a:lnTo>
                        <a:pt x="103" y="664"/>
                      </a:lnTo>
                      <a:lnTo>
                        <a:pt x="133" y="605"/>
                      </a:lnTo>
                      <a:lnTo>
                        <a:pt x="171" y="550"/>
                      </a:lnTo>
                      <a:lnTo>
                        <a:pt x="215" y="501"/>
                      </a:lnTo>
                      <a:lnTo>
                        <a:pt x="266" y="455"/>
                      </a:lnTo>
                      <a:lnTo>
                        <a:pt x="327" y="413"/>
                      </a:lnTo>
                      <a:lnTo>
                        <a:pt x="396" y="377"/>
                      </a:lnTo>
                      <a:lnTo>
                        <a:pt x="474" y="345"/>
                      </a:lnTo>
                      <a:lnTo>
                        <a:pt x="567" y="308"/>
                      </a:lnTo>
                      <a:lnTo>
                        <a:pt x="654" y="272"/>
                      </a:lnTo>
                      <a:lnTo>
                        <a:pt x="736" y="236"/>
                      </a:lnTo>
                      <a:lnTo>
                        <a:pt x="810" y="202"/>
                      </a:lnTo>
                      <a:lnTo>
                        <a:pt x="881" y="170"/>
                      </a:lnTo>
                      <a:lnTo>
                        <a:pt x="943" y="137"/>
                      </a:lnTo>
                      <a:lnTo>
                        <a:pt x="998" y="109"/>
                      </a:lnTo>
                      <a:lnTo>
                        <a:pt x="1048" y="82"/>
                      </a:lnTo>
                      <a:lnTo>
                        <a:pt x="1090" y="59"/>
                      </a:lnTo>
                      <a:lnTo>
                        <a:pt x="1126" y="38"/>
                      </a:lnTo>
                      <a:lnTo>
                        <a:pt x="1153" y="21"/>
                      </a:lnTo>
                      <a:lnTo>
                        <a:pt x="1172" y="10"/>
                      </a:lnTo>
                      <a:lnTo>
                        <a:pt x="1185" y="2"/>
                      </a:lnTo>
                      <a:lnTo>
                        <a:pt x="118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29" name="Freeform 196">
                  <a:extLst>
                    <a:ext uri="{FF2B5EF4-FFF2-40B4-BE49-F238E27FC236}">
                      <a16:creationId xmlns:a16="http://schemas.microsoft.com/office/drawing/2014/main" id="{B945D750-84A3-4A28-851D-B874C52694B7}"/>
                    </a:ext>
                  </a:extLst>
                </p:cNvPr>
                <p:cNvSpPr>
                  <a:spLocks/>
                </p:cNvSpPr>
                <p:nvPr/>
              </p:nvSpPr>
              <p:spPr bwMode="auto">
                <a:xfrm>
                  <a:off x="5653" y="3148"/>
                  <a:ext cx="841" cy="828"/>
                </a:xfrm>
                <a:custGeom>
                  <a:avLst/>
                  <a:gdLst>
                    <a:gd name="T0" fmla="*/ 1150 w 1681"/>
                    <a:gd name="T1" fmla="*/ 0 h 1656"/>
                    <a:gd name="T2" fmla="*/ 1259 w 1681"/>
                    <a:gd name="T3" fmla="*/ 6 h 1656"/>
                    <a:gd name="T4" fmla="*/ 1367 w 1681"/>
                    <a:gd name="T5" fmla="*/ 19 h 1656"/>
                    <a:gd name="T6" fmla="*/ 1473 w 1681"/>
                    <a:gd name="T7" fmla="*/ 44 h 1656"/>
                    <a:gd name="T8" fmla="*/ 1578 w 1681"/>
                    <a:gd name="T9" fmla="*/ 78 h 1656"/>
                    <a:gd name="T10" fmla="*/ 1681 w 1681"/>
                    <a:gd name="T11" fmla="*/ 122 h 1656"/>
                    <a:gd name="T12" fmla="*/ 1356 w 1681"/>
                    <a:gd name="T13" fmla="*/ 447 h 1656"/>
                    <a:gd name="T14" fmla="*/ 1272 w 1681"/>
                    <a:gd name="T15" fmla="*/ 430 h 1656"/>
                    <a:gd name="T16" fmla="*/ 1186 w 1681"/>
                    <a:gd name="T17" fmla="*/ 420 h 1656"/>
                    <a:gd name="T18" fmla="*/ 1101 w 1681"/>
                    <a:gd name="T19" fmla="*/ 418 h 1656"/>
                    <a:gd name="T20" fmla="*/ 1015 w 1681"/>
                    <a:gd name="T21" fmla="*/ 428 h 1656"/>
                    <a:gd name="T22" fmla="*/ 931 w 1681"/>
                    <a:gd name="T23" fmla="*/ 445 h 1656"/>
                    <a:gd name="T24" fmla="*/ 850 w 1681"/>
                    <a:gd name="T25" fmla="*/ 469 h 1656"/>
                    <a:gd name="T26" fmla="*/ 770 w 1681"/>
                    <a:gd name="T27" fmla="*/ 504 h 1656"/>
                    <a:gd name="T28" fmla="*/ 692 w 1681"/>
                    <a:gd name="T29" fmla="*/ 547 h 1656"/>
                    <a:gd name="T30" fmla="*/ 620 w 1681"/>
                    <a:gd name="T31" fmla="*/ 601 h 1656"/>
                    <a:gd name="T32" fmla="*/ 551 w 1681"/>
                    <a:gd name="T33" fmla="*/ 662 h 1656"/>
                    <a:gd name="T34" fmla="*/ 488 w 1681"/>
                    <a:gd name="T35" fmla="*/ 732 h 1656"/>
                    <a:gd name="T36" fmla="*/ 435 w 1681"/>
                    <a:gd name="T37" fmla="*/ 806 h 1656"/>
                    <a:gd name="T38" fmla="*/ 391 w 1681"/>
                    <a:gd name="T39" fmla="*/ 886 h 1656"/>
                    <a:gd name="T40" fmla="*/ 357 w 1681"/>
                    <a:gd name="T41" fmla="*/ 968 h 1656"/>
                    <a:gd name="T42" fmla="*/ 332 w 1681"/>
                    <a:gd name="T43" fmla="*/ 1053 h 1656"/>
                    <a:gd name="T44" fmla="*/ 315 w 1681"/>
                    <a:gd name="T45" fmla="*/ 1141 h 1656"/>
                    <a:gd name="T46" fmla="*/ 310 w 1681"/>
                    <a:gd name="T47" fmla="*/ 1228 h 1656"/>
                    <a:gd name="T48" fmla="*/ 311 w 1681"/>
                    <a:gd name="T49" fmla="*/ 1317 h 1656"/>
                    <a:gd name="T50" fmla="*/ 323 w 1681"/>
                    <a:gd name="T51" fmla="*/ 1405 h 1656"/>
                    <a:gd name="T52" fmla="*/ 346 w 1681"/>
                    <a:gd name="T53" fmla="*/ 1491 h 1656"/>
                    <a:gd name="T54" fmla="*/ 376 w 1681"/>
                    <a:gd name="T55" fmla="*/ 1574 h 1656"/>
                    <a:gd name="T56" fmla="*/ 416 w 1681"/>
                    <a:gd name="T57" fmla="*/ 1656 h 1656"/>
                    <a:gd name="T58" fmla="*/ 327 w 1681"/>
                    <a:gd name="T59" fmla="*/ 1618 h 1656"/>
                    <a:gd name="T60" fmla="*/ 245 w 1681"/>
                    <a:gd name="T61" fmla="*/ 1580 h 1656"/>
                    <a:gd name="T62" fmla="*/ 171 w 1681"/>
                    <a:gd name="T63" fmla="*/ 1544 h 1656"/>
                    <a:gd name="T64" fmla="*/ 106 w 1681"/>
                    <a:gd name="T65" fmla="*/ 1511 h 1656"/>
                    <a:gd name="T66" fmla="*/ 49 w 1681"/>
                    <a:gd name="T67" fmla="*/ 1481 h 1656"/>
                    <a:gd name="T68" fmla="*/ 0 w 1681"/>
                    <a:gd name="T69" fmla="*/ 1456 h 1656"/>
                    <a:gd name="T70" fmla="*/ 34 w 1681"/>
                    <a:gd name="T71" fmla="*/ 1382 h 1656"/>
                    <a:gd name="T72" fmla="*/ 66 w 1681"/>
                    <a:gd name="T73" fmla="*/ 1306 h 1656"/>
                    <a:gd name="T74" fmla="*/ 93 w 1681"/>
                    <a:gd name="T75" fmla="*/ 1224 h 1656"/>
                    <a:gd name="T76" fmla="*/ 129 w 1681"/>
                    <a:gd name="T77" fmla="*/ 1192 h 1656"/>
                    <a:gd name="T78" fmla="*/ 163 w 1681"/>
                    <a:gd name="T79" fmla="*/ 1154 h 1656"/>
                    <a:gd name="T80" fmla="*/ 197 w 1681"/>
                    <a:gd name="T81" fmla="*/ 1108 h 1656"/>
                    <a:gd name="T82" fmla="*/ 233 w 1681"/>
                    <a:gd name="T83" fmla="*/ 1046 h 1656"/>
                    <a:gd name="T84" fmla="*/ 268 w 1681"/>
                    <a:gd name="T85" fmla="*/ 973 h 1656"/>
                    <a:gd name="T86" fmla="*/ 298 w 1681"/>
                    <a:gd name="T87" fmla="*/ 890 h 1656"/>
                    <a:gd name="T88" fmla="*/ 329 w 1681"/>
                    <a:gd name="T89" fmla="*/ 793 h 1656"/>
                    <a:gd name="T90" fmla="*/ 349 w 1681"/>
                    <a:gd name="T91" fmla="*/ 717 h 1656"/>
                    <a:gd name="T92" fmla="*/ 363 w 1681"/>
                    <a:gd name="T93" fmla="*/ 646 h 1656"/>
                    <a:gd name="T94" fmla="*/ 372 w 1681"/>
                    <a:gd name="T95" fmla="*/ 580 h 1656"/>
                    <a:gd name="T96" fmla="*/ 376 w 1681"/>
                    <a:gd name="T97" fmla="*/ 519 h 1656"/>
                    <a:gd name="T98" fmla="*/ 374 w 1681"/>
                    <a:gd name="T99" fmla="*/ 460 h 1656"/>
                    <a:gd name="T100" fmla="*/ 368 w 1681"/>
                    <a:gd name="T101" fmla="*/ 407 h 1656"/>
                    <a:gd name="T102" fmla="*/ 353 w 1681"/>
                    <a:gd name="T103" fmla="*/ 348 h 1656"/>
                    <a:gd name="T104" fmla="*/ 332 w 1681"/>
                    <a:gd name="T105" fmla="*/ 293 h 1656"/>
                    <a:gd name="T106" fmla="*/ 424 w 1681"/>
                    <a:gd name="T107" fmla="*/ 224 h 1656"/>
                    <a:gd name="T108" fmla="*/ 519 w 1681"/>
                    <a:gd name="T109" fmla="*/ 163 h 1656"/>
                    <a:gd name="T110" fmla="*/ 620 w 1681"/>
                    <a:gd name="T111" fmla="*/ 112 h 1656"/>
                    <a:gd name="T112" fmla="*/ 720 w 1681"/>
                    <a:gd name="T113" fmla="*/ 70 h 1656"/>
                    <a:gd name="T114" fmla="*/ 827 w 1681"/>
                    <a:gd name="T115" fmla="*/ 38 h 1656"/>
                    <a:gd name="T116" fmla="*/ 933 w 1681"/>
                    <a:gd name="T117" fmla="*/ 15 h 1656"/>
                    <a:gd name="T118" fmla="*/ 1042 w 1681"/>
                    <a:gd name="T119" fmla="*/ 4 h 1656"/>
                    <a:gd name="T120" fmla="*/ 1150 w 1681"/>
                    <a:gd name="T121" fmla="*/ 0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81" h="1656">
                      <a:moveTo>
                        <a:pt x="1150" y="0"/>
                      </a:moveTo>
                      <a:lnTo>
                        <a:pt x="1259" y="6"/>
                      </a:lnTo>
                      <a:lnTo>
                        <a:pt x="1367" y="19"/>
                      </a:lnTo>
                      <a:lnTo>
                        <a:pt x="1473" y="44"/>
                      </a:lnTo>
                      <a:lnTo>
                        <a:pt x="1578" y="78"/>
                      </a:lnTo>
                      <a:lnTo>
                        <a:pt x="1681" y="122"/>
                      </a:lnTo>
                      <a:lnTo>
                        <a:pt x="1356" y="447"/>
                      </a:lnTo>
                      <a:lnTo>
                        <a:pt x="1272" y="430"/>
                      </a:lnTo>
                      <a:lnTo>
                        <a:pt x="1186" y="420"/>
                      </a:lnTo>
                      <a:lnTo>
                        <a:pt x="1101" y="418"/>
                      </a:lnTo>
                      <a:lnTo>
                        <a:pt x="1015" y="428"/>
                      </a:lnTo>
                      <a:lnTo>
                        <a:pt x="931" y="445"/>
                      </a:lnTo>
                      <a:lnTo>
                        <a:pt x="850" y="469"/>
                      </a:lnTo>
                      <a:lnTo>
                        <a:pt x="770" y="504"/>
                      </a:lnTo>
                      <a:lnTo>
                        <a:pt x="692" y="547"/>
                      </a:lnTo>
                      <a:lnTo>
                        <a:pt x="620" y="601"/>
                      </a:lnTo>
                      <a:lnTo>
                        <a:pt x="551" y="662"/>
                      </a:lnTo>
                      <a:lnTo>
                        <a:pt x="488" y="732"/>
                      </a:lnTo>
                      <a:lnTo>
                        <a:pt x="435" y="806"/>
                      </a:lnTo>
                      <a:lnTo>
                        <a:pt x="391" y="886"/>
                      </a:lnTo>
                      <a:lnTo>
                        <a:pt x="357" y="968"/>
                      </a:lnTo>
                      <a:lnTo>
                        <a:pt x="332" y="1053"/>
                      </a:lnTo>
                      <a:lnTo>
                        <a:pt x="315" y="1141"/>
                      </a:lnTo>
                      <a:lnTo>
                        <a:pt x="310" y="1228"/>
                      </a:lnTo>
                      <a:lnTo>
                        <a:pt x="311" y="1317"/>
                      </a:lnTo>
                      <a:lnTo>
                        <a:pt x="323" y="1405"/>
                      </a:lnTo>
                      <a:lnTo>
                        <a:pt x="346" y="1491"/>
                      </a:lnTo>
                      <a:lnTo>
                        <a:pt x="376" y="1574"/>
                      </a:lnTo>
                      <a:lnTo>
                        <a:pt x="416" y="1656"/>
                      </a:lnTo>
                      <a:lnTo>
                        <a:pt x="327" y="1618"/>
                      </a:lnTo>
                      <a:lnTo>
                        <a:pt x="245" y="1580"/>
                      </a:lnTo>
                      <a:lnTo>
                        <a:pt x="171" y="1544"/>
                      </a:lnTo>
                      <a:lnTo>
                        <a:pt x="106" y="1511"/>
                      </a:lnTo>
                      <a:lnTo>
                        <a:pt x="49" y="1481"/>
                      </a:lnTo>
                      <a:lnTo>
                        <a:pt x="0" y="1456"/>
                      </a:lnTo>
                      <a:lnTo>
                        <a:pt x="34" y="1382"/>
                      </a:lnTo>
                      <a:lnTo>
                        <a:pt x="66" y="1306"/>
                      </a:lnTo>
                      <a:lnTo>
                        <a:pt x="93" y="1224"/>
                      </a:lnTo>
                      <a:lnTo>
                        <a:pt x="129" y="1192"/>
                      </a:lnTo>
                      <a:lnTo>
                        <a:pt x="163" y="1154"/>
                      </a:lnTo>
                      <a:lnTo>
                        <a:pt x="197" y="1108"/>
                      </a:lnTo>
                      <a:lnTo>
                        <a:pt x="233" y="1046"/>
                      </a:lnTo>
                      <a:lnTo>
                        <a:pt x="268" y="973"/>
                      </a:lnTo>
                      <a:lnTo>
                        <a:pt x="298" y="890"/>
                      </a:lnTo>
                      <a:lnTo>
                        <a:pt x="329" y="793"/>
                      </a:lnTo>
                      <a:lnTo>
                        <a:pt x="349" y="717"/>
                      </a:lnTo>
                      <a:lnTo>
                        <a:pt x="363" y="646"/>
                      </a:lnTo>
                      <a:lnTo>
                        <a:pt x="372" y="580"/>
                      </a:lnTo>
                      <a:lnTo>
                        <a:pt x="376" y="519"/>
                      </a:lnTo>
                      <a:lnTo>
                        <a:pt x="374" y="460"/>
                      </a:lnTo>
                      <a:lnTo>
                        <a:pt x="368" y="407"/>
                      </a:lnTo>
                      <a:lnTo>
                        <a:pt x="353" y="348"/>
                      </a:lnTo>
                      <a:lnTo>
                        <a:pt x="332" y="293"/>
                      </a:lnTo>
                      <a:lnTo>
                        <a:pt x="424" y="224"/>
                      </a:lnTo>
                      <a:lnTo>
                        <a:pt x="519" y="163"/>
                      </a:lnTo>
                      <a:lnTo>
                        <a:pt x="620" y="112"/>
                      </a:lnTo>
                      <a:lnTo>
                        <a:pt x="720" y="70"/>
                      </a:lnTo>
                      <a:lnTo>
                        <a:pt x="827" y="38"/>
                      </a:lnTo>
                      <a:lnTo>
                        <a:pt x="933" y="15"/>
                      </a:lnTo>
                      <a:lnTo>
                        <a:pt x="1042" y="4"/>
                      </a:lnTo>
                      <a:lnTo>
                        <a:pt x="115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30" name="Freeform 197">
                  <a:extLst>
                    <a:ext uri="{FF2B5EF4-FFF2-40B4-BE49-F238E27FC236}">
                      <a16:creationId xmlns:a16="http://schemas.microsoft.com/office/drawing/2014/main" id="{8C0B53F6-9404-4B95-AC42-B55F2009489D}"/>
                    </a:ext>
                  </a:extLst>
                </p:cNvPr>
                <p:cNvSpPr>
                  <a:spLocks/>
                </p:cNvSpPr>
                <p:nvPr/>
              </p:nvSpPr>
              <p:spPr bwMode="auto">
                <a:xfrm>
                  <a:off x="6172" y="3502"/>
                  <a:ext cx="677" cy="895"/>
                </a:xfrm>
                <a:custGeom>
                  <a:avLst/>
                  <a:gdLst>
                    <a:gd name="T0" fmla="*/ 1228 w 1352"/>
                    <a:gd name="T1" fmla="*/ 0 h 1789"/>
                    <a:gd name="T2" fmla="*/ 1272 w 1352"/>
                    <a:gd name="T3" fmla="*/ 101 h 1789"/>
                    <a:gd name="T4" fmla="*/ 1306 w 1352"/>
                    <a:gd name="T5" fmla="*/ 206 h 1789"/>
                    <a:gd name="T6" fmla="*/ 1331 w 1352"/>
                    <a:gd name="T7" fmla="*/ 310 h 1789"/>
                    <a:gd name="T8" fmla="*/ 1346 w 1352"/>
                    <a:gd name="T9" fmla="*/ 418 h 1789"/>
                    <a:gd name="T10" fmla="*/ 1352 w 1352"/>
                    <a:gd name="T11" fmla="*/ 527 h 1789"/>
                    <a:gd name="T12" fmla="*/ 1348 w 1352"/>
                    <a:gd name="T13" fmla="*/ 635 h 1789"/>
                    <a:gd name="T14" fmla="*/ 1335 w 1352"/>
                    <a:gd name="T15" fmla="*/ 742 h 1789"/>
                    <a:gd name="T16" fmla="*/ 1314 w 1352"/>
                    <a:gd name="T17" fmla="*/ 848 h 1789"/>
                    <a:gd name="T18" fmla="*/ 1282 w 1352"/>
                    <a:gd name="T19" fmla="*/ 953 h 1789"/>
                    <a:gd name="T20" fmla="*/ 1242 w 1352"/>
                    <a:gd name="T21" fmla="*/ 1055 h 1789"/>
                    <a:gd name="T22" fmla="*/ 1192 w 1352"/>
                    <a:gd name="T23" fmla="*/ 1154 h 1789"/>
                    <a:gd name="T24" fmla="*/ 1133 w 1352"/>
                    <a:gd name="T25" fmla="*/ 1249 h 1789"/>
                    <a:gd name="T26" fmla="*/ 1065 w 1352"/>
                    <a:gd name="T27" fmla="*/ 1339 h 1789"/>
                    <a:gd name="T28" fmla="*/ 987 w 1352"/>
                    <a:gd name="T29" fmla="*/ 1424 h 1789"/>
                    <a:gd name="T30" fmla="*/ 909 w 1352"/>
                    <a:gd name="T31" fmla="*/ 1498 h 1789"/>
                    <a:gd name="T32" fmla="*/ 825 w 1352"/>
                    <a:gd name="T33" fmla="*/ 1563 h 1789"/>
                    <a:gd name="T34" fmla="*/ 738 w 1352"/>
                    <a:gd name="T35" fmla="*/ 1618 h 1789"/>
                    <a:gd name="T36" fmla="*/ 647 w 1352"/>
                    <a:gd name="T37" fmla="*/ 1668 h 1789"/>
                    <a:gd name="T38" fmla="*/ 553 w 1352"/>
                    <a:gd name="T39" fmla="*/ 1708 h 1789"/>
                    <a:gd name="T40" fmla="*/ 456 w 1352"/>
                    <a:gd name="T41" fmla="*/ 1740 h 1789"/>
                    <a:gd name="T42" fmla="*/ 359 w 1352"/>
                    <a:gd name="T43" fmla="*/ 1765 h 1789"/>
                    <a:gd name="T44" fmla="*/ 260 w 1352"/>
                    <a:gd name="T45" fmla="*/ 1782 h 1789"/>
                    <a:gd name="T46" fmla="*/ 160 w 1352"/>
                    <a:gd name="T47" fmla="*/ 1789 h 1789"/>
                    <a:gd name="T48" fmla="*/ 143 w 1352"/>
                    <a:gd name="T49" fmla="*/ 1706 h 1789"/>
                    <a:gd name="T50" fmla="*/ 122 w 1352"/>
                    <a:gd name="T51" fmla="*/ 1624 h 1789"/>
                    <a:gd name="T52" fmla="*/ 87 w 1352"/>
                    <a:gd name="T53" fmla="*/ 1531 h 1789"/>
                    <a:gd name="T54" fmla="*/ 47 w 1352"/>
                    <a:gd name="T55" fmla="*/ 1445 h 1789"/>
                    <a:gd name="T56" fmla="*/ 0 w 1352"/>
                    <a:gd name="T57" fmla="*/ 1365 h 1789"/>
                    <a:gd name="T58" fmla="*/ 82 w 1352"/>
                    <a:gd name="T59" fmla="*/ 1371 h 1789"/>
                    <a:gd name="T60" fmla="*/ 165 w 1352"/>
                    <a:gd name="T61" fmla="*/ 1369 h 1789"/>
                    <a:gd name="T62" fmla="*/ 247 w 1352"/>
                    <a:gd name="T63" fmla="*/ 1358 h 1789"/>
                    <a:gd name="T64" fmla="*/ 327 w 1352"/>
                    <a:gd name="T65" fmla="*/ 1341 h 1789"/>
                    <a:gd name="T66" fmla="*/ 405 w 1352"/>
                    <a:gd name="T67" fmla="*/ 1314 h 1789"/>
                    <a:gd name="T68" fmla="*/ 481 w 1352"/>
                    <a:gd name="T69" fmla="*/ 1280 h 1789"/>
                    <a:gd name="T70" fmla="*/ 555 w 1352"/>
                    <a:gd name="T71" fmla="*/ 1238 h 1789"/>
                    <a:gd name="T72" fmla="*/ 624 w 1352"/>
                    <a:gd name="T73" fmla="*/ 1187 h 1789"/>
                    <a:gd name="T74" fmla="*/ 690 w 1352"/>
                    <a:gd name="T75" fmla="*/ 1128 h 1789"/>
                    <a:gd name="T76" fmla="*/ 751 w 1352"/>
                    <a:gd name="T77" fmla="*/ 1059 h 1789"/>
                    <a:gd name="T78" fmla="*/ 802 w 1352"/>
                    <a:gd name="T79" fmla="*/ 987 h 1789"/>
                    <a:gd name="T80" fmla="*/ 846 w 1352"/>
                    <a:gd name="T81" fmla="*/ 911 h 1789"/>
                    <a:gd name="T82" fmla="*/ 880 w 1352"/>
                    <a:gd name="T83" fmla="*/ 831 h 1789"/>
                    <a:gd name="T84" fmla="*/ 905 w 1352"/>
                    <a:gd name="T85" fmla="*/ 749 h 1789"/>
                    <a:gd name="T86" fmla="*/ 922 w 1352"/>
                    <a:gd name="T87" fmla="*/ 664 h 1789"/>
                    <a:gd name="T88" fmla="*/ 932 w 1352"/>
                    <a:gd name="T89" fmla="*/ 580 h 1789"/>
                    <a:gd name="T90" fmla="*/ 930 w 1352"/>
                    <a:gd name="T91" fmla="*/ 495 h 1789"/>
                    <a:gd name="T92" fmla="*/ 922 w 1352"/>
                    <a:gd name="T93" fmla="*/ 409 h 1789"/>
                    <a:gd name="T94" fmla="*/ 903 w 1352"/>
                    <a:gd name="T95" fmla="*/ 325 h 1789"/>
                    <a:gd name="T96" fmla="*/ 1228 w 1352"/>
                    <a:gd name="T97" fmla="*/ 0 h 1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52" h="1789">
                      <a:moveTo>
                        <a:pt x="1228" y="0"/>
                      </a:moveTo>
                      <a:lnTo>
                        <a:pt x="1272" y="101"/>
                      </a:lnTo>
                      <a:lnTo>
                        <a:pt x="1306" y="206"/>
                      </a:lnTo>
                      <a:lnTo>
                        <a:pt x="1331" y="310"/>
                      </a:lnTo>
                      <a:lnTo>
                        <a:pt x="1346" y="418"/>
                      </a:lnTo>
                      <a:lnTo>
                        <a:pt x="1352" y="527"/>
                      </a:lnTo>
                      <a:lnTo>
                        <a:pt x="1348" y="635"/>
                      </a:lnTo>
                      <a:lnTo>
                        <a:pt x="1335" y="742"/>
                      </a:lnTo>
                      <a:lnTo>
                        <a:pt x="1314" y="848"/>
                      </a:lnTo>
                      <a:lnTo>
                        <a:pt x="1282" y="953"/>
                      </a:lnTo>
                      <a:lnTo>
                        <a:pt x="1242" y="1055"/>
                      </a:lnTo>
                      <a:lnTo>
                        <a:pt x="1192" y="1154"/>
                      </a:lnTo>
                      <a:lnTo>
                        <a:pt x="1133" y="1249"/>
                      </a:lnTo>
                      <a:lnTo>
                        <a:pt x="1065" y="1339"/>
                      </a:lnTo>
                      <a:lnTo>
                        <a:pt x="987" y="1424"/>
                      </a:lnTo>
                      <a:lnTo>
                        <a:pt x="909" y="1498"/>
                      </a:lnTo>
                      <a:lnTo>
                        <a:pt x="825" y="1563"/>
                      </a:lnTo>
                      <a:lnTo>
                        <a:pt x="738" y="1618"/>
                      </a:lnTo>
                      <a:lnTo>
                        <a:pt x="647" y="1668"/>
                      </a:lnTo>
                      <a:lnTo>
                        <a:pt x="553" y="1708"/>
                      </a:lnTo>
                      <a:lnTo>
                        <a:pt x="456" y="1740"/>
                      </a:lnTo>
                      <a:lnTo>
                        <a:pt x="359" y="1765"/>
                      </a:lnTo>
                      <a:lnTo>
                        <a:pt x="260" y="1782"/>
                      </a:lnTo>
                      <a:lnTo>
                        <a:pt x="160" y="1789"/>
                      </a:lnTo>
                      <a:lnTo>
                        <a:pt x="143" y="1706"/>
                      </a:lnTo>
                      <a:lnTo>
                        <a:pt x="122" y="1624"/>
                      </a:lnTo>
                      <a:lnTo>
                        <a:pt x="87" y="1531"/>
                      </a:lnTo>
                      <a:lnTo>
                        <a:pt x="47" y="1445"/>
                      </a:lnTo>
                      <a:lnTo>
                        <a:pt x="0" y="1365"/>
                      </a:lnTo>
                      <a:lnTo>
                        <a:pt x="82" y="1371"/>
                      </a:lnTo>
                      <a:lnTo>
                        <a:pt x="165" y="1369"/>
                      </a:lnTo>
                      <a:lnTo>
                        <a:pt x="247" y="1358"/>
                      </a:lnTo>
                      <a:lnTo>
                        <a:pt x="327" y="1341"/>
                      </a:lnTo>
                      <a:lnTo>
                        <a:pt x="405" y="1314"/>
                      </a:lnTo>
                      <a:lnTo>
                        <a:pt x="481" y="1280"/>
                      </a:lnTo>
                      <a:lnTo>
                        <a:pt x="555" y="1238"/>
                      </a:lnTo>
                      <a:lnTo>
                        <a:pt x="624" y="1187"/>
                      </a:lnTo>
                      <a:lnTo>
                        <a:pt x="690" y="1128"/>
                      </a:lnTo>
                      <a:lnTo>
                        <a:pt x="751" y="1059"/>
                      </a:lnTo>
                      <a:lnTo>
                        <a:pt x="802" y="987"/>
                      </a:lnTo>
                      <a:lnTo>
                        <a:pt x="846" y="911"/>
                      </a:lnTo>
                      <a:lnTo>
                        <a:pt x="880" y="831"/>
                      </a:lnTo>
                      <a:lnTo>
                        <a:pt x="905" y="749"/>
                      </a:lnTo>
                      <a:lnTo>
                        <a:pt x="922" y="664"/>
                      </a:lnTo>
                      <a:lnTo>
                        <a:pt x="932" y="580"/>
                      </a:lnTo>
                      <a:lnTo>
                        <a:pt x="930" y="495"/>
                      </a:lnTo>
                      <a:lnTo>
                        <a:pt x="922" y="409"/>
                      </a:lnTo>
                      <a:lnTo>
                        <a:pt x="903" y="325"/>
                      </a:lnTo>
                      <a:lnTo>
                        <a:pt x="122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31" name="Freeform 198">
                  <a:extLst>
                    <a:ext uri="{FF2B5EF4-FFF2-40B4-BE49-F238E27FC236}">
                      <a16:creationId xmlns:a16="http://schemas.microsoft.com/office/drawing/2014/main" id="{74D40CE7-83D2-42EF-82E5-FA3238280AFE}"/>
                    </a:ext>
                  </a:extLst>
                </p:cNvPr>
                <p:cNvSpPr>
                  <a:spLocks/>
                </p:cNvSpPr>
                <p:nvPr/>
              </p:nvSpPr>
              <p:spPr bwMode="auto">
                <a:xfrm>
                  <a:off x="6268" y="3188"/>
                  <a:ext cx="1008" cy="1637"/>
                </a:xfrm>
                <a:custGeom>
                  <a:avLst/>
                  <a:gdLst>
                    <a:gd name="T0" fmla="*/ 1736 w 2016"/>
                    <a:gd name="T1" fmla="*/ 119 h 3274"/>
                    <a:gd name="T2" fmla="*/ 1858 w 2016"/>
                    <a:gd name="T3" fmla="*/ 369 h 3274"/>
                    <a:gd name="T4" fmla="*/ 1946 w 2016"/>
                    <a:gd name="T5" fmla="*/ 627 h 3274"/>
                    <a:gd name="T6" fmla="*/ 1999 w 2016"/>
                    <a:gd name="T7" fmla="*/ 893 h 3274"/>
                    <a:gd name="T8" fmla="*/ 2016 w 2016"/>
                    <a:gd name="T9" fmla="*/ 1163 h 3274"/>
                    <a:gd name="T10" fmla="*/ 2001 w 2016"/>
                    <a:gd name="T11" fmla="*/ 1433 h 3274"/>
                    <a:gd name="T12" fmla="*/ 1949 w 2016"/>
                    <a:gd name="T13" fmla="*/ 1700 h 3274"/>
                    <a:gd name="T14" fmla="*/ 1864 w 2016"/>
                    <a:gd name="T15" fmla="*/ 1960 h 3274"/>
                    <a:gd name="T16" fmla="*/ 1744 w 2016"/>
                    <a:gd name="T17" fmla="*/ 2207 h 3274"/>
                    <a:gd name="T18" fmla="*/ 1588 w 2016"/>
                    <a:gd name="T19" fmla="*/ 2443 h 3274"/>
                    <a:gd name="T20" fmla="*/ 1400 w 2016"/>
                    <a:gd name="T21" fmla="*/ 2660 h 3274"/>
                    <a:gd name="T22" fmla="*/ 1177 w 2016"/>
                    <a:gd name="T23" fmla="*/ 2852 h 3274"/>
                    <a:gd name="T24" fmla="*/ 938 w 2016"/>
                    <a:gd name="T25" fmla="*/ 3010 h 3274"/>
                    <a:gd name="T26" fmla="*/ 683 w 2016"/>
                    <a:gd name="T27" fmla="*/ 3129 h 3274"/>
                    <a:gd name="T28" fmla="*/ 418 w 2016"/>
                    <a:gd name="T29" fmla="*/ 3215 h 3274"/>
                    <a:gd name="T30" fmla="*/ 145 w 2016"/>
                    <a:gd name="T31" fmla="*/ 3262 h 3274"/>
                    <a:gd name="T32" fmla="*/ 8 w 2016"/>
                    <a:gd name="T33" fmla="*/ 3272 h 3274"/>
                    <a:gd name="T34" fmla="*/ 6 w 2016"/>
                    <a:gd name="T35" fmla="*/ 3127 h 3274"/>
                    <a:gd name="T36" fmla="*/ 0 w 2016"/>
                    <a:gd name="T37" fmla="*/ 2814 h 3274"/>
                    <a:gd name="T38" fmla="*/ 234 w 2016"/>
                    <a:gd name="T39" fmla="*/ 2785 h 3274"/>
                    <a:gd name="T40" fmla="*/ 462 w 2016"/>
                    <a:gd name="T41" fmla="*/ 2721 h 3274"/>
                    <a:gd name="T42" fmla="*/ 681 w 2016"/>
                    <a:gd name="T43" fmla="*/ 2626 h 3274"/>
                    <a:gd name="T44" fmla="*/ 886 w 2016"/>
                    <a:gd name="T45" fmla="*/ 2496 h 3274"/>
                    <a:gd name="T46" fmla="*/ 1075 w 2016"/>
                    <a:gd name="T47" fmla="*/ 2335 h 3274"/>
                    <a:gd name="T48" fmla="*/ 1240 w 2016"/>
                    <a:gd name="T49" fmla="*/ 2143 h 3274"/>
                    <a:gd name="T50" fmla="*/ 1369 w 2016"/>
                    <a:gd name="T51" fmla="*/ 1935 h 3274"/>
                    <a:gd name="T52" fmla="*/ 1466 w 2016"/>
                    <a:gd name="T53" fmla="*/ 1715 h 3274"/>
                    <a:gd name="T54" fmla="*/ 1529 w 2016"/>
                    <a:gd name="T55" fmla="*/ 1485 h 3274"/>
                    <a:gd name="T56" fmla="*/ 1558 w 2016"/>
                    <a:gd name="T57" fmla="*/ 1249 h 3274"/>
                    <a:gd name="T58" fmla="*/ 1552 w 2016"/>
                    <a:gd name="T59" fmla="*/ 1011 h 3274"/>
                    <a:gd name="T60" fmla="*/ 1512 w 2016"/>
                    <a:gd name="T61" fmla="*/ 777 h 3274"/>
                    <a:gd name="T62" fmla="*/ 1440 w 2016"/>
                    <a:gd name="T63" fmla="*/ 549 h 3274"/>
                    <a:gd name="T64" fmla="*/ 1331 w 2016"/>
                    <a:gd name="T65" fmla="*/ 332 h 3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6" h="3274">
                      <a:moveTo>
                        <a:pt x="1664" y="0"/>
                      </a:moveTo>
                      <a:lnTo>
                        <a:pt x="1736" y="119"/>
                      </a:lnTo>
                      <a:lnTo>
                        <a:pt x="1803" y="241"/>
                      </a:lnTo>
                      <a:lnTo>
                        <a:pt x="1858" y="369"/>
                      </a:lnTo>
                      <a:lnTo>
                        <a:pt x="1908" y="496"/>
                      </a:lnTo>
                      <a:lnTo>
                        <a:pt x="1946" y="627"/>
                      </a:lnTo>
                      <a:lnTo>
                        <a:pt x="1976" y="758"/>
                      </a:lnTo>
                      <a:lnTo>
                        <a:pt x="1999" y="893"/>
                      </a:lnTo>
                      <a:lnTo>
                        <a:pt x="2012" y="1028"/>
                      </a:lnTo>
                      <a:lnTo>
                        <a:pt x="2016" y="1163"/>
                      </a:lnTo>
                      <a:lnTo>
                        <a:pt x="2012" y="1298"/>
                      </a:lnTo>
                      <a:lnTo>
                        <a:pt x="2001" y="1433"/>
                      </a:lnTo>
                      <a:lnTo>
                        <a:pt x="1978" y="1566"/>
                      </a:lnTo>
                      <a:lnTo>
                        <a:pt x="1949" y="1700"/>
                      </a:lnTo>
                      <a:lnTo>
                        <a:pt x="1911" y="1831"/>
                      </a:lnTo>
                      <a:lnTo>
                        <a:pt x="1864" y="1960"/>
                      </a:lnTo>
                      <a:lnTo>
                        <a:pt x="1807" y="2086"/>
                      </a:lnTo>
                      <a:lnTo>
                        <a:pt x="1744" y="2207"/>
                      </a:lnTo>
                      <a:lnTo>
                        <a:pt x="1670" y="2327"/>
                      </a:lnTo>
                      <a:lnTo>
                        <a:pt x="1588" y="2443"/>
                      </a:lnTo>
                      <a:lnTo>
                        <a:pt x="1499" y="2553"/>
                      </a:lnTo>
                      <a:lnTo>
                        <a:pt x="1400" y="2660"/>
                      </a:lnTo>
                      <a:lnTo>
                        <a:pt x="1291" y="2761"/>
                      </a:lnTo>
                      <a:lnTo>
                        <a:pt x="1177" y="2852"/>
                      </a:lnTo>
                      <a:lnTo>
                        <a:pt x="1059" y="2935"/>
                      </a:lnTo>
                      <a:lnTo>
                        <a:pt x="938" y="3010"/>
                      </a:lnTo>
                      <a:lnTo>
                        <a:pt x="812" y="3074"/>
                      </a:lnTo>
                      <a:lnTo>
                        <a:pt x="683" y="3129"/>
                      </a:lnTo>
                      <a:lnTo>
                        <a:pt x="552" y="3177"/>
                      </a:lnTo>
                      <a:lnTo>
                        <a:pt x="418" y="3215"/>
                      </a:lnTo>
                      <a:lnTo>
                        <a:pt x="281" y="3243"/>
                      </a:lnTo>
                      <a:lnTo>
                        <a:pt x="145" y="3262"/>
                      </a:lnTo>
                      <a:lnTo>
                        <a:pt x="8" y="3274"/>
                      </a:lnTo>
                      <a:lnTo>
                        <a:pt x="8" y="3272"/>
                      </a:lnTo>
                      <a:lnTo>
                        <a:pt x="6" y="3198"/>
                      </a:lnTo>
                      <a:lnTo>
                        <a:pt x="6" y="3127"/>
                      </a:lnTo>
                      <a:lnTo>
                        <a:pt x="4" y="2966"/>
                      </a:lnTo>
                      <a:lnTo>
                        <a:pt x="0" y="2814"/>
                      </a:lnTo>
                      <a:lnTo>
                        <a:pt x="118" y="2804"/>
                      </a:lnTo>
                      <a:lnTo>
                        <a:pt x="234" y="2785"/>
                      </a:lnTo>
                      <a:lnTo>
                        <a:pt x="348" y="2757"/>
                      </a:lnTo>
                      <a:lnTo>
                        <a:pt x="462" y="2721"/>
                      </a:lnTo>
                      <a:lnTo>
                        <a:pt x="572" y="2677"/>
                      </a:lnTo>
                      <a:lnTo>
                        <a:pt x="681" y="2626"/>
                      </a:lnTo>
                      <a:lnTo>
                        <a:pt x="785" y="2565"/>
                      </a:lnTo>
                      <a:lnTo>
                        <a:pt x="886" y="2496"/>
                      </a:lnTo>
                      <a:lnTo>
                        <a:pt x="983" y="2418"/>
                      </a:lnTo>
                      <a:lnTo>
                        <a:pt x="1075" y="2335"/>
                      </a:lnTo>
                      <a:lnTo>
                        <a:pt x="1162" y="2241"/>
                      </a:lnTo>
                      <a:lnTo>
                        <a:pt x="1240" y="2143"/>
                      </a:lnTo>
                      <a:lnTo>
                        <a:pt x="1308" y="2042"/>
                      </a:lnTo>
                      <a:lnTo>
                        <a:pt x="1369" y="1935"/>
                      </a:lnTo>
                      <a:lnTo>
                        <a:pt x="1423" y="1827"/>
                      </a:lnTo>
                      <a:lnTo>
                        <a:pt x="1466" y="1715"/>
                      </a:lnTo>
                      <a:lnTo>
                        <a:pt x="1501" y="1601"/>
                      </a:lnTo>
                      <a:lnTo>
                        <a:pt x="1529" y="1485"/>
                      </a:lnTo>
                      <a:lnTo>
                        <a:pt x="1546" y="1367"/>
                      </a:lnTo>
                      <a:lnTo>
                        <a:pt x="1558" y="1249"/>
                      </a:lnTo>
                      <a:lnTo>
                        <a:pt x="1558" y="1129"/>
                      </a:lnTo>
                      <a:lnTo>
                        <a:pt x="1552" y="1011"/>
                      </a:lnTo>
                      <a:lnTo>
                        <a:pt x="1537" y="893"/>
                      </a:lnTo>
                      <a:lnTo>
                        <a:pt x="1512" y="777"/>
                      </a:lnTo>
                      <a:lnTo>
                        <a:pt x="1480" y="663"/>
                      </a:lnTo>
                      <a:lnTo>
                        <a:pt x="1440" y="549"/>
                      </a:lnTo>
                      <a:lnTo>
                        <a:pt x="1390" y="439"/>
                      </a:lnTo>
                      <a:lnTo>
                        <a:pt x="1331" y="332"/>
                      </a:lnTo>
                      <a:lnTo>
                        <a:pt x="166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32" name="Freeform 199">
                  <a:extLst>
                    <a:ext uri="{FF2B5EF4-FFF2-40B4-BE49-F238E27FC236}">
                      <a16:creationId xmlns:a16="http://schemas.microsoft.com/office/drawing/2014/main" id="{71510245-03F0-44B6-BDE5-DC572B57DBE4}"/>
                    </a:ext>
                  </a:extLst>
                </p:cNvPr>
                <p:cNvSpPr>
                  <a:spLocks/>
                </p:cNvSpPr>
                <p:nvPr/>
              </p:nvSpPr>
              <p:spPr bwMode="auto">
                <a:xfrm>
                  <a:off x="6008" y="2577"/>
                  <a:ext cx="1409" cy="1410"/>
                </a:xfrm>
                <a:custGeom>
                  <a:avLst/>
                  <a:gdLst>
                    <a:gd name="T0" fmla="*/ 2351 w 2818"/>
                    <a:gd name="T1" fmla="*/ 0 h 2820"/>
                    <a:gd name="T2" fmla="*/ 2406 w 2818"/>
                    <a:gd name="T3" fmla="*/ 413 h 2820"/>
                    <a:gd name="T4" fmla="*/ 2818 w 2818"/>
                    <a:gd name="T5" fmla="*/ 468 h 2820"/>
                    <a:gd name="T6" fmla="*/ 2273 w 2818"/>
                    <a:gd name="T7" fmla="*/ 1014 h 2820"/>
                    <a:gd name="T8" fmla="*/ 2067 w 2818"/>
                    <a:gd name="T9" fmla="*/ 987 h 2820"/>
                    <a:gd name="T10" fmla="*/ 827 w 2818"/>
                    <a:gd name="T11" fmla="*/ 2225 h 2820"/>
                    <a:gd name="T12" fmla="*/ 848 w 2818"/>
                    <a:gd name="T13" fmla="*/ 2286 h 2820"/>
                    <a:gd name="T14" fmla="*/ 858 w 2818"/>
                    <a:gd name="T15" fmla="*/ 2346 h 2820"/>
                    <a:gd name="T16" fmla="*/ 860 w 2818"/>
                    <a:gd name="T17" fmla="*/ 2409 h 2820"/>
                    <a:gd name="T18" fmla="*/ 852 w 2818"/>
                    <a:gd name="T19" fmla="*/ 2472 h 2820"/>
                    <a:gd name="T20" fmla="*/ 837 w 2818"/>
                    <a:gd name="T21" fmla="*/ 2531 h 2820"/>
                    <a:gd name="T22" fmla="*/ 812 w 2818"/>
                    <a:gd name="T23" fmla="*/ 2590 h 2820"/>
                    <a:gd name="T24" fmla="*/ 778 w 2818"/>
                    <a:gd name="T25" fmla="*/ 2645 h 2820"/>
                    <a:gd name="T26" fmla="*/ 734 w 2818"/>
                    <a:gd name="T27" fmla="*/ 2694 h 2820"/>
                    <a:gd name="T28" fmla="*/ 686 w 2818"/>
                    <a:gd name="T29" fmla="*/ 2736 h 2820"/>
                    <a:gd name="T30" fmla="*/ 633 w 2818"/>
                    <a:gd name="T31" fmla="*/ 2770 h 2820"/>
                    <a:gd name="T32" fmla="*/ 578 w 2818"/>
                    <a:gd name="T33" fmla="*/ 2795 h 2820"/>
                    <a:gd name="T34" fmla="*/ 519 w 2818"/>
                    <a:gd name="T35" fmla="*/ 2812 h 2820"/>
                    <a:gd name="T36" fmla="*/ 460 w 2818"/>
                    <a:gd name="T37" fmla="*/ 2820 h 2820"/>
                    <a:gd name="T38" fmla="*/ 399 w 2818"/>
                    <a:gd name="T39" fmla="*/ 2820 h 2820"/>
                    <a:gd name="T40" fmla="*/ 340 w 2818"/>
                    <a:gd name="T41" fmla="*/ 2812 h 2820"/>
                    <a:gd name="T42" fmla="*/ 281 w 2818"/>
                    <a:gd name="T43" fmla="*/ 2795 h 2820"/>
                    <a:gd name="T44" fmla="*/ 226 w 2818"/>
                    <a:gd name="T45" fmla="*/ 2770 h 2820"/>
                    <a:gd name="T46" fmla="*/ 173 w 2818"/>
                    <a:gd name="T47" fmla="*/ 2736 h 2820"/>
                    <a:gd name="T48" fmla="*/ 125 w 2818"/>
                    <a:gd name="T49" fmla="*/ 2694 h 2820"/>
                    <a:gd name="T50" fmla="*/ 84 w 2818"/>
                    <a:gd name="T51" fmla="*/ 2647 h 2820"/>
                    <a:gd name="T52" fmla="*/ 49 w 2818"/>
                    <a:gd name="T53" fmla="*/ 2594 h 2820"/>
                    <a:gd name="T54" fmla="*/ 25 w 2818"/>
                    <a:gd name="T55" fmla="*/ 2538 h 2820"/>
                    <a:gd name="T56" fmla="*/ 8 w 2818"/>
                    <a:gd name="T57" fmla="*/ 2480 h 2820"/>
                    <a:gd name="T58" fmla="*/ 0 w 2818"/>
                    <a:gd name="T59" fmla="*/ 2421 h 2820"/>
                    <a:gd name="T60" fmla="*/ 0 w 2818"/>
                    <a:gd name="T61" fmla="*/ 2360 h 2820"/>
                    <a:gd name="T62" fmla="*/ 8 w 2818"/>
                    <a:gd name="T63" fmla="*/ 2301 h 2820"/>
                    <a:gd name="T64" fmla="*/ 25 w 2818"/>
                    <a:gd name="T65" fmla="*/ 2242 h 2820"/>
                    <a:gd name="T66" fmla="*/ 49 w 2818"/>
                    <a:gd name="T67" fmla="*/ 2187 h 2820"/>
                    <a:gd name="T68" fmla="*/ 84 w 2818"/>
                    <a:gd name="T69" fmla="*/ 2133 h 2820"/>
                    <a:gd name="T70" fmla="*/ 125 w 2818"/>
                    <a:gd name="T71" fmla="*/ 2086 h 2820"/>
                    <a:gd name="T72" fmla="*/ 175 w 2818"/>
                    <a:gd name="T73" fmla="*/ 2042 h 2820"/>
                    <a:gd name="T74" fmla="*/ 230 w 2818"/>
                    <a:gd name="T75" fmla="*/ 2008 h 2820"/>
                    <a:gd name="T76" fmla="*/ 287 w 2818"/>
                    <a:gd name="T77" fmla="*/ 1983 h 2820"/>
                    <a:gd name="T78" fmla="*/ 348 w 2818"/>
                    <a:gd name="T79" fmla="*/ 1968 h 2820"/>
                    <a:gd name="T80" fmla="*/ 411 w 2818"/>
                    <a:gd name="T81" fmla="*/ 1960 h 2820"/>
                    <a:gd name="T82" fmla="*/ 473 w 2818"/>
                    <a:gd name="T83" fmla="*/ 1962 h 2820"/>
                    <a:gd name="T84" fmla="*/ 534 w 2818"/>
                    <a:gd name="T85" fmla="*/ 1972 h 2820"/>
                    <a:gd name="T86" fmla="*/ 595 w 2818"/>
                    <a:gd name="T87" fmla="*/ 1993 h 2820"/>
                    <a:gd name="T88" fmla="*/ 1831 w 2818"/>
                    <a:gd name="T89" fmla="*/ 753 h 2820"/>
                    <a:gd name="T90" fmla="*/ 1805 w 2818"/>
                    <a:gd name="T91" fmla="*/ 548 h 2820"/>
                    <a:gd name="T92" fmla="*/ 2351 w 2818"/>
                    <a:gd name="T93"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18" h="2820">
                      <a:moveTo>
                        <a:pt x="2351" y="0"/>
                      </a:moveTo>
                      <a:lnTo>
                        <a:pt x="2406" y="413"/>
                      </a:lnTo>
                      <a:lnTo>
                        <a:pt x="2818" y="468"/>
                      </a:lnTo>
                      <a:lnTo>
                        <a:pt x="2273" y="1014"/>
                      </a:lnTo>
                      <a:lnTo>
                        <a:pt x="2067" y="987"/>
                      </a:lnTo>
                      <a:lnTo>
                        <a:pt x="827" y="2225"/>
                      </a:lnTo>
                      <a:lnTo>
                        <a:pt x="848" y="2286"/>
                      </a:lnTo>
                      <a:lnTo>
                        <a:pt x="858" y="2346"/>
                      </a:lnTo>
                      <a:lnTo>
                        <a:pt x="860" y="2409"/>
                      </a:lnTo>
                      <a:lnTo>
                        <a:pt x="852" y="2472"/>
                      </a:lnTo>
                      <a:lnTo>
                        <a:pt x="837" y="2531"/>
                      </a:lnTo>
                      <a:lnTo>
                        <a:pt x="812" y="2590"/>
                      </a:lnTo>
                      <a:lnTo>
                        <a:pt x="778" y="2645"/>
                      </a:lnTo>
                      <a:lnTo>
                        <a:pt x="734" y="2694"/>
                      </a:lnTo>
                      <a:lnTo>
                        <a:pt x="686" y="2736"/>
                      </a:lnTo>
                      <a:lnTo>
                        <a:pt x="633" y="2770"/>
                      </a:lnTo>
                      <a:lnTo>
                        <a:pt x="578" y="2795"/>
                      </a:lnTo>
                      <a:lnTo>
                        <a:pt x="519" y="2812"/>
                      </a:lnTo>
                      <a:lnTo>
                        <a:pt x="460" y="2820"/>
                      </a:lnTo>
                      <a:lnTo>
                        <a:pt x="399" y="2820"/>
                      </a:lnTo>
                      <a:lnTo>
                        <a:pt x="340" y="2812"/>
                      </a:lnTo>
                      <a:lnTo>
                        <a:pt x="281" y="2795"/>
                      </a:lnTo>
                      <a:lnTo>
                        <a:pt x="226" y="2770"/>
                      </a:lnTo>
                      <a:lnTo>
                        <a:pt x="173" y="2736"/>
                      </a:lnTo>
                      <a:lnTo>
                        <a:pt x="125" y="2694"/>
                      </a:lnTo>
                      <a:lnTo>
                        <a:pt x="84" y="2647"/>
                      </a:lnTo>
                      <a:lnTo>
                        <a:pt x="49" y="2594"/>
                      </a:lnTo>
                      <a:lnTo>
                        <a:pt x="25" y="2538"/>
                      </a:lnTo>
                      <a:lnTo>
                        <a:pt x="8" y="2480"/>
                      </a:lnTo>
                      <a:lnTo>
                        <a:pt x="0" y="2421"/>
                      </a:lnTo>
                      <a:lnTo>
                        <a:pt x="0" y="2360"/>
                      </a:lnTo>
                      <a:lnTo>
                        <a:pt x="8" y="2301"/>
                      </a:lnTo>
                      <a:lnTo>
                        <a:pt x="25" y="2242"/>
                      </a:lnTo>
                      <a:lnTo>
                        <a:pt x="49" y="2187"/>
                      </a:lnTo>
                      <a:lnTo>
                        <a:pt x="84" y="2133"/>
                      </a:lnTo>
                      <a:lnTo>
                        <a:pt x="125" y="2086"/>
                      </a:lnTo>
                      <a:lnTo>
                        <a:pt x="175" y="2042"/>
                      </a:lnTo>
                      <a:lnTo>
                        <a:pt x="230" y="2008"/>
                      </a:lnTo>
                      <a:lnTo>
                        <a:pt x="287" y="1983"/>
                      </a:lnTo>
                      <a:lnTo>
                        <a:pt x="348" y="1968"/>
                      </a:lnTo>
                      <a:lnTo>
                        <a:pt x="411" y="1960"/>
                      </a:lnTo>
                      <a:lnTo>
                        <a:pt x="473" y="1962"/>
                      </a:lnTo>
                      <a:lnTo>
                        <a:pt x="534" y="1972"/>
                      </a:lnTo>
                      <a:lnTo>
                        <a:pt x="595" y="1993"/>
                      </a:lnTo>
                      <a:lnTo>
                        <a:pt x="1831" y="753"/>
                      </a:lnTo>
                      <a:lnTo>
                        <a:pt x="1805" y="548"/>
                      </a:lnTo>
                      <a:lnTo>
                        <a:pt x="235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33" name="Freeform 200">
                  <a:extLst>
                    <a:ext uri="{FF2B5EF4-FFF2-40B4-BE49-F238E27FC236}">
                      <a16:creationId xmlns:a16="http://schemas.microsoft.com/office/drawing/2014/main" id="{58CB3AF8-64FE-48D3-AC53-73C6366B43DE}"/>
                    </a:ext>
                  </a:extLst>
                </p:cNvPr>
                <p:cNvSpPr>
                  <a:spLocks/>
                </p:cNvSpPr>
                <p:nvPr/>
              </p:nvSpPr>
              <p:spPr bwMode="auto">
                <a:xfrm>
                  <a:off x="5745" y="2720"/>
                  <a:ext cx="1063" cy="342"/>
                </a:xfrm>
                <a:custGeom>
                  <a:avLst/>
                  <a:gdLst>
                    <a:gd name="T0" fmla="*/ 1002 w 2126"/>
                    <a:gd name="T1" fmla="*/ 0 h 685"/>
                    <a:gd name="T2" fmla="*/ 1151 w 2126"/>
                    <a:gd name="T3" fmla="*/ 8 h 685"/>
                    <a:gd name="T4" fmla="*/ 1297 w 2126"/>
                    <a:gd name="T5" fmla="*/ 27 h 685"/>
                    <a:gd name="T6" fmla="*/ 1442 w 2126"/>
                    <a:gd name="T7" fmla="*/ 55 h 685"/>
                    <a:gd name="T8" fmla="*/ 1584 w 2126"/>
                    <a:gd name="T9" fmla="*/ 93 h 685"/>
                    <a:gd name="T10" fmla="*/ 1725 w 2126"/>
                    <a:gd name="T11" fmla="*/ 143 h 685"/>
                    <a:gd name="T12" fmla="*/ 1864 w 2126"/>
                    <a:gd name="T13" fmla="*/ 202 h 685"/>
                    <a:gd name="T14" fmla="*/ 1997 w 2126"/>
                    <a:gd name="T15" fmla="*/ 272 h 685"/>
                    <a:gd name="T16" fmla="*/ 2126 w 2126"/>
                    <a:gd name="T17" fmla="*/ 352 h 685"/>
                    <a:gd name="T18" fmla="*/ 1794 w 2126"/>
                    <a:gd name="T19" fmla="*/ 685 h 685"/>
                    <a:gd name="T20" fmla="*/ 1677 w 2126"/>
                    <a:gd name="T21" fmla="*/ 622 h 685"/>
                    <a:gd name="T22" fmla="*/ 1556 w 2126"/>
                    <a:gd name="T23" fmla="*/ 569 h 685"/>
                    <a:gd name="T24" fmla="*/ 1432 w 2126"/>
                    <a:gd name="T25" fmla="*/ 527 h 685"/>
                    <a:gd name="T26" fmla="*/ 1305 w 2126"/>
                    <a:gd name="T27" fmla="*/ 495 h 685"/>
                    <a:gd name="T28" fmla="*/ 1177 w 2126"/>
                    <a:gd name="T29" fmla="*/ 472 h 685"/>
                    <a:gd name="T30" fmla="*/ 1048 w 2126"/>
                    <a:gd name="T31" fmla="*/ 460 h 685"/>
                    <a:gd name="T32" fmla="*/ 919 w 2126"/>
                    <a:gd name="T33" fmla="*/ 459 h 685"/>
                    <a:gd name="T34" fmla="*/ 789 w 2126"/>
                    <a:gd name="T35" fmla="*/ 466 h 685"/>
                    <a:gd name="T36" fmla="*/ 660 w 2126"/>
                    <a:gd name="T37" fmla="*/ 485 h 685"/>
                    <a:gd name="T38" fmla="*/ 533 w 2126"/>
                    <a:gd name="T39" fmla="*/ 514 h 685"/>
                    <a:gd name="T40" fmla="*/ 407 w 2126"/>
                    <a:gd name="T41" fmla="*/ 552 h 685"/>
                    <a:gd name="T42" fmla="*/ 285 w 2126"/>
                    <a:gd name="T43" fmla="*/ 601 h 685"/>
                    <a:gd name="T44" fmla="*/ 166 w 2126"/>
                    <a:gd name="T45" fmla="*/ 660 h 685"/>
                    <a:gd name="T46" fmla="*/ 150 w 2126"/>
                    <a:gd name="T47" fmla="*/ 561 h 685"/>
                    <a:gd name="T48" fmla="*/ 126 w 2126"/>
                    <a:gd name="T49" fmla="*/ 472 h 685"/>
                    <a:gd name="T50" fmla="*/ 93 w 2126"/>
                    <a:gd name="T51" fmla="*/ 388 h 685"/>
                    <a:gd name="T52" fmla="*/ 55 w 2126"/>
                    <a:gd name="T53" fmla="*/ 310 h 685"/>
                    <a:gd name="T54" fmla="*/ 10 w 2126"/>
                    <a:gd name="T55" fmla="*/ 240 h 685"/>
                    <a:gd name="T56" fmla="*/ 0 w 2126"/>
                    <a:gd name="T57" fmla="*/ 228 h 685"/>
                    <a:gd name="T58" fmla="*/ 137 w 2126"/>
                    <a:gd name="T59" fmla="*/ 166 h 685"/>
                    <a:gd name="T60" fmla="*/ 276 w 2126"/>
                    <a:gd name="T61" fmla="*/ 112 h 685"/>
                    <a:gd name="T62" fmla="*/ 418 w 2126"/>
                    <a:gd name="T63" fmla="*/ 69 h 685"/>
                    <a:gd name="T64" fmla="*/ 563 w 2126"/>
                    <a:gd name="T65" fmla="*/ 36 h 685"/>
                    <a:gd name="T66" fmla="*/ 708 w 2126"/>
                    <a:gd name="T67" fmla="*/ 14 h 685"/>
                    <a:gd name="T68" fmla="*/ 856 w 2126"/>
                    <a:gd name="T69" fmla="*/ 2 h 685"/>
                    <a:gd name="T70" fmla="*/ 1002 w 2126"/>
                    <a:gd name="T71" fmla="*/ 0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26" h="685">
                      <a:moveTo>
                        <a:pt x="1002" y="0"/>
                      </a:moveTo>
                      <a:lnTo>
                        <a:pt x="1151" y="8"/>
                      </a:lnTo>
                      <a:lnTo>
                        <a:pt x="1297" y="27"/>
                      </a:lnTo>
                      <a:lnTo>
                        <a:pt x="1442" y="55"/>
                      </a:lnTo>
                      <a:lnTo>
                        <a:pt x="1584" y="93"/>
                      </a:lnTo>
                      <a:lnTo>
                        <a:pt x="1725" y="143"/>
                      </a:lnTo>
                      <a:lnTo>
                        <a:pt x="1864" y="202"/>
                      </a:lnTo>
                      <a:lnTo>
                        <a:pt x="1997" y="272"/>
                      </a:lnTo>
                      <a:lnTo>
                        <a:pt x="2126" y="352"/>
                      </a:lnTo>
                      <a:lnTo>
                        <a:pt x="1794" y="685"/>
                      </a:lnTo>
                      <a:lnTo>
                        <a:pt x="1677" y="622"/>
                      </a:lnTo>
                      <a:lnTo>
                        <a:pt x="1556" y="569"/>
                      </a:lnTo>
                      <a:lnTo>
                        <a:pt x="1432" y="527"/>
                      </a:lnTo>
                      <a:lnTo>
                        <a:pt x="1305" y="495"/>
                      </a:lnTo>
                      <a:lnTo>
                        <a:pt x="1177" y="472"/>
                      </a:lnTo>
                      <a:lnTo>
                        <a:pt x="1048" y="460"/>
                      </a:lnTo>
                      <a:lnTo>
                        <a:pt x="919" y="459"/>
                      </a:lnTo>
                      <a:lnTo>
                        <a:pt x="789" y="466"/>
                      </a:lnTo>
                      <a:lnTo>
                        <a:pt x="660" y="485"/>
                      </a:lnTo>
                      <a:lnTo>
                        <a:pt x="533" y="514"/>
                      </a:lnTo>
                      <a:lnTo>
                        <a:pt x="407" y="552"/>
                      </a:lnTo>
                      <a:lnTo>
                        <a:pt x="285" y="601"/>
                      </a:lnTo>
                      <a:lnTo>
                        <a:pt x="166" y="660"/>
                      </a:lnTo>
                      <a:lnTo>
                        <a:pt x="150" y="561"/>
                      </a:lnTo>
                      <a:lnTo>
                        <a:pt x="126" y="472"/>
                      </a:lnTo>
                      <a:lnTo>
                        <a:pt x="93" y="388"/>
                      </a:lnTo>
                      <a:lnTo>
                        <a:pt x="55" y="310"/>
                      </a:lnTo>
                      <a:lnTo>
                        <a:pt x="10" y="240"/>
                      </a:lnTo>
                      <a:lnTo>
                        <a:pt x="0" y="228"/>
                      </a:lnTo>
                      <a:lnTo>
                        <a:pt x="137" y="166"/>
                      </a:lnTo>
                      <a:lnTo>
                        <a:pt x="276" y="112"/>
                      </a:lnTo>
                      <a:lnTo>
                        <a:pt x="418" y="69"/>
                      </a:lnTo>
                      <a:lnTo>
                        <a:pt x="563" y="36"/>
                      </a:lnTo>
                      <a:lnTo>
                        <a:pt x="708" y="14"/>
                      </a:lnTo>
                      <a:lnTo>
                        <a:pt x="856" y="2"/>
                      </a:lnTo>
                      <a:lnTo>
                        <a:pt x="100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grpSp>
        </p:grpSp>
      </p:grpSp>
      <p:grpSp>
        <p:nvGrpSpPr>
          <p:cNvPr id="39" name="Group 38">
            <a:extLst>
              <a:ext uri="{FF2B5EF4-FFF2-40B4-BE49-F238E27FC236}">
                <a16:creationId xmlns:a16="http://schemas.microsoft.com/office/drawing/2014/main" id="{F3E0805C-CF0A-4022-9B4C-21D18FD43F5C}"/>
              </a:ext>
            </a:extLst>
          </p:cNvPr>
          <p:cNvGrpSpPr/>
          <p:nvPr/>
        </p:nvGrpSpPr>
        <p:grpSpPr>
          <a:xfrm>
            <a:off x="4583634" y="1726330"/>
            <a:ext cx="1566620" cy="2739968"/>
            <a:chOff x="6111511" y="2301773"/>
            <a:chExt cx="2088827" cy="3653291"/>
          </a:xfrm>
        </p:grpSpPr>
        <p:sp>
          <p:nvSpPr>
            <p:cNvPr id="9" name="Freeform 9">
              <a:extLst>
                <a:ext uri="{FF2B5EF4-FFF2-40B4-BE49-F238E27FC236}">
                  <a16:creationId xmlns:a16="http://schemas.microsoft.com/office/drawing/2014/main" id="{D7D388A7-7E8F-482E-888D-7715ED9806ED}"/>
                </a:ext>
              </a:extLst>
            </p:cNvPr>
            <p:cNvSpPr>
              <a:spLocks/>
            </p:cNvSpPr>
            <p:nvPr/>
          </p:nvSpPr>
          <p:spPr bwMode="auto">
            <a:xfrm>
              <a:off x="6111511" y="2751036"/>
              <a:ext cx="2088827" cy="3204028"/>
            </a:xfrm>
            <a:custGeom>
              <a:avLst/>
              <a:gdLst>
                <a:gd name="T0" fmla="*/ 709 w 866"/>
                <a:gd name="T1" fmla="*/ 1929 h 1929"/>
                <a:gd name="T2" fmla="*/ 158 w 866"/>
                <a:gd name="T3" fmla="*/ 1929 h 1929"/>
                <a:gd name="T4" fmla="*/ 0 w 866"/>
                <a:gd name="T5" fmla="*/ 1771 h 1929"/>
                <a:gd name="T6" fmla="*/ 0 w 866"/>
                <a:gd name="T7" fmla="*/ 158 h 1929"/>
                <a:gd name="T8" fmla="*/ 158 w 866"/>
                <a:gd name="T9" fmla="*/ 0 h 1929"/>
                <a:gd name="T10" fmla="*/ 709 w 866"/>
                <a:gd name="T11" fmla="*/ 0 h 1929"/>
                <a:gd name="T12" fmla="*/ 866 w 866"/>
                <a:gd name="T13" fmla="*/ 158 h 1929"/>
                <a:gd name="T14" fmla="*/ 866 w 866"/>
                <a:gd name="T15" fmla="*/ 1771 h 1929"/>
                <a:gd name="T16" fmla="*/ 709 w 866"/>
                <a:gd name="T17" fmla="*/ 1929 h 1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6" h="1929">
                  <a:moveTo>
                    <a:pt x="709" y="1929"/>
                  </a:moveTo>
                  <a:cubicBezTo>
                    <a:pt x="158" y="1929"/>
                    <a:pt x="158" y="1929"/>
                    <a:pt x="158" y="1929"/>
                  </a:cubicBezTo>
                  <a:cubicBezTo>
                    <a:pt x="70" y="1929"/>
                    <a:pt x="0" y="1858"/>
                    <a:pt x="0" y="1771"/>
                  </a:cubicBezTo>
                  <a:cubicBezTo>
                    <a:pt x="0" y="158"/>
                    <a:pt x="0" y="158"/>
                    <a:pt x="0" y="158"/>
                  </a:cubicBezTo>
                  <a:cubicBezTo>
                    <a:pt x="0" y="71"/>
                    <a:pt x="70" y="0"/>
                    <a:pt x="158" y="0"/>
                  </a:cubicBezTo>
                  <a:cubicBezTo>
                    <a:pt x="709" y="0"/>
                    <a:pt x="709" y="0"/>
                    <a:pt x="709" y="0"/>
                  </a:cubicBezTo>
                  <a:cubicBezTo>
                    <a:pt x="796" y="0"/>
                    <a:pt x="866" y="71"/>
                    <a:pt x="866" y="158"/>
                  </a:cubicBezTo>
                  <a:cubicBezTo>
                    <a:pt x="866" y="1771"/>
                    <a:pt x="866" y="1771"/>
                    <a:pt x="866" y="1771"/>
                  </a:cubicBezTo>
                  <a:cubicBezTo>
                    <a:pt x="866" y="1858"/>
                    <a:pt x="796" y="1929"/>
                    <a:pt x="709" y="1929"/>
                  </a:cubicBezTo>
                  <a:close/>
                </a:path>
              </a:pathLst>
            </a:custGeom>
            <a:solidFill>
              <a:schemeClr val="accent4"/>
            </a:solidFill>
            <a:ln w="9525">
              <a:noFill/>
              <a:round/>
              <a:headEnd/>
              <a:tailEnd/>
            </a:ln>
          </p:spPr>
          <p:txBody>
            <a:bodyPr vert="horz" wrap="square" lIns="68580" tIns="34290" rIns="68580" bIns="34290" numCol="1" anchor="t" anchorCtr="0" compatLnSpc="1">
              <a:prstTxWarp prst="textNoShape">
                <a:avLst/>
              </a:prstTxWarp>
            </a:bodyPr>
            <a:lstStyle/>
            <a:p>
              <a:endParaRPr lang="en-US" sz="1013"/>
            </a:p>
          </p:txBody>
        </p:sp>
        <p:grpSp>
          <p:nvGrpSpPr>
            <p:cNvPr id="34" name="Group 33">
              <a:extLst>
                <a:ext uri="{FF2B5EF4-FFF2-40B4-BE49-F238E27FC236}">
                  <a16:creationId xmlns:a16="http://schemas.microsoft.com/office/drawing/2014/main" id="{028E57FE-12A0-44F5-9693-06EDE4EA188C}"/>
                </a:ext>
              </a:extLst>
            </p:cNvPr>
            <p:cNvGrpSpPr/>
            <p:nvPr/>
          </p:nvGrpSpPr>
          <p:grpSpPr>
            <a:xfrm>
              <a:off x="6707455" y="2301773"/>
              <a:ext cx="896938" cy="896938"/>
              <a:chOff x="6707455" y="2301773"/>
              <a:chExt cx="896938" cy="896938"/>
            </a:xfrm>
          </p:grpSpPr>
          <p:sp>
            <p:nvSpPr>
              <p:cNvPr id="10" name="Oval 10">
                <a:extLst>
                  <a:ext uri="{FF2B5EF4-FFF2-40B4-BE49-F238E27FC236}">
                    <a16:creationId xmlns:a16="http://schemas.microsoft.com/office/drawing/2014/main" id="{9A76CA5C-D0D6-4D49-A354-297CD3255D09}"/>
                  </a:ext>
                </a:extLst>
              </p:cNvPr>
              <p:cNvSpPr>
                <a:spLocks noChangeArrowheads="1"/>
              </p:cNvSpPr>
              <p:nvPr/>
            </p:nvSpPr>
            <p:spPr bwMode="auto">
              <a:xfrm>
                <a:off x="6707455" y="2301773"/>
                <a:ext cx="896938" cy="896938"/>
              </a:xfrm>
              <a:prstGeom prst="ellipse">
                <a:avLst/>
              </a:prstGeom>
              <a:solidFill>
                <a:schemeClr val="accent4"/>
              </a:solidFill>
              <a:ln w="71438" cap="flat">
                <a:solidFill>
                  <a:srgbClr val="FFFFFF"/>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grpSp>
            <p:nvGrpSpPr>
              <p:cNvPr id="18" name="Group 42">
                <a:extLst>
                  <a:ext uri="{FF2B5EF4-FFF2-40B4-BE49-F238E27FC236}">
                    <a16:creationId xmlns:a16="http://schemas.microsoft.com/office/drawing/2014/main" id="{C1CB76B9-06A7-4599-956C-95029744E9F9}"/>
                  </a:ext>
                </a:extLst>
              </p:cNvPr>
              <p:cNvGrpSpPr>
                <a:grpSpLocks noChangeAspect="1"/>
              </p:cNvGrpSpPr>
              <p:nvPr/>
            </p:nvGrpSpPr>
            <p:grpSpPr bwMode="auto">
              <a:xfrm>
                <a:off x="7011880" y="2596210"/>
                <a:ext cx="288088" cy="362778"/>
                <a:chOff x="4772" y="2013"/>
                <a:chExt cx="837" cy="1054"/>
              </a:xfrm>
              <a:solidFill>
                <a:schemeClr val="bg1"/>
              </a:solidFill>
            </p:grpSpPr>
            <p:sp>
              <p:nvSpPr>
                <p:cNvPr id="19" name="Freeform 44">
                  <a:extLst>
                    <a:ext uri="{FF2B5EF4-FFF2-40B4-BE49-F238E27FC236}">
                      <a16:creationId xmlns:a16="http://schemas.microsoft.com/office/drawing/2014/main" id="{EC4ADD96-2F96-4804-B91A-A099BC39D6E1}"/>
                    </a:ext>
                  </a:extLst>
                </p:cNvPr>
                <p:cNvSpPr>
                  <a:spLocks/>
                </p:cNvSpPr>
                <p:nvPr/>
              </p:nvSpPr>
              <p:spPr bwMode="auto">
                <a:xfrm>
                  <a:off x="5192" y="2187"/>
                  <a:ext cx="204" cy="204"/>
                </a:xfrm>
                <a:custGeom>
                  <a:avLst/>
                  <a:gdLst>
                    <a:gd name="T0" fmla="*/ 306 w 612"/>
                    <a:gd name="T1" fmla="*/ 0 h 613"/>
                    <a:gd name="T2" fmla="*/ 348 w 612"/>
                    <a:gd name="T3" fmla="*/ 2 h 613"/>
                    <a:gd name="T4" fmla="*/ 387 w 612"/>
                    <a:gd name="T5" fmla="*/ 10 h 613"/>
                    <a:gd name="T6" fmla="*/ 425 w 612"/>
                    <a:gd name="T7" fmla="*/ 24 h 613"/>
                    <a:gd name="T8" fmla="*/ 460 w 612"/>
                    <a:gd name="T9" fmla="*/ 41 h 613"/>
                    <a:gd name="T10" fmla="*/ 493 w 612"/>
                    <a:gd name="T11" fmla="*/ 63 h 613"/>
                    <a:gd name="T12" fmla="*/ 523 w 612"/>
                    <a:gd name="T13" fmla="*/ 89 h 613"/>
                    <a:gd name="T14" fmla="*/ 548 w 612"/>
                    <a:gd name="T15" fmla="*/ 119 h 613"/>
                    <a:gd name="T16" fmla="*/ 570 w 612"/>
                    <a:gd name="T17" fmla="*/ 151 h 613"/>
                    <a:gd name="T18" fmla="*/ 588 w 612"/>
                    <a:gd name="T19" fmla="*/ 186 h 613"/>
                    <a:gd name="T20" fmla="*/ 601 w 612"/>
                    <a:gd name="T21" fmla="*/ 225 h 613"/>
                    <a:gd name="T22" fmla="*/ 609 w 612"/>
                    <a:gd name="T23" fmla="*/ 264 h 613"/>
                    <a:gd name="T24" fmla="*/ 612 w 612"/>
                    <a:gd name="T25" fmla="*/ 306 h 613"/>
                    <a:gd name="T26" fmla="*/ 609 w 612"/>
                    <a:gd name="T27" fmla="*/ 348 h 613"/>
                    <a:gd name="T28" fmla="*/ 601 w 612"/>
                    <a:gd name="T29" fmla="*/ 387 h 613"/>
                    <a:gd name="T30" fmla="*/ 588 w 612"/>
                    <a:gd name="T31" fmla="*/ 425 h 613"/>
                    <a:gd name="T32" fmla="*/ 570 w 612"/>
                    <a:gd name="T33" fmla="*/ 460 h 613"/>
                    <a:gd name="T34" fmla="*/ 548 w 612"/>
                    <a:gd name="T35" fmla="*/ 493 h 613"/>
                    <a:gd name="T36" fmla="*/ 523 w 612"/>
                    <a:gd name="T37" fmla="*/ 523 h 613"/>
                    <a:gd name="T38" fmla="*/ 493 w 612"/>
                    <a:gd name="T39" fmla="*/ 548 h 613"/>
                    <a:gd name="T40" fmla="*/ 460 w 612"/>
                    <a:gd name="T41" fmla="*/ 570 h 613"/>
                    <a:gd name="T42" fmla="*/ 425 w 612"/>
                    <a:gd name="T43" fmla="*/ 588 h 613"/>
                    <a:gd name="T44" fmla="*/ 387 w 612"/>
                    <a:gd name="T45" fmla="*/ 601 h 613"/>
                    <a:gd name="T46" fmla="*/ 348 w 612"/>
                    <a:gd name="T47" fmla="*/ 609 h 613"/>
                    <a:gd name="T48" fmla="*/ 306 w 612"/>
                    <a:gd name="T49" fmla="*/ 613 h 613"/>
                    <a:gd name="T50" fmla="*/ 265 w 612"/>
                    <a:gd name="T51" fmla="*/ 609 h 613"/>
                    <a:gd name="T52" fmla="*/ 225 w 612"/>
                    <a:gd name="T53" fmla="*/ 601 h 613"/>
                    <a:gd name="T54" fmla="*/ 188 w 612"/>
                    <a:gd name="T55" fmla="*/ 588 h 613"/>
                    <a:gd name="T56" fmla="*/ 151 w 612"/>
                    <a:gd name="T57" fmla="*/ 570 h 613"/>
                    <a:gd name="T58" fmla="*/ 119 w 612"/>
                    <a:gd name="T59" fmla="*/ 548 h 613"/>
                    <a:gd name="T60" fmla="*/ 89 w 612"/>
                    <a:gd name="T61" fmla="*/ 523 h 613"/>
                    <a:gd name="T62" fmla="*/ 63 w 612"/>
                    <a:gd name="T63" fmla="*/ 493 h 613"/>
                    <a:gd name="T64" fmla="*/ 42 w 612"/>
                    <a:gd name="T65" fmla="*/ 460 h 613"/>
                    <a:gd name="T66" fmla="*/ 24 w 612"/>
                    <a:gd name="T67" fmla="*/ 425 h 613"/>
                    <a:gd name="T68" fmla="*/ 11 w 612"/>
                    <a:gd name="T69" fmla="*/ 387 h 613"/>
                    <a:gd name="T70" fmla="*/ 2 w 612"/>
                    <a:gd name="T71" fmla="*/ 348 h 613"/>
                    <a:gd name="T72" fmla="*/ 0 w 612"/>
                    <a:gd name="T73" fmla="*/ 306 h 613"/>
                    <a:gd name="T74" fmla="*/ 2 w 612"/>
                    <a:gd name="T75" fmla="*/ 264 h 613"/>
                    <a:gd name="T76" fmla="*/ 11 w 612"/>
                    <a:gd name="T77" fmla="*/ 225 h 613"/>
                    <a:gd name="T78" fmla="*/ 24 w 612"/>
                    <a:gd name="T79" fmla="*/ 186 h 613"/>
                    <a:gd name="T80" fmla="*/ 42 w 612"/>
                    <a:gd name="T81" fmla="*/ 151 h 613"/>
                    <a:gd name="T82" fmla="*/ 63 w 612"/>
                    <a:gd name="T83" fmla="*/ 119 h 613"/>
                    <a:gd name="T84" fmla="*/ 89 w 612"/>
                    <a:gd name="T85" fmla="*/ 89 h 613"/>
                    <a:gd name="T86" fmla="*/ 119 w 612"/>
                    <a:gd name="T87" fmla="*/ 63 h 613"/>
                    <a:gd name="T88" fmla="*/ 151 w 612"/>
                    <a:gd name="T89" fmla="*/ 41 h 613"/>
                    <a:gd name="T90" fmla="*/ 188 w 612"/>
                    <a:gd name="T91" fmla="*/ 24 h 613"/>
                    <a:gd name="T92" fmla="*/ 225 w 612"/>
                    <a:gd name="T93" fmla="*/ 10 h 613"/>
                    <a:gd name="T94" fmla="*/ 265 w 612"/>
                    <a:gd name="T95" fmla="*/ 2 h 613"/>
                    <a:gd name="T96" fmla="*/ 306 w 612"/>
                    <a:gd name="T9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12" h="613">
                      <a:moveTo>
                        <a:pt x="306" y="0"/>
                      </a:moveTo>
                      <a:lnTo>
                        <a:pt x="348" y="2"/>
                      </a:lnTo>
                      <a:lnTo>
                        <a:pt x="387" y="10"/>
                      </a:lnTo>
                      <a:lnTo>
                        <a:pt x="425" y="24"/>
                      </a:lnTo>
                      <a:lnTo>
                        <a:pt x="460" y="41"/>
                      </a:lnTo>
                      <a:lnTo>
                        <a:pt x="493" y="63"/>
                      </a:lnTo>
                      <a:lnTo>
                        <a:pt x="523" y="89"/>
                      </a:lnTo>
                      <a:lnTo>
                        <a:pt x="548" y="119"/>
                      </a:lnTo>
                      <a:lnTo>
                        <a:pt x="570" y="151"/>
                      </a:lnTo>
                      <a:lnTo>
                        <a:pt x="588" y="186"/>
                      </a:lnTo>
                      <a:lnTo>
                        <a:pt x="601" y="225"/>
                      </a:lnTo>
                      <a:lnTo>
                        <a:pt x="609" y="264"/>
                      </a:lnTo>
                      <a:lnTo>
                        <a:pt x="612" y="306"/>
                      </a:lnTo>
                      <a:lnTo>
                        <a:pt x="609" y="348"/>
                      </a:lnTo>
                      <a:lnTo>
                        <a:pt x="601" y="387"/>
                      </a:lnTo>
                      <a:lnTo>
                        <a:pt x="588" y="425"/>
                      </a:lnTo>
                      <a:lnTo>
                        <a:pt x="570" y="460"/>
                      </a:lnTo>
                      <a:lnTo>
                        <a:pt x="548" y="493"/>
                      </a:lnTo>
                      <a:lnTo>
                        <a:pt x="523" y="523"/>
                      </a:lnTo>
                      <a:lnTo>
                        <a:pt x="493" y="548"/>
                      </a:lnTo>
                      <a:lnTo>
                        <a:pt x="460" y="570"/>
                      </a:lnTo>
                      <a:lnTo>
                        <a:pt x="425" y="588"/>
                      </a:lnTo>
                      <a:lnTo>
                        <a:pt x="387" y="601"/>
                      </a:lnTo>
                      <a:lnTo>
                        <a:pt x="348" y="609"/>
                      </a:lnTo>
                      <a:lnTo>
                        <a:pt x="306" y="613"/>
                      </a:lnTo>
                      <a:lnTo>
                        <a:pt x="265" y="609"/>
                      </a:lnTo>
                      <a:lnTo>
                        <a:pt x="225" y="601"/>
                      </a:lnTo>
                      <a:lnTo>
                        <a:pt x="188" y="588"/>
                      </a:lnTo>
                      <a:lnTo>
                        <a:pt x="151" y="570"/>
                      </a:lnTo>
                      <a:lnTo>
                        <a:pt x="119" y="548"/>
                      </a:lnTo>
                      <a:lnTo>
                        <a:pt x="89" y="523"/>
                      </a:lnTo>
                      <a:lnTo>
                        <a:pt x="63" y="493"/>
                      </a:lnTo>
                      <a:lnTo>
                        <a:pt x="42" y="460"/>
                      </a:lnTo>
                      <a:lnTo>
                        <a:pt x="24" y="425"/>
                      </a:lnTo>
                      <a:lnTo>
                        <a:pt x="11" y="387"/>
                      </a:lnTo>
                      <a:lnTo>
                        <a:pt x="2" y="348"/>
                      </a:lnTo>
                      <a:lnTo>
                        <a:pt x="0" y="306"/>
                      </a:lnTo>
                      <a:lnTo>
                        <a:pt x="2" y="264"/>
                      </a:lnTo>
                      <a:lnTo>
                        <a:pt x="11" y="225"/>
                      </a:lnTo>
                      <a:lnTo>
                        <a:pt x="24" y="186"/>
                      </a:lnTo>
                      <a:lnTo>
                        <a:pt x="42" y="151"/>
                      </a:lnTo>
                      <a:lnTo>
                        <a:pt x="63" y="119"/>
                      </a:lnTo>
                      <a:lnTo>
                        <a:pt x="89" y="89"/>
                      </a:lnTo>
                      <a:lnTo>
                        <a:pt x="119" y="63"/>
                      </a:lnTo>
                      <a:lnTo>
                        <a:pt x="151" y="41"/>
                      </a:lnTo>
                      <a:lnTo>
                        <a:pt x="188" y="24"/>
                      </a:lnTo>
                      <a:lnTo>
                        <a:pt x="225" y="10"/>
                      </a:lnTo>
                      <a:lnTo>
                        <a:pt x="265" y="2"/>
                      </a:lnTo>
                      <a:lnTo>
                        <a:pt x="30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20" name="Freeform 45">
                  <a:extLst>
                    <a:ext uri="{FF2B5EF4-FFF2-40B4-BE49-F238E27FC236}">
                      <a16:creationId xmlns:a16="http://schemas.microsoft.com/office/drawing/2014/main" id="{E16A525B-CC84-4259-97C2-678E8425F721}"/>
                    </a:ext>
                  </a:extLst>
                </p:cNvPr>
                <p:cNvSpPr>
                  <a:spLocks/>
                </p:cNvSpPr>
                <p:nvPr/>
              </p:nvSpPr>
              <p:spPr bwMode="auto">
                <a:xfrm>
                  <a:off x="5282" y="2507"/>
                  <a:ext cx="131" cy="131"/>
                </a:xfrm>
                <a:custGeom>
                  <a:avLst/>
                  <a:gdLst>
                    <a:gd name="T0" fmla="*/ 197 w 393"/>
                    <a:gd name="T1" fmla="*/ 0 h 393"/>
                    <a:gd name="T2" fmla="*/ 232 w 393"/>
                    <a:gd name="T3" fmla="*/ 3 h 393"/>
                    <a:gd name="T4" fmla="*/ 265 w 393"/>
                    <a:gd name="T5" fmla="*/ 13 h 393"/>
                    <a:gd name="T6" fmla="*/ 296 w 393"/>
                    <a:gd name="T7" fmla="*/ 27 h 393"/>
                    <a:gd name="T8" fmla="*/ 323 w 393"/>
                    <a:gd name="T9" fmla="*/ 46 h 393"/>
                    <a:gd name="T10" fmla="*/ 347 w 393"/>
                    <a:gd name="T11" fmla="*/ 70 h 393"/>
                    <a:gd name="T12" fmla="*/ 366 w 393"/>
                    <a:gd name="T13" fmla="*/ 97 h 393"/>
                    <a:gd name="T14" fmla="*/ 381 w 393"/>
                    <a:gd name="T15" fmla="*/ 128 h 393"/>
                    <a:gd name="T16" fmla="*/ 390 w 393"/>
                    <a:gd name="T17" fmla="*/ 162 h 393"/>
                    <a:gd name="T18" fmla="*/ 393 w 393"/>
                    <a:gd name="T19" fmla="*/ 197 h 393"/>
                    <a:gd name="T20" fmla="*/ 390 w 393"/>
                    <a:gd name="T21" fmla="*/ 232 h 393"/>
                    <a:gd name="T22" fmla="*/ 381 w 393"/>
                    <a:gd name="T23" fmla="*/ 265 h 393"/>
                    <a:gd name="T24" fmla="*/ 366 w 393"/>
                    <a:gd name="T25" fmla="*/ 296 h 393"/>
                    <a:gd name="T26" fmla="*/ 347 w 393"/>
                    <a:gd name="T27" fmla="*/ 324 h 393"/>
                    <a:gd name="T28" fmla="*/ 323 w 393"/>
                    <a:gd name="T29" fmla="*/ 347 h 393"/>
                    <a:gd name="T30" fmla="*/ 296 w 393"/>
                    <a:gd name="T31" fmla="*/ 366 h 393"/>
                    <a:gd name="T32" fmla="*/ 265 w 393"/>
                    <a:gd name="T33" fmla="*/ 381 h 393"/>
                    <a:gd name="T34" fmla="*/ 232 w 393"/>
                    <a:gd name="T35" fmla="*/ 390 h 393"/>
                    <a:gd name="T36" fmla="*/ 197 w 393"/>
                    <a:gd name="T37" fmla="*/ 393 h 393"/>
                    <a:gd name="T38" fmla="*/ 162 w 393"/>
                    <a:gd name="T39" fmla="*/ 390 h 393"/>
                    <a:gd name="T40" fmla="*/ 127 w 393"/>
                    <a:gd name="T41" fmla="*/ 381 h 393"/>
                    <a:gd name="T42" fmla="*/ 97 w 393"/>
                    <a:gd name="T43" fmla="*/ 366 h 393"/>
                    <a:gd name="T44" fmla="*/ 70 w 393"/>
                    <a:gd name="T45" fmla="*/ 347 h 393"/>
                    <a:gd name="T46" fmla="*/ 46 w 393"/>
                    <a:gd name="T47" fmla="*/ 324 h 393"/>
                    <a:gd name="T48" fmla="*/ 27 w 393"/>
                    <a:gd name="T49" fmla="*/ 296 h 393"/>
                    <a:gd name="T50" fmla="*/ 13 w 393"/>
                    <a:gd name="T51" fmla="*/ 265 h 393"/>
                    <a:gd name="T52" fmla="*/ 3 w 393"/>
                    <a:gd name="T53" fmla="*/ 232 h 393"/>
                    <a:gd name="T54" fmla="*/ 0 w 393"/>
                    <a:gd name="T55" fmla="*/ 197 h 393"/>
                    <a:gd name="T56" fmla="*/ 3 w 393"/>
                    <a:gd name="T57" fmla="*/ 162 h 393"/>
                    <a:gd name="T58" fmla="*/ 13 w 393"/>
                    <a:gd name="T59" fmla="*/ 128 h 393"/>
                    <a:gd name="T60" fmla="*/ 27 w 393"/>
                    <a:gd name="T61" fmla="*/ 97 h 393"/>
                    <a:gd name="T62" fmla="*/ 46 w 393"/>
                    <a:gd name="T63" fmla="*/ 70 h 393"/>
                    <a:gd name="T64" fmla="*/ 70 w 393"/>
                    <a:gd name="T65" fmla="*/ 46 h 393"/>
                    <a:gd name="T66" fmla="*/ 97 w 393"/>
                    <a:gd name="T67" fmla="*/ 27 h 393"/>
                    <a:gd name="T68" fmla="*/ 127 w 393"/>
                    <a:gd name="T69" fmla="*/ 13 h 393"/>
                    <a:gd name="T70" fmla="*/ 162 w 393"/>
                    <a:gd name="T71" fmla="*/ 3 h 393"/>
                    <a:gd name="T72" fmla="*/ 197 w 393"/>
                    <a:gd name="T73"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3" h="393">
                      <a:moveTo>
                        <a:pt x="197" y="0"/>
                      </a:moveTo>
                      <a:lnTo>
                        <a:pt x="232" y="3"/>
                      </a:lnTo>
                      <a:lnTo>
                        <a:pt x="265" y="13"/>
                      </a:lnTo>
                      <a:lnTo>
                        <a:pt x="296" y="27"/>
                      </a:lnTo>
                      <a:lnTo>
                        <a:pt x="323" y="46"/>
                      </a:lnTo>
                      <a:lnTo>
                        <a:pt x="347" y="70"/>
                      </a:lnTo>
                      <a:lnTo>
                        <a:pt x="366" y="97"/>
                      </a:lnTo>
                      <a:lnTo>
                        <a:pt x="381" y="128"/>
                      </a:lnTo>
                      <a:lnTo>
                        <a:pt x="390" y="162"/>
                      </a:lnTo>
                      <a:lnTo>
                        <a:pt x="393" y="197"/>
                      </a:lnTo>
                      <a:lnTo>
                        <a:pt x="390" y="232"/>
                      </a:lnTo>
                      <a:lnTo>
                        <a:pt x="381" y="265"/>
                      </a:lnTo>
                      <a:lnTo>
                        <a:pt x="366" y="296"/>
                      </a:lnTo>
                      <a:lnTo>
                        <a:pt x="347" y="324"/>
                      </a:lnTo>
                      <a:lnTo>
                        <a:pt x="323" y="347"/>
                      </a:lnTo>
                      <a:lnTo>
                        <a:pt x="296" y="366"/>
                      </a:lnTo>
                      <a:lnTo>
                        <a:pt x="265" y="381"/>
                      </a:lnTo>
                      <a:lnTo>
                        <a:pt x="232" y="390"/>
                      </a:lnTo>
                      <a:lnTo>
                        <a:pt x="197" y="393"/>
                      </a:lnTo>
                      <a:lnTo>
                        <a:pt x="162" y="390"/>
                      </a:lnTo>
                      <a:lnTo>
                        <a:pt x="127" y="381"/>
                      </a:lnTo>
                      <a:lnTo>
                        <a:pt x="97" y="366"/>
                      </a:lnTo>
                      <a:lnTo>
                        <a:pt x="70" y="347"/>
                      </a:lnTo>
                      <a:lnTo>
                        <a:pt x="46" y="324"/>
                      </a:lnTo>
                      <a:lnTo>
                        <a:pt x="27" y="296"/>
                      </a:lnTo>
                      <a:lnTo>
                        <a:pt x="13" y="265"/>
                      </a:lnTo>
                      <a:lnTo>
                        <a:pt x="3" y="232"/>
                      </a:lnTo>
                      <a:lnTo>
                        <a:pt x="0" y="197"/>
                      </a:lnTo>
                      <a:lnTo>
                        <a:pt x="3" y="162"/>
                      </a:lnTo>
                      <a:lnTo>
                        <a:pt x="13" y="128"/>
                      </a:lnTo>
                      <a:lnTo>
                        <a:pt x="27" y="97"/>
                      </a:lnTo>
                      <a:lnTo>
                        <a:pt x="46" y="70"/>
                      </a:lnTo>
                      <a:lnTo>
                        <a:pt x="70" y="46"/>
                      </a:lnTo>
                      <a:lnTo>
                        <a:pt x="97" y="27"/>
                      </a:lnTo>
                      <a:lnTo>
                        <a:pt x="127" y="13"/>
                      </a:lnTo>
                      <a:lnTo>
                        <a:pt x="162" y="3"/>
                      </a:lnTo>
                      <a:lnTo>
                        <a:pt x="19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21" name="Freeform 46">
                  <a:extLst>
                    <a:ext uri="{FF2B5EF4-FFF2-40B4-BE49-F238E27FC236}">
                      <a16:creationId xmlns:a16="http://schemas.microsoft.com/office/drawing/2014/main" id="{07955A81-A8CE-415D-93D9-1B9C6BCB29D8}"/>
                    </a:ext>
                  </a:extLst>
                </p:cNvPr>
                <p:cNvSpPr>
                  <a:spLocks noEditPoints="1"/>
                </p:cNvSpPr>
                <p:nvPr/>
              </p:nvSpPr>
              <p:spPr bwMode="auto">
                <a:xfrm>
                  <a:off x="4772" y="2013"/>
                  <a:ext cx="837" cy="1054"/>
                </a:xfrm>
                <a:custGeom>
                  <a:avLst/>
                  <a:gdLst>
                    <a:gd name="T0" fmla="*/ 1521 w 2511"/>
                    <a:gd name="T1" fmla="*/ 1479 h 3162"/>
                    <a:gd name="T2" fmla="*/ 1439 w 2511"/>
                    <a:gd name="T3" fmla="*/ 1684 h 3162"/>
                    <a:gd name="T4" fmla="*/ 1526 w 2511"/>
                    <a:gd name="T5" fmla="*/ 1887 h 3162"/>
                    <a:gd name="T6" fmla="*/ 1733 w 2511"/>
                    <a:gd name="T7" fmla="*/ 1968 h 3162"/>
                    <a:gd name="T8" fmla="*/ 1936 w 2511"/>
                    <a:gd name="T9" fmla="*/ 1880 h 3162"/>
                    <a:gd name="T10" fmla="*/ 2016 w 2511"/>
                    <a:gd name="T11" fmla="*/ 1676 h 3162"/>
                    <a:gd name="T12" fmla="*/ 1928 w 2511"/>
                    <a:gd name="T13" fmla="*/ 1472 h 3162"/>
                    <a:gd name="T14" fmla="*/ 1724 w 2511"/>
                    <a:gd name="T15" fmla="*/ 1391 h 3162"/>
                    <a:gd name="T16" fmla="*/ 1450 w 2511"/>
                    <a:gd name="T17" fmla="*/ 395 h 3162"/>
                    <a:gd name="T18" fmla="*/ 1201 w 2511"/>
                    <a:gd name="T19" fmla="*/ 568 h 3162"/>
                    <a:gd name="T20" fmla="*/ 1119 w 2511"/>
                    <a:gd name="T21" fmla="*/ 856 h 3162"/>
                    <a:gd name="T22" fmla="*/ 1239 w 2511"/>
                    <a:gd name="T23" fmla="*/ 1134 h 3162"/>
                    <a:gd name="T24" fmla="*/ 1526 w 2511"/>
                    <a:gd name="T25" fmla="*/ 1383 h 3162"/>
                    <a:gd name="T26" fmla="*/ 1786 w 2511"/>
                    <a:gd name="T27" fmla="*/ 1339 h 3162"/>
                    <a:gd name="T28" fmla="*/ 1978 w 2511"/>
                    <a:gd name="T29" fmla="*/ 1010 h 3162"/>
                    <a:gd name="T30" fmla="*/ 2001 w 2511"/>
                    <a:gd name="T31" fmla="*/ 710 h 3162"/>
                    <a:gd name="T32" fmla="*/ 1827 w 2511"/>
                    <a:gd name="T33" fmla="*/ 462 h 3162"/>
                    <a:gd name="T34" fmla="*/ 1410 w 2511"/>
                    <a:gd name="T35" fmla="*/ 3 h 3162"/>
                    <a:gd name="T36" fmla="*/ 1857 w 2511"/>
                    <a:gd name="T37" fmla="*/ 95 h 3162"/>
                    <a:gd name="T38" fmla="*/ 2181 w 2511"/>
                    <a:gd name="T39" fmla="*/ 322 h 3162"/>
                    <a:gd name="T40" fmla="*/ 2399 w 2511"/>
                    <a:gd name="T41" fmla="*/ 626 h 3162"/>
                    <a:gd name="T42" fmla="*/ 2502 w 2511"/>
                    <a:gd name="T43" fmla="*/ 935 h 3162"/>
                    <a:gd name="T44" fmla="*/ 2478 w 2511"/>
                    <a:gd name="T45" fmla="*/ 1324 h 3162"/>
                    <a:gd name="T46" fmla="*/ 2348 w 2511"/>
                    <a:gd name="T47" fmla="*/ 1684 h 3162"/>
                    <a:gd name="T48" fmla="*/ 2178 w 2511"/>
                    <a:gd name="T49" fmla="*/ 1960 h 3162"/>
                    <a:gd name="T50" fmla="*/ 2044 w 2511"/>
                    <a:gd name="T51" fmla="*/ 2176 h 3162"/>
                    <a:gd name="T52" fmla="*/ 2016 w 2511"/>
                    <a:gd name="T53" fmla="*/ 2402 h 3162"/>
                    <a:gd name="T54" fmla="*/ 2119 w 2511"/>
                    <a:gd name="T55" fmla="*/ 2693 h 3162"/>
                    <a:gd name="T56" fmla="*/ 2286 w 2511"/>
                    <a:gd name="T57" fmla="*/ 2935 h 3162"/>
                    <a:gd name="T58" fmla="*/ 2442 w 2511"/>
                    <a:gd name="T59" fmla="*/ 3100 h 3162"/>
                    <a:gd name="T60" fmla="*/ 2511 w 2511"/>
                    <a:gd name="T61" fmla="*/ 3162 h 3162"/>
                    <a:gd name="T62" fmla="*/ 789 w 2511"/>
                    <a:gd name="T63" fmla="*/ 3135 h 3162"/>
                    <a:gd name="T64" fmla="*/ 897 w 2511"/>
                    <a:gd name="T65" fmla="*/ 3037 h 3162"/>
                    <a:gd name="T66" fmla="*/ 974 w 2511"/>
                    <a:gd name="T67" fmla="*/ 2864 h 3162"/>
                    <a:gd name="T68" fmla="*/ 921 w 2511"/>
                    <a:gd name="T69" fmla="*/ 2670 h 3162"/>
                    <a:gd name="T70" fmla="*/ 697 w 2511"/>
                    <a:gd name="T71" fmla="*/ 2709 h 3162"/>
                    <a:gd name="T72" fmla="*/ 448 w 2511"/>
                    <a:gd name="T73" fmla="*/ 2721 h 3162"/>
                    <a:gd name="T74" fmla="*/ 292 w 2511"/>
                    <a:gd name="T75" fmla="*/ 2614 h 3162"/>
                    <a:gd name="T76" fmla="*/ 287 w 2511"/>
                    <a:gd name="T77" fmla="*/ 2489 h 3162"/>
                    <a:gd name="T78" fmla="*/ 305 w 2511"/>
                    <a:gd name="T79" fmla="*/ 2372 h 3162"/>
                    <a:gd name="T80" fmla="*/ 233 w 2511"/>
                    <a:gd name="T81" fmla="*/ 2268 h 3162"/>
                    <a:gd name="T82" fmla="*/ 201 w 2511"/>
                    <a:gd name="T83" fmla="*/ 2108 h 3162"/>
                    <a:gd name="T84" fmla="*/ 222 w 2511"/>
                    <a:gd name="T85" fmla="*/ 1976 h 3162"/>
                    <a:gd name="T86" fmla="*/ 195 w 2511"/>
                    <a:gd name="T87" fmla="*/ 1954 h 3162"/>
                    <a:gd name="T88" fmla="*/ 73 w 2511"/>
                    <a:gd name="T89" fmla="*/ 1912 h 3162"/>
                    <a:gd name="T90" fmla="*/ 0 w 2511"/>
                    <a:gd name="T91" fmla="*/ 1837 h 3162"/>
                    <a:gd name="T92" fmla="*/ 36 w 2511"/>
                    <a:gd name="T93" fmla="*/ 1735 h 3162"/>
                    <a:gd name="T94" fmla="*/ 131 w 2511"/>
                    <a:gd name="T95" fmla="*/ 1559 h 3162"/>
                    <a:gd name="T96" fmla="*/ 230 w 2511"/>
                    <a:gd name="T97" fmla="*/ 1397 h 3162"/>
                    <a:gd name="T98" fmla="*/ 274 w 2511"/>
                    <a:gd name="T99" fmla="*/ 1326 h 3162"/>
                    <a:gd name="T100" fmla="*/ 242 w 2511"/>
                    <a:gd name="T101" fmla="*/ 1264 h 3162"/>
                    <a:gd name="T102" fmla="*/ 198 w 2511"/>
                    <a:gd name="T103" fmla="*/ 1158 h 3162"/>
                    <a:gd name="T104" fmla="*/ 204 w 2511"/>
                    <a:gd name="T105" fmla="*/ 979 h 3162"/>
                    <a:gd name="T106" fmla="*/ 294 w 2511"/>
                    <a:gd name="T107" fmla="*/ 637 h 3162"/>
                    <a:gd name="T108" fmla="*/ 494 w 2511"/>
                    <a:gd name="T109" fmla="*/ 278 h 3162"/>
                    <a:gd name="T110" fmla="*/ 810 w 2511"/>
                    <a:gd name="T111" fmla="*/ 74 h 3162"/>
                    <a:gd name="T112" fmla="*/ 1243 w 2511"/>
                    <a:gd name="T113" fmla="*/ 0 h 3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11" h="3162">
                      <a:moveTo>
                        <a:pt x="1709" y="1323"/>
                      </a:moveTo>
                      <a:lnTo>
                        <a:pt x="1603" y="1345"/>
                      </a:lnTo>
                      <a:lnTo>
                        <a:pt x="1616" y="1414"/>
                      </a:lnTo>
                      <a:lnTo>
                        <a:pt x="1581" y="1430"/>
                      </a:lnTo>
                      <a:lnTo>
                        <a:pt x="1549" y="1453"/>
                      </a:lnTo>
                      <a:lnTo>
                        <a:pt x="1521" y="1479"/>
                      </a:lnTo>
                      <a:lnTo>
                        <a:pt x="1462" y="1440"/>
                      </a:lnTo>
                      <a:lnTo>
                        <a:pt x="1402" y="1533"/>
                      </a:lnTo>
                      <a:lnTo>
                        <a:pt x="1461" y="1570"/>
                      </a:lnTo>
                      <a:lnTo>
                        <a:pt x="1449" y="1607"/>
                      </a:lnTo>
                      <a:lnTo>
                        <a:pt x="1441" y="1645"/>
                      </a:lnTo>
                      <a:lnTo>
                        <a:pt x="1439" y="1684"/>
                      </a:lnTo>
                      <a:lnTo>
                        <a:pt x="1371" y="1698"/>
                      </a:lnTo>
                      <a:lnTo>
                        <a:pt x="1394" y="1806"/>
                      </a:lnTo>
                      <a:lnTo>
                        <a:pt x="1462" y="1791"/>
                      </a:lnTo>
                      <a:lnTo>
                        <a:pt x="1480" y="1827"/>
                      </a:lnTo>
                      <a:lnTo>
                        <a:pt x="1501" y="1859"/>
                      </a:lnTo>
                      <a:lnTo>
                        <a:pt x="1526" y="1887"/>
                      </a:lnTo>
                      <a:lnTo>
                        <a:pt x="1489" y="1946"/>
                      </a:lnTo>
                      <a:lnTo>
                        <a:pt x="1581" y="2006"/>
                      </a:lnTo>
                      <a:lnTo>
                        <a:pt x="1619" y="1947"/>
                      </a:lnTo>
                      <a:lnTo>
                        <a:pt x="1655" y="1959"/>
                      </a:lnTo>
                      <a:lnTo>
                        <a:pt x="1694" y="1966"/>
                      </a:lnTo>
                      <a:lnTo>
                        <a:pt x="1733" y="1968"/>
                      </a:lnTo>
                      <a:lnTo>
                        <a:pt x="1747" y="2037"/>
                      </a:lnTo>
                      <a:lnTo>
                        <a:pt x="1854" y="2014"/>
                      </a:lnTo>
                      <a:lnTo>
                        <a:pt x="1839" y="1946"/>
                      </a:lnTo>
                      <a:lnTo>
                        <a:pt x="1874" y="1928"/>
                      </a:lnTo>
                      <a:lnTo>
                        <a:pt x="1907" y="1906"/>
                      </a:lnTo>
                      <a:lnTo>
                        <a:pt x="1936" y="1880"/>
                      </a:lnTo>
                      <a:lnTo>
                        <a:pt x="1993" y="1919"/>
                      </a:lnTo>
                      <a:lnTo>
                        <a:pt x="2053" y="1827"/>
                      </a:lnTo>
                      <a:lnTo>
                        <a:pt x="1995" y="1788"/>
                      </a:lnTo>
                      <a:lnTo>
                        <a:pt x="2007" y="1752"/>
                      </a:lnTo>
                      <a:lnTo>
                        <a:pt x="2014" y="1714"/>
                      </a:lnTo>
                      <a:lnTo>
                        <a:pt x="2016" y="1676"/>
                      </a:lnTo>
                      <a:lnTo>
                        <a:pt x="2084" y="1661"/>
                      </a:lnTo>
                      <a:lnTo>
                        <a:pt x="2062" y="1554"/>
                      </a:lnTo>
                      <a:lnTo>
                        <a:pt x="1994" y="1568"/>
                      </a:lnTo>
                      <a:lnTo>
                        <a:pt x="1977" y="1533"/>
                      </a:lnTo>
                      <a:lnTo>
                        <a:pt x="1954" y="1501"/>
                      </a:lnTo>
                      <a:lnTo>
                        <a:pt x="1928" y="1472"/>
                      </a:lnTo>
                      <a:lnTo>
                        <a:pt x="1967" y="1414"/>
                      </a:lnTo>
                      <a:lnTo>
                        <a:pt x="1876" y="1354"/>
                      </a:lnTo>
                      <a:lnTo>
                        <a:pt x="1837" y="1413"/>
                      </a:lnTo>
                      <a:lnTo>
                        <a:pt x="1800" y="1400"/>
                      </a:lnTo>
                      <a:lnTo>
                        <a:pt x="1763" y="1393"/>
                      </a:lnTo>
                      <a:lnTo>
                        <a:pt x="1724" y="1391"/>
                      </a:lnTo>
                      <a:lnTo>
                        <a:pt x="1709" y="1323"/>
                      </a:lnTo>
                      <a:close/>
                      <a:moveTo>
                        <a:pt x="1608" y="273"/>
                      </a:moveTo>
                      <a:lnTo>
                        <a:pt x="1583" y="379"/>
                      </a:lnTo>
                      <a:lnTo>
                        <a:pt x="1538" y="379"/>
                      </a:lnTo>
                      <a:lnTo>
                        <a:pt x="1494" y="385"/>
                      </a:lnTo>
                      <a:lnTo>
                        <a:pt x="1450" y="395"/>
                      </a:lnTo>
                      <a:lnTo>
                        <a:pt x="1406" y="409"/>
                      </a:lnTo>
                      <a:lnTo>
                        <a:pt x="1348" y="316"/>
                      </a:lnTo>
                      <a:lnTo>
                        <a:pt x="1203" y="406"/>
                      </a:lnTo>
                      <a:lnTo>
                        <a:pt x="1261" y="499"/>
                      </a:lnTo>
                      <a:lnTo>
                        <a:pt x="1229" y="532"/>
                      </a:lnTo>
                      <a:lnTo>
                        <a:pt x="1201" y="568"/>
                      </a:lnTo>
                      <a:lnTo>
                        <a:pt x="1177" y="606"/>
                      </a:lnTo>
                      <a:lnTo>
                        <a:pt x="1157" y="645"/>
                      </a:lnTo>
                      <a:lnTo>
                        <a:pt x="1051" y="621"/>
                      </a:lnTo>
                      <a:lnTo>
                        <a:pt x="1013" y="787"/>
                      </a:lnTo>
                      <a:lnTo>
                        <a:pt x="1119" y="812"/>
                      </a:lnTo>
                      <a:lnTo>
                        <a:pt x="1119" y="856"/>
                      </a:lnTo>
                      <a:lnTo>
                        <a:pt x="1124" y="901"/>
                      </a:lnTo>
                      <a:lnTo>
                        <a:pt x="1134" y="945"/>
                      </a:lnTo>
                      <a:lnTo>
                        <a:pt x="1149" y="989"/>
                      </a:lnTo>
                      <a:lnTo>
                        <a:pt x="1057" y="1047"/>
                      </a:lnTo>
                      <a:lnTo>
                        <a:pt x="1147" y="1191"/>
                      </a:lnTo>
                      <a:lnTo>
                        <a:pt x="1239" y="1134"/>
                      </a:lnTo>
                      <a:lnTo>
                        <a:pt x="1272" y="1166"/>
                      </a:lnTo>
                      <a:lnTo>
                        <a:pt x="1307" y="1194"/>
                      </a:lnTo>
                      <a:lnTo>
                        <a:pt x="1345" y="1218"/>
                      </a:lnTo>
                      <a:lnTo>
                        <a:pt x="1384" y="1238"/>
                      </a:lnTo>
                      <a:lnTo>
                        <a:pt x="1361" y="1345"/>
                      </a:lnTo>
                      <a:lnTo>
                        <a:pt x="1526" y="1383"/>
                      </a:lnTo>
                      <a:lnTo>
                        <a:pt x="1551" y="1277"/>
                      </a:lnTo>
                      <a:lnTo>
                        <a:pt x="1595" y="1276"/>
                      </a:lnTo>
                      <a:lnTo>
                        <a:pt x="1641" y="1271"/>
                      </a:lnTo>
                      <a:lnTo>
                        <a:pt x="1685" y="1261"/>
                      </a:lnTo>
                      <a:lnTo>
                        <a:pt x="1729" y="1247"/>
                      </a:lnTo>
                      <a:lnTo>
                        <a:pt x="1786" y="1339"/>
                      </a:lnTo>
                      <a:lnTo>
                        <a:pt x="1930" y="1248"/>
                      </a:lnTo>
                      <a:lnTo>
                        <a:pt x="1873" y="1156"/>
                      </a:lnTo>
                      <a:lnTo>
                        <a:pt x="1906" y="1123"/>
                      </a:lnTo>
                      <a:lnTo>
                        <a:pt x="1933" y="1088"/>
                      </a:lnTo>
                      <a:lnTo>
                        <a:pt x="1957" y="1050"/>
                      </a:lnTo>
                      <a:lnTo>
                        <a:pt x="1978" y="1010"/>
                      </a:lnTo>
                      <a:lnTo>
                        <a:pt x="2083" y="1034"/>
                      </a:lnTo>
                      <a:lnTo>
                        <a:pt x="2122" y="869"/>
                      </a:lnTo>
                      <a:lnTo>
                        <a:pt x="2016" y="844"/>
                      </a:lnTo>
                      <a:lnTo>
                        <a:pt x="2015" y="799"/>
                      </a:lnTo>
                      <a:lnTo>
                        <a:pt x="2010" y="754"/>
                      </a:lnTo>
                      <a:lnTo>
                        <a:pt x="2001" y="710"/>
                      </a:lnTo>
                      <a:lnTo>
                        <a:pt x="1986" y="666"/>
                      </a:lnTo>
                      <a:lnTo>
                        <a:pt x="2078" y="609"/>
                      </a:lnTo>
                      <a:lnTo>
                        <a:pt x="1988" y="464"/>
                      </a:lnTo>
                      <a:lnTo>
                        <a:pt x="1896" y="522"/>
                      </a:lnTo>
                      <a:lnTo>
                        <a:pt x="1863" y="490"/>
                      </a:lnTo>
                      <a:lnTo>
                        <a:pt x="1827" y="462"/>
                      </a:lnTo>
                      <a:lnTo>
                        <a:pt x="1790" y="437"/>
                      </a:lnTo>
                      <a:lnTo>
                        <a:pt x="1749" y="418"/>
                      </a:lnTo>
                      <a:lnTo>
                        <a:pt x="1774" y="311"/>
                      </a:lnTo>
                      <a:lnTo>
                        <a:pt x="1608" y="273"/>
                      </a:lnTo>
                      <a:close/>
                      <a:moveTo>
                        <a:pt x="1325" y="0"/>
                      </a:moveTo>
                      <a:lnTo>
                        <a:pt x="1410" y="3"/>
                      </a:lnTo>
                      <a:lnTo>
                        <a:pt x="1498" y="9"/>
                      </a:lnTo>
                      <a:lnTo>
                        <a:pt x="1588" y="19"/>
                      </a:lnTo>
                      <a:lnTo>
                        <a:pt x="1659" y="31"/>
                      </a:lnTo>
                      <a:lnTo>
                        <a:pt x="1728" y="47"/>
                      </a:lnTo>
                      <a:lnTo>
                        <a:pt x="1794" y="69"/>
                      </a:lnTo>
                      <a:lnTo>
                        <a:pt x="1857" y="95"/>
                      </a:lnTo>
                      <a:lnTo>
                        <a:pt x="1918" y="124"/>
                      </a:lnTo>
                      <a:lnTo>
                        <a:pt x="1976" y="158"/>
                      </a:lnTo>
                      <a:lnTo>
                        <a:pt x="2032" y="194"/>
                      </a:lnTo>
                      <a:lnTo>
                        <a:pt x="2083" y="235"/>
                      </a:lnTo>
                      <a:lnTo>
                        <a:pt x="2134" y="277"/>
                      </a:lnTo>
                      <a:lnTo>
                        <a:pt x="2181" y="322"/>
                      </a:lnTo>
                      <a:lnTo>
                        <a:pt x="2224" y="370"/>
                      </a:lnTo>
                      <a:lnTo>
                        <a:pt x="2265" y="419"/>
                      </a:lnTo>
                      <a:lnTo>
                        <a:pt x="2304" y="469"/>
                      </a:lnTo>
                      <a:lnTo>
                        <a:pt x="2338" y="520"/>
                      </a:lnTo>
                      <a:lnTo>
                        <a:pt x="2370" y="573"/>
                      </a:lnTo>
                      <a:lnTo>
                        <a:pt x="2399" y="626"/>
                      </a:lnTo>
                      <a:lnTo>
                        <a:pt x="2424" y="678"/>
                      </a:lnTo>
                      <a:lnTo>
                        <a:pt x="2446" y="732"/>
                      </a:lnTo>
                      <a:lnTo>
                        <a:pt x="2465" y="784"/>
                      </a:lnTo>
                      <a:lnTo>
                        <a:pt x="2480" y="836"/>
                      </a:lnTo>
                      <a:lnTo>
                        <a:pt x="2493" y="886"/>
                      </a:lnTo>
                      <a:lnTo>
                        <a:pt x="2502" y="935"/>
                      </a:lnTo>
                      <a:lnTo>
                        <a:pt x="2507" y="982"/>
                      </a:lnTo>
                      <a:lnTo>
                        <a:pt x="2509" y="1027"/>
                      </a:lnTo>
                      <a:lnTo>
                        <a:pt x="2507" y="1107"/>
                      </a:lnTo>
                      <a:lnTo>
                        <a:pt x="2502" y="1182"/>
                      </a:lnTo>
                      <a:lnTo>
                        <a:pt x="2492" y="1255"/>
                      </a:lnTo>
                      <a:lnTo>
                        <a:pt x="2478" y="1324"/>
                      </a:lnTo>
                      <a:lnTo>
                        <a:pt x="2463" y="1391"/>
                      </a:lnTo>
                      <a:lnTo>
                        <a:pt x="2444" y="1454"/>
                      </a:lnTo>
                      <a:lnTo>
                        <a:pt x="2422" y="1515"/>
                      </a:lnTo>
                      <a:lnTo>
                        <a:pt x="2399" y="1574"/>
                      </a:lnTo>
                      <a:lnTo>
                        <a:pt x="2374" y="1630"/>
                      </a:lnTo>
                      <a:lnTo>
                        <a:pt x="2348" y="1684"/>
                      </a:lnTo>
                      <a:lnTo>
                        <a:pt x="2320" y="1735"/>
                      </a:lnTo>
                      <a:lnTo>
                        <a:pt x="2292" y="1783"/>
                      </a:lnTo>
                      <a:lnTo>
                        <a:pt x="2263" y="1831"/>
                      </a:lnTo>
                      <a:lnTo>
                        <a:pt x="2234" y="1875"/>
                      </a:lnTo>
                      <a:lnTo>
                        <a:pt x="2206" y="1919"/>
                      </a:lnTo>
                      <a:lnTo>
                        <a:pt x="2178" y="1960"/>
                      </a:lnTo>
                      <a:lnTo>
                        <a:pt x="2152" y="1999"/>
                      </a:lnTo>
                      <a:lnTo>
                        <a:pt x="2127" y="2038"/>
                      </a:lnTo>
                      <a:lnTo>
                        <a:pt x="2103" y="2074"/>
                      </a:lnTo>
                      <a:lnTo>
                        <a:pt x="2081" y="2109"/>
                      </a:lnTo>
                      <a:lnTo>
                        <a:pt x="2062" y="2143"/>
                      </a:lnTo>
                      <a:lnTo>
                        <a:pt x="2044" y="2176"/>
                      </a:lnTo>
                      <a:lnTo>
                        <a:pt x="2031" y="2207"/>
                      </a:lnTo>
                      <a:lnTo>
                        <a:pt x="2020" y="2238"/>
                      </a:lnTo>
                      <a:lnTo>
                        <a:pt x="2013" y="2268"/>
                      </a:lnTo>
                      <a:lnTo>
                        <a:pt x="2010" y="2298"/>
                      </a:lnTo>
                      <a:lnTo>
                        <a:pt x="2011" y="2350"/>
                      </a:lnTo>
                      <a:lnTo>
                        <a:pt x="2016" y="2402"/>
                      </a:lnTo>
                      <a:lnTo>
                        <a:pt x="2025" y="2453"/>
                      </a:lnTo>
                      <a:lnTo>
                        <a:pt x="2039" y="2502"/>
                      </a:lnTo>
                      <a:lnTo>
                        <a:pt x="2054" y="2552"/>
                      </a:lnTo>
                      <a:lnTo>
                        <a:pt x="2074" y="2599"/>
                      </a:lnTo>
                      <a:lnTo>
                        <a:pt x="2095" y="2647"/>
                      </a:lnTo>
                      <a:lnTo>
                        <a:pt x="2119" y="2693"/>
                      </a:lnTo>
                      <a:lnTo>
                        <a:pt x="2144" y="2737"/>
                      </a:lnTo>
                      <a:lnTo>
                        <a:pt x="2171" y="2781"/>
                      </a:lnTo>
                      <a:lnTo>
                        <a:pt x="2199" y="2822"/>
                      </a:lnTo>
                      <a:lnTo>
                        <a:pt x="2228" y="2861"/>
                      </a:lnTo>
                      <a:lnTo>
                        <a:pt x="2257" y="2899"/>
                      </a:lnTo>
                      <a:lnTo>
                        <a:pt x="2286" y="2935"/>
                      </a:lnTo>
                      <a:lnTo>
                        <a:pt x="2315" y="2969"/>
                      </a:lnTo>
                      <a:lnTo>
                        <a:pt x="2343" y="3000"/>
                      </a:lnTo>
                      <a:lnTo>
                        <a:pt x="2371" y="3029"/>
                      </a:lnTo>
                      <a:lnTo>
                        <a:pt x="2397" y="3056"/>
                      </a:lnTo>
                      <a:lnTo>
                        <a:pt x="2420" y="3080"/>
                      </a:lnTo>
                      <a:lnTo>
                        <a:pt x="2442" y="3100"/>
                      </a:lnTo>
                      <a:lnTo>
                        <a:pt x="2462" y="3119"/>
                      </a:lnTo>
                      <a:lnTo>
                        <a:pt x="2479" y="3134"/>
                      </a:lnTo>
                      <a:lnTo>
                        <a:pt x="2493" y="3146"/>
                      </a:lnTo>
                      <a:lnTo>
                        <a:pt x="2503" y="3155"/>
                      </a:lnTo>
                      <a:lnTo>
                        <a:pt x="2509" y="3160"/>
                      </a:lnTo>
                      <a:lnTo>
                        <a:pt x="2511" y="3162"/>
                      </a:lnTo>
                      <a:lnTo>
                        <a:pt x="746" y="3162"/>
                      </a:lnTo>
                      <a:lnTo>
                        <a:pt x="749" y="3160"/>
                      </a:lnTo>
                      <a:lnTo>
                        <a:pt x="755" y="3157"/>
                      </a:lnTo>
                      <a:lnTo>
                        <a:pt x="763" y="3152"/>
                      </a:lnTo>
                      <a:lnTo>
                        <a:pt x="775" y="3145"/>
                      </a:lnTo>
                      <a:lnTo>
                        <a:pt x="789" y="3135"/>
                      </a:lnTo>
                      <a:lnTo>
                        <a:pt x="805" y="3124"/>
                      </a:lnTo>
                      <a:lnTo>
                        <a:pt x="823" y="3111"/>
                      </a:lnTo>
                      <a:lnTo>
                        <a:pt x="841" y="3096"/>
                      </a:lnTo>
                      <a:lnTo>
                        <a:pt x="860" y="3078"/>
                      </a:lnTo>
                      <a:lnTo>
                        <a:pt x="879" y="3059"/>
                      </a:lnTo>
                      <a:lnTo>
                        <a:pt x="897" y="3037"/>
                      </a:lnTo>
                      <a:lnTo>
                        <a:pt x="915" y="3013"/>
                      </a:lnTo>
                      <a:lnTo>
                        <a:pt x="931" y="2987"/>
                      </a:lnTo>
                      <a:lnTo>
                        <a:pt x="946" y="2959"/>
                      </a:lnTo>
                      <a:lnTo>
                        <a:pt x="957" y="2931"/>
                      </a:lnTo>
                      <a:lnTo>
                        <a:pt x="968" y="2898"/>
                      </a:lnTo>
                      <a:lnTo>
                        <a:pt x="974" y="2864"/>
                      </a:lnTo>
                      <a:lnTo>
                        <a:pt x="977" y="2829"/>
                      </a:lnTo>
                      <a:lnTo>
                        <a:pt x="975" y="2791"/>
                      </a:lnTo>
                      <a:lnTo>
                        <a:pt x="970" y="2752"/>
                      </a:lnTo>
                      <a:lnTo>
                        <a:pt x="959" y="2710"/>
                      </a:lnTo>
                      <a:lnTo>
                        <a:pt x="943" y="2666"/>
                      </a:lnTo>
                      <a:lnTo>
                        <a:pt x="921" y="2670"/>
                      </a:lnTo>
                      <a:lnTo>
                        <a:pt x="893" y="2675"/>
                      </a:lnTo>
                      <a:lnTo>
                        <a:pt x="860" y="2681"/>
                      </a:lnTo>
                      <a:lnTo>
                        <a:pt x="823" y="2687"/>
                      </a:lnTo>
                      <a:lnTo>
                        <a:pt x="783" y="2695"/>
                      </a:lnTo>
                      <a:lnTo>
                        <a:pt x="740" y="2702"/>
                      </a:lnTo>
                      <a:lnTo>
                        <a:pt x="697" y="2709"/>
                      </a:lnTo>
                      <a:lnTo>
                        <a:pt x="652" y="2715"/>
                      </a:lnTo>
                      <a:lnTo>
                        <a:pt x="608" y="2723"/>
                      </a:lnTo>
                      <a:lnTo>
                        <a:pt x="566" y="2729"/>
                      </a:lnTo>
                      <a:lnTo>
                        <a:pt x="524" y="2731"/>
                      </a:lnTo>
                      <a:lnTo>
                        <a:pt x="485" y="2728"/>
                      </a:lnTo>
                      <a:lnTo>
                        <a:pt x="448" y="2721"/>
                      </a:lnTo>
                      <a:lnTo>
                        <a:pt x="414" y="2708"/>
                      </a:lnTo>
                      <a:lnTo>
                        <a:pt x="381" y="2694"/>
                      </a:lnTo>
                      <a:lnTo>
                        <a:pt x="353" y="2676"/>
                      </a:lnTo>
                      <a:lnTo>
                        <a:pt x="328" y="2656"/>
                      </a:lnTo>
                      <a:lnTo>
                        <a:pt x="308" y="2636"/>
                      </a:lnTo>
                      <a:lnTo>
                        <a:pt x="292" y="2614"/>
                      </a:lnTo>
                      <a:lnTo>
                        <a:pt x="281" y="2593"/>
                      </a:lnTo>
                      <a:lnTo>
                        <a:pt x="277" y="2575"/>
                      </a:lnTo>
                      <a:lnTo>
                        <a:pt x="276" y="2555"/>
                      </a:lnTo>
                      <a:lnTo>
                        <a:pt x="278" y="2533"/>
                      </a:lnTo>
                      <a:lnTo>
                        <a:pt x="282" y="2511"/>
                      </a:lnTo>
                      <a:lnTo>
                        <a:pt x="287" y="2489"/>
                      </a:lnTo>
                      <a:lnTo>
                        <a:pt x="293" y="2466"/>
                      </a:lnTo>
                      <a:lnTo>
                        <a:pt x="299" y="2444"/>
                      </a:lnTo>
                      <a:lnTo>
                        <a:pt x="303" y="2423"/>
                      </a:lnTo>
                      <a:lnTo>
                        <a:pt x="306" y="2404"/>
                      </a:lnTo>
                      <a:lnTo>
                        <a:pt x="307" y="2386"/>
                      </a:lnTo>
                      <a:lnTo>
                        <a:pt x="305" y="2372"/>
                      </a:lnTo>
                      <a:lnTo>
                        <a:pt x="300" y="2360"/>
                      </a:lnTo>
                      <a:lnTo>
                        <a:pt x="289" y="2348"/>
                      </a:lnTo>
                      <a:lnTo>
                        <a:pt x="277" y="2332"/>
                      </a:lnTo>
                      <a:lnTo>
                        <a:pt x="263" y="2313"/>
                      </a:lnTo>
                      <a:lnTo>
                        <a:pt x="247" y="2292"/>
                      </a:lnTo>
                      <a:lnTo>
                        <a:pt x="233" y="2268"/>
                      </a:lnTo>
                      <a:lnTo>
                        <a:pt x="218" y="2244"/>
                      </a:lnTo>
                      <a:lnTo>
                        <a:pt x="207" y="2218"/>
                      </a:lnTo>
                      <a:lnTo>
                        <a:pt x="198" y="2190"/>
                      </a:lnTo>
                      <a:lnTo>
                        <a:pt x="194" y="2163"/>
                      </a:lnTo>
                      <a:lnTo>
                        <a:pt x="194" y="2135"/>
                      </a:lnTo>
                      <a:lnTo>
                        <a:pt x="201" y="2108"/>
                      </a:lnTo>
                      <a:lnTo>
                        <a:pt x="211" y="2077"/>
                      </a:lnTo>
                      <a:lnTo>
                        <a:pt x="218" y="2050"/>
                      </a:lnTo>
                      <a:lnTo>
                        <a:pt x="222" y="2025"/>
                      </a:lnTo>
                      <a:lnTo>
                        <a:pt x="223" y="2006"/>
                      </a:lnTo>
                      <a:lnTo>
                        <a:pt x="223" y="1989"/>
                      </a:lnTo>
                      <a:lnTo>
                        <a:pt x="222" y="1976"/>
                      </a:lnTo>
                      <a:lnTo>
                        <a:pt x="221" y="1966"/>
                      </a:lnTo>
                      <a:lnTo>
                        <a:pt x="220" y="1961"/>
                      </a:lnTo>
                      <a:lnTo>
                        <a:pt x="219" y="1959"/>
                      </a:lnTo>
                      <a:lnTo>
                        <a:pt x="216" y="1958"/>
                      </a:lnTo>
                      <a:lnTo>
                        <a:pt x="208" y="1957"/>
                      </a:lnTo>
                      <a:lnTo>
                        <a:pt x="195" y="1954"/>
                      </a:lnTo>
                      <a:lnTo>
                        <a:pt x="179" y="1950"/>
                      </a:lnTo>
                      <a:lnTo>
                        <a:pt x="160" y="1945"/>
                      </a:lnTo>
                      <a:lnTo>
                        <a:pt x="140" y="1938"/>
                      </a:lnTo>
                      <a:lnTo>
                        <a:pt x="117" y="1930"/>
                      </a:lnTo>
                      <a:lnTo>
                        <a:pt x="95" y="1922"/>
                      </a:lnTo>
                      <a:lnTo>
                        <a:pt x="73" y="1912"/>
                      </a:lnTo>
                      <a:lnTo>
                        <a:pt x="53" y="1901"/>
                      </a:lnTo>
                      <a:lnTo>
                        <a:pt x="34" y="1889"/>
                      </a:lnTo>
                      <a:lnTo>
                        <a:pt x="19" y="1876"/>
                      </a:lnTo>
                      <a:lnTo>
                        <a:pt x="8" y="1862"/>
                      </a:lnTo>
                      <a:lnTo>
                        <a:pt x="1" y="1847"/>
                      </a:lnTo>
                      <a:lnTo>
                        <a:pt x="0" y="1837"/>
                      </a:lnTo>
                      <a:lnTo>
                        <a:pt x="0" y="1835"/>
                      </a:lnTo>
                      <a:lnTo>
                        <a:pt x="3" y="1821"/>
                      </a:lnTo>
                      <a:lnTo>
                        <a:pt x="7" y="1804"/>
                      </a:lnTo>
                      <a:lnTo>
                        <a:pt x="15" y="1783"/>
                      </a:lnTo>
                      <a:lnTo>
                        <a:pt x="25" y="1760"/>
                      </a:lnTo>
                      <a:lnTo>
                        <a:pt x="36" y="1735"/>
                      </a:lnTo>
                      <a:lnTo>
                        <a:pt x="50" y="1708"/>
                      </a:lnTo>
                      <a:lnTo>
                        <a:pt x="64" y="1680"/>
                      </a:lnTo>
                      <a:lnTo>
                        <a:pt x="80" y="1650"/>
                      </a:lnTo>
                      <a:lnTo>
                        <a:pt x="96" y="1620"/>
                      </a:lnTo>
                      <a:lnTo>
                        <a:pt x="114" y="1590"/>
                      </a:lnTo>
                      <a:lnTo>
                        <a:pt x="131" y="1559"/>
                      </a:lnTo>
                      <a:lnTo>
                        <a:pt x="149" y="1529"/>
                      </a:lnTo>
                      <a:lnTo>
                        <a:pt x="166" y="1500"/>
                      </a:lnTo>
                      <a:lnTo>
                        <a:pt x="183" y="1472"/>
                      </a:lnTo>
                      <a:lnTo>
                        <a:pt x="200" y="1445"/>
                      </a:lnTo>
                      <a:lnTo>
                        <a:pt x="215" y="1420"/>
                      </a:lnTo>
                      <a:lnTo>
                        <a:pt x="230" y="1397"/>
                      </a:lnTo>
                      <a:lnTo>
                        <a:pt x="242" y="1377"/>
                      </a:lnTo>
                      <a:lnTo>
                        <a:pt x="253" y="1359"/>
                      </a:lnTo>
                      <a:lnTo>
                        <a:pt x="262" y="1346"/>
                      </a:lnTo>
                      <a:lnTo>
                        <a:pt x="269" y="1334"/>
                      </a:lnTo>
                      <a:lnTo>
                        <a:pt x="273" y="1328"/>
                      </a:lnTo>
                      <a:lnTo>
                        <a:pt x="274" y="1326"/>
                      </a:lnTo>
                      <a:lnTo>
                        <a:pt x="273" y="1324"/>
                      </a:lnTo>
                      <a:lnTo>
                        <a:pt x="270" y="1318"/>
                      </a:lnTo>
                      <a:lnTo>
                        <a:pt x="265" y="1307"/>
                      </a:lnTo>
                      <a:lnTo>
                        <a:pt x="257" y="1295"/>
                      </a:lnTo>
                      <a:lnTo>
                        <a:pt x="250" y="1280"/>
                      </a:lnTo>
                      <a:lnTo>
                        <a:pt x="242" y="1264"/>
                      </a:lnTo>
                      <a:lnTo>
                        <a:pt x="233" y="1246"/>
                      </a:lnTo>
                      <a:lnTo>
                        <a:pt x="224" y="1228"/>
                      </a:lnTo>
                      <a:lnTo>
                        <a:pt x="216" y="1209"/>
                      </a:lnTo>
                      <a:lnTo>
                        <a:pt x="209" y="1191"/>
                      </a:lnTo>
                      <a:lnTo>
                        <a:pt x="203" y="1174"/>
                      </a:lnTo>
                      <a:lnTo>
                        <a:pt x="198" y="1158"/>
                      </a:lnTo>
                      <a:lnTo>
                        <a:pt x="195" y="1144"/>
                      </a:lnTo>
                      <a:lnTo>
                        <a:pt x="194" y="1122"/>
                      </a:lnTo>
                      <a:lnTo>
                        <a:pt x="194" y="1094"/>
                      </a:lnTo>
                      <a:lnTo>
                        <a:pt x="195" y="1061"/>
                      </a:lnTo>
                      <a:lnTo>
                        <a:pt x="198" y="1023"/>
                      </a:lnTo>
                      <a:lnTo>
                        <a:pt x="204" y="979"/>
                      </a:lnTo>
                      <a:lnTo>
                        <a:pt x="211" y="932"/>
                      </a:lnTo>
                      <a:lnTo>
                        <a:pt x="221" y="880"/>
                      </a:lnTo>
                      <a:lnTo>
                        <a:pt x="235" y="824"/>
                      </a:lnTo>
                      <a:lnTo>
                        <a:pt x="250" y="764"/>
                      </a:lnTo>
                      <a:lnTo>
                        <a:pt x="270" y="702"/>
                      </a:lnTo>
                      <a:lnTo>
                        <a:pt x="294" y="637"/>
                      </a:lnTo>
                      <a:lnTo>
                        <a:pt x="320" y="570"/>
                      </a:lnTo>
                      <a:lnTo>
                        <a:pt x="352" y="500"/>
                      </a:lnTo>
                      <a:lnTo>
                        <a:pt x="387" y="430"/>
                      </a:lnTo>
                      <a:lnTo>
                        <a:pt x="419" y="375"/>
                      </a:lnTo>
                      <a:lnTo>
                        <a:pt x="455" y="325"/>
                      </a:lnTo>
                      <a:lnTo>
                        <a:pt x="494" y="278"/>
                      </a:lnTo>
                      <a:lnTo>
                        <a:pt x="539" y="235"/>
                      </a:lnTo>
                      <a:lnTo>
                        <a:pt x="585" y="195"/>
                      </a:lnTo>
                      <a:lnTo>
                        <a:pt x="636" y="160"/>
                      </a:lnTo>
                      <a:lnTo>
                        <a:pt x="691" y="128"/>
                      </a:lnTo>
                      <a:lnTo>
                        <a:pt x="749" y="99"/>
                      </a:lnTo>
                      <a:lnTo>
                        <a:pt x="810" y="74"/>
                      </a:lnTo>
                      <a:lnTo>
                        <a:pt x="875" y="53"/>
                      </a:lnTo>
                      <a:lnTo>
                        <a:pt x="942" y="35"/>
                      </a:lnTo>
                      <a:lnTo>
                        <a:pt x="1013" y="21"/>
                      </a:lnTo>
                      <a:lnTo>
                        <a:pt x="1087" y="10"/>
                      </a:lnTo>
                      <a:lnTo>
                        <a:pt x="1163" y="3"/>
                      </a:lnTo>
                      <a:lnTo>
                        <a:pt x="1243" y="0"/>
                      </a:lnTo>
                      <a:lnTo>
                        <a:pt x="132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grpSp>
        </p:grpSp>
      </p:grpSp>
      <p:grpSp>
        <p:nvGrpSpPr>
          <p:cNvPr id="44" name="Group 43">
            <a:extLst>
              <a:ext uri="{FF2B5EF4-FFF2-40B4-BE49-F238E27FC236}">
                <a16:creationId xmlns:a16="http://schemas.microsoft.com/office/drawing/2014/main" id="{04EA23C0-42BA-484F-9836-0570AF97916A}"/>
              </a:ext>
            </a:extLst>
          </p:cNvPr>
          <p:cNvGrpSpPr/>
          <p:nvPr/>
        </p:nvGrpSpPr>
        <p:grpSpPr>
          <a:xfrm>
            <a:off x="6149782" y="1726330"/>
            <a:ext cx="1568053" cy="2739968"/>
            <a:chOff x="8199709" y="2301774"/>
            <a:chExt cx="2090737" cy="3653290"/>
          </a:xfrm>
        </p:grpSpPr>
        <p:sp>
          <p:nvSpPr>
            <p:cNvPr id="11" name="Freeform 11">
              <a:extLst>
                <a:ext uri="{FF2B5EF4-FFF2-40B4-BE49-F238E27FC236}">
                  <a16:creationId xmlns:a16="http://schemas.microsoft.com/office/drawing/2014/main" id="{DBD2E204-9294-409D-BC3A-B1DA57F21031}"/>
                </a:ext>
              </a:extLst>
            </p:cNvPr>
            <p:cNvSpPr>
              <a:spLocks/>
            </p:cNvSpPr>
            <p:nvPr/>
          </p:nvSpPr>
          <p:spPr bwMode="auto">
            <a:xfrm>
              <a:off x="8199709" y="2751036"/>
              <a:ext cx="2090737" cy="3204028"/>
            </a:xfrm>
            <a:custGeom>
              <a:avLst/>
              <a:gdLst>
                <a:gd name="T0" fmla="*/ 709 w 866"/>
                <a:gd name="T1" fmla="*/ 1929 h 1929"/>
                <a:gd name="T2" fmla="*/ 158 w 866"/>
                <a:gd name="T3" fmla="*/ 1929 h 1929"/>
                <a:gd name="T4" fmla="*/ 0 w 866"/>
                <a:gd name="T5" fmla="*/ 1771 h 1929"/>
                <a:gd name="T6" fmla="*/ 0 w 866"/>
                <a:gd name="T7" fmla="*/ 158 h 1929"/>
                <a:gd name="T8" fmla="*/ 158 w 866"/>
                <a:gd name="T9" fmla="*/ 0 h 1929"/>
                <a:gd name="T10" fmla="*/ 709 w 866"/>
                <a:gd name="T11" fmla="*/ 0 h 1929"/>
                <a:gd name="T12" fmla="*/ 866 w 866"/>
                <a:gd name="T13" fmla="*/ 158 h 1929"/>
                <a:gd name="T14" fmla="*/ 866 w 866"/>
                <a:gd name="T15" fmla="*/ 1771 h 1929"/>
                <a:gd name="T16" fmla="*/ 709 w 866"/>
                <a:gd name="T17" fmla="*/ 1929 h 1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6" h="1929">
                  <a:moveTo>
                    <a:pt x="709" y="1929"/>
                  </a:moveTo>
                  <a:cubicBezTo>
                    <a:pt x="158" y="1929"/>
                    <a:pt x="158" y="1929"/>
                    <a:pt x="158" y="1929"/>
                  </a:cubicBezTo>
                  <a:cubicBezTo>
                    <a:pt x="70" y="1929"/>
                    <a:pt x="0" y="1858"/>
                    <a:pt x="0" y="1771"/>
                  </a:cubicBezTo>
                  <a:cubicBezTo>
                    <a:pt x="0" y="158"/>
                    <a:pt x="0" y="158"/>
                    <a:pt x="0" y="158"/>
                  </a:cubicBezTo>
                  <a:cubicBezTo>
                    <a:pt x="0" y="71"/>
                    <a:pt x="70" y="0"/>
                    <a:pt x="158" y="0"/>
                  </a:cubicBezTo>
                  <a:cubicBezTo>
                    <a:pt x="709" y="0"/>
                    <a:pt x="709" y="0"/>
                    <a:pt x="709" y="0"/>
                  </a:cubicBezTo>
                  <a:cubicBezTo>
                    <a:pt x="796" y="0"/>
                    <a:pt x="866" y="71"/>
                    <a:pt x="866" y="158"/>
                  </a:cubicBezTo>
                  <a:cubicBezTo>
                    <a:pt x="866" y="1771"/>
                    <a:pt x="866" y="1771"/>
                    <a:pt x="866" y="1771"/>
                  </a:cubicBezTo>
                  <a:cubicBezTo>
                    <a:pt x="866" y="1858"/>
                    <a:pt x="796" y="1929"/>
                    <a:pt x="709" y="1929"/>
                  </a:cubicBezTo>
                  <a:close/>
                </a:path>
              </a:pathLst>
            </a:custGeom>
            <a:solidFill>
              <a:schemeClr val="accent2"/>
            </a:solidFill>
            <a:ln w="9525">
              <a:noFill/>
              <a:round/>
              <a:headEnd/>
              <a:tailEnd/>
            </a:ln>
          </p:spPr>
          <p:txBody>
            <a:bodyPr vert="horz" wrap="square" lIns="68580" tIns="34290" rIns="68580" bIns="34290" numCol="1" anchor="t" anchorCtr="0" compatLnSpc="1">
              <a:prstTxWarp prst="textNoShape">
                <a:avLst/>
              </a:prstTxWarp>
            </a:bodyPr>
            <a:lstStyle/>
            <a:p>
              <a:endParaRPr lang="en-US" sz="1013"/>
            </a:p>
          </p:txBody>
        </p:sp>
        <p:grpSp>
          <p:nvGrpSpPr>
            <p:cNvPr id="36" name="Group 35">
              <a:extLst>
                <a:ext uri="{FF2B5EF4-FFF2-40B4-BE49-F238E27FC236}">
                  <a16:creationId xmlns:a16="http://schemas.microsoft.com/office/drawing/2014/main" id="{D50020B9-18CD-4B36-BAD9-39967483E809}"/>
                </a:ext>
              </a:extLst>
            </p:cNvPr>
            <p:cNvGrpSpPr/>
            <p:nvPr/>
          </p:nvGrpSpPr>
          <p:grpSpPr>
            <a:xfrm>
              <a:off x="8795815" y="2301774"/>
              <a:ext cx="898525" cy="896938"/>
              <a:chOff x="8795815" y="2301774"/>
              <a:chExt cx="898525" cy="896938"/>
            </a:xfrm>
          </p:grpSpPr>
          <p:sp>
            <p:nvSpPr>
              <p:cNvPr id="12" name="Oval 12">
                <a:extLst>
                  <a:ext uri="{FF2B5EF4-FFF2-40B4-BE49-F238E27FC236}">
                    <a16:creationId xmlns:a16="http://schemas.microsoft.com/office/drawing/2014/main" id="{1B99BDE4-F8C4-4E15-8A61-494DA51C349F}"/>
                  </a:ext>
                </a:extLst>
              </p:cNvPr>
              <p:cNvSpPr>
                <a:spLocks noChangeArrowheads="1"/>
              </p:cNvSpPr>
              <p:nvPr/>
            </p:nvSpPr>
            <p:spPr bwMode="auto">
              <a:xfrm>
                <a:off x="8795815" y="2301774"/>
                <a:ext cx="898525" cy="896938"/>
              </a:xfrm>
              <a:prstGeom prst="ellipse">
                <a:avLst/>
              </a:prstGeom>
              <a:solidFill>
                <a:schemeClr val="accent2"/>
              </a:solidFill>
              <a:ln w="71438" cap="flat">
                <a:solidFill>
                  <a:srgbClr val="FFFFFF"/>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22" name="Freeform 410">
                <a:extLst>
                  <a:ext uri="{FF2B5EF4-FFF2-40B4-BE49-F238E27FC236}">
                    <a16:creationId xmlns:a16="http://schemas.microsoft.com/office/drawing/2014/main" id="{AB0065F4-6897-4626-BFEE-6031DA4E0FE7}"/>
                  </a:ext>
                </a:extLst>
              </p:cNvPr>
              <p:cNvSpPr>
                <a:spLocks noEditPoints="1"/>
              </p:cNvSpPr>
              <p:nvPr/>
            </p:nvSpPr>
            <p:spPr bwMode="auto">
              <a:xfrm>
                <a:off x="9086448" y="2543154"/>
                <a:ext cx="317258" cy="372460"/>
              </a:xfrm>
              <a:custGeom>
                <a:avLst/>
                <a:gdLst>
                  <a:gd name="T0" fmla="*/ 3024 w 5322"/>
                  <a:gd name="T1" fmla="*/ 1074 h 6249"/>
                  <a:gd name="T2" fmla="*/ 2994 w 5322"/>
                  <a:gd name="T3" fmla="*/ 1114 h 6249"/>
                  <a:gd name="T4" fmla="*/ 2992 w 5322"/>
                  <a:gd name="T5" fmla="*/ 1120 h 6249"/>
                  <a:gd name="T6" fmla="*/ 2249 w 5322"/>
                  <a:gd name="T7" fmla="*/ 2423 h 6249"/>
                  <a:gd name="T8" fmla="*/ 2273 w 5322"/>
                  <a:gd name="T9" fmla="*/ 2466 h 6249"/>
                  <a:gd name="T10" fmla="*/ 2735 w 5322"/>
                  <a:gd name="T11" fmla="*/ 2474 h 6249"/>
                  <a:gd name="T12" fmla="*/ 2794 w 5322"/>
                  <a:gd name="T13" fmla="*/ 2506 h 6249"/>
                  <a:gd name="T14" fmla="*/ 2627 w 5322"/>
                  <a:gd name="T15" fmla="*/ 3398 h 6249"/>
                  <a:gd name="T16" fmla="*/ 2623 w 5322"/>
                  <a:gd name="T17" fmla="*/ 3448 h 6249"/>
                  <a:gd name="T18" fmla="*/ 2654 w 5322"/>
                  <a:gd name="T19" fmla="*/ 3484 h 6249"/>
                  <a:gd name="T20" fmla="*/ 2701 w 5322"/>
                  <a:gd name="T21" fmla="*/ 3478 h 6249"/>
                  <a:gd name="T22" fmla="*/ 2730 w 5322"/>
                  <a:gd name="T23" fmla="*/ 3438 h 6249"/>
                  <a:gd name="T24" fmla="*/ 2733 w 5322"/>
                  <a:gd name="T25" fmla="*/ 3432 h 6249"/>
                  <a:gd name="T26" fmla="*/ 3477 w 5322"/>
                  <a:gd name="T27" fmla="*/ 2130 h 6249"/>
                  <a:gd name="T28" fmla="*/ 3452 w 5322"/>
                  <a:gd name="T29" fmla="*/ 2086 h 6249"/>
                  <a:gd name="T30" fmla="*/ 2988 w 5322"/>
                  <a:gd name="T31" fmla="*/ 2078 h 6249"/>
                  <a:gd name="T32" fmla="*/ 2931 w 5322"/>
                  <a:gd name="T33" fmla="*/ 2046 h 6249"/>
                  <a:gd name="T34" fmla="*/ 3098 w 5322"/>
                  <a:gd name="T35" fmla="*/ 1154 h 6249"/>
                  <a:gd name="T36" fmla="*/ 3102 w 5322"/>
                  <a:gd name="T37" fmla="*/ 1105 h 6249"/>
                  <a:gd name="T38" fmla="*/ 3072 w 5322"/>
                  <a:gd name="T39" fmla="*/ 1068 h 6249"/>
                  <a:gd name="T40" fmla="*/ 3106 w 5322"/>
                  <a:gd name="T41" fmla="*/ 5 h 6249"/>
                  <a:gd name="T42" fmla="*/ 3596 w 5322"/>
                  <a:gd name="T43" fmla="*/ 93 h 6249"/>
                  <a:gd name="T44" fmla="*/ 4045 w 5322"/>
                  <a:gd name="T45" fmla="*/ 273 h 6249"/>
                  <a:gd name="T46" fmla="*/ 4446 w 5322"/>
                  <a:gd name="T47" fmla="*/ 538 h 6249"/>
                  <a:gd name="T48" fmla="*/ 4783 w 5322"/>
                  <a:gd name="T49" fmla="*/ 876 h 6249"/>
                  <a:gd name="T50" fmla="*/ 5049 w 5322"/>
                  <a:gd name="T51" fmla="*/ 1276 h 6249"/>
                  <a:gd name="T52" fmla="*/ 5229 w 5322"/>
                  <a:gd name="T53" fmla="*/ 1726 h 6249"/>
                  <a:gd name="T54" fmla="*/ 5317 w 5322"/>
                  <a:gd name="T55" fmla="*/ 2217 h 6249"/>
                  <a:gd name="T56" fmla="*/ 5301 w 5322"/>
                  <a:gd name="T57" fmla="*/ 2704 h 6249"/>
                  <a:gd name="T58" fmla="*/ 5197 w 5322"/>
                  <a:gd name="T59" fmla="*/ 3153 h 6249"/>
                  <a:gd name="T60" fmla="*/ 5013 w 5322"/>
                  <a:gd name="T61" fmla="*/ 3566 h 6249"/>
                  <a:gd name="T62" fmla="*/ 4756 w 5322"/>
                  <a:gd name="T63" fmla="*/ 3933 h 6249"/>
                  <a:gd name="T64" fmla="*/ 4549 w 5322"/>
                  <a:gd name="T65" fmla="*/ 5606 h 6249"/>
                  <a:gd name="T66" fmla="*/ 4499 w 5322"/>
                  <a:gd name="T67" fmla="*/ 5735 h 6249"/>
                  <a:gd name="T68" fmla="*/ 4380 w 5322"/>
                  <a:gd name="T69" fmla="*/ 5808 h 6249"/>
                  <a:gd name="T70" fmla="*/ 1825 w 5322"/>
                  <a:gd name="T71" fmla="*/ 6243 h 6249"/>
                  <a:gd name="T72" fmla="*/ 1747 w 5322"/>
                  <a:gd name="T73" fmla="*/ 6184 h 6249"/>
                  <a:gd name="T74" fmla="*/ 1728 w 5322"/>
                  <a:gd name="T75" fmla="*/ 6112 h 6249"/>
                  <a:gd name="T76" fmla="*/ 964 w 5322"/>
                  <a:gd name="T77" fmla="*/ 5519 h 6249"/>
                  <a:gd name="T78" fmla="*/ 764 w 5322"/>
                  <a:gd name="T79" fmla="*/ 5443 h 6249"/>
                  <a:gd name="T80" fmla="*/ 618 w 5322"/>
                  <a:gd name="T81" fmla="*/ 5296 h 6249"/>
                  <a:gd name="T82" fmla="*/ 542 w 5322"/>
                  <a:gd name="T83" fmla="*/ 5096 h 6249"/>
                  <a:gd name="T84" fmla="*/ 306 w 5322"/>
                  <a:gd name="T85" fmla="*/ 4140 h 6249"/>
                  <a:gd name="T86" fmla="*/ 139 w 5322"/>
                  <a:gd name="T87" fmla="*/ 4108 h 6249"/>
                  <a:gd name="T88" fmla="*/ 34 w 5322"/>
                  <a:gd name="T89" fmla="*/ 4014 h 6249"/>
                  <a:gd name="T90" fmla="*/ 0 w 5322"/>
                  <a:gd name="T91" fmla="*/ 3879 h 6249"/>
                  <a:gd name="T92" fmla="*/ 50 w 5322"/>
                  <a:gd name="T93" fmla="*/ 3714 h 6249"/>
                  <a:gd name="T94" fmla="*/ 542 w 5322"/>
                  <a:gd name="T95" fmla="*/ 2221 h 6249"/>
                  <a:gd name="T96" fmla="*/ 625 w 5322"/>
                  <a:gd name="T97" fmla="*/ 1740 h 6249"/>
                  <a:gd name="T98" fmla="*/ 802 w 5322"/>
                  <a:gd name="T99" fmla="*/ 1295 h 6249"/>
                  <a:gd name="T100" fmla="*/ 1059 w 5322"/>
                  <a:gd name="T101" fmla="*/ 901 h 6249"/>
                  <a:gd name="T102" fmla="*/ 1386 w 5322"/>
                  <a:gd name="T103" fmla="*/ 564 h 6249"/>
                  <a:gd name="T104" fmla="*/ 1775 w 5322"/>
                  <a:gd name="T105" fmla="*/ 298 h 6249"/>
                  <a:gd name="T106" fmla="*/ 2190 w 5322"/>
                  <a:gd name="T107" fmla="*/ 118 h 6249"/>
                  <a:gd name="T108" fmla="*/ 2627 w 5322"/>
                  <a:gd name="T109" fmla="*/ 19 h 6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322" h="6249">
                    <a:moveTo>
                      <a:pt x="3053" y="1065"/>
                    </a:moveTo>
                    <a:lnTo>
                      <a:pt x="3036" y="1067"/>
                    </a:lnTo>
                    <a:lnTo>
                      <a:pt x="3024" y="1074"/>
                    </a:lnTo>
                    <a:lnTo>
                      <a:pt x="3013" y="1086"/>
                    </a:lnTo>
                    <a:lnTo>
                      <a:pt x="3003" y="1099"/>
                    </a:lnTo>
                    <a:lnTo>
                      <a:pt x="2994" y="1114"/>
                    </a:lnTo>
                    <a:lnTo>
                      <a:pt x="2994" y="1116"/>
                    </a:lnTo>
                    <a:lnTo>
                      <a:pt x="2992" y="1118"/>
                    </a:lnTo>
                    <a:lnTo>
                      <a:pt x="2992" y="1120"/>
                    </a:lnTo>
                    <a:lnTo>
                      <a:pt x="2268" y="2371"/>
                    </a:lnTo>
                    <a:lnTo>
                      <a:pt x="2254" y="2400"/>
                    </a:lnTo>
                    <a:lnTo>
                      <a:pt x="2249" y="2423"/>
                    </a:lnTo>
                    <a:lnTo>
                      <a:pt x="2249" y="2442"/>
                    </a:lnTo>
                    <a:lnTo>
                      <a:pt x="2258" y="2457"/>
                    </a:lnTo>
                    <a:lnTo>
                      <a:pt x="2273" y="2466"/>
                    </a:lnTo>
                    <a:lnTo>
                      <a:pt x="2296" y="2474"/>
                    </a:lnTo>
                    <a:lnTo>
                      <a:pt x="2327" y="2476"/>
                    </a:lnTo>
                    <a:lnTo>
                      <a:pt x="2735" y="2474"/>
                    </a:lnTo>
                    <a:lnTo>
                      <a:pt x="2764" y="2474"/>
                    </a:lnTo>
                    <a:lnTo>
                      <a:pt x="2796" y="2476"/>
                    </a:lnTo>
                    <a:lnTo>
                      <a:pt x="2794" y="2506"/>
                    </a:lnTo>
                    <a:lnTo>
                      <a:pt x="2791" y="2531"/>
                    </a:lnTo>
                    <a:lnTo>
                      <a:pt x="2686" y="3084"/>
                    </a:lnTo>
                    <a:lnTo>
                      <a:pt x="2627" y="3398"/>
                    </a:lnTo>
                    <a:lnTo>
                      <a:pt x="2623" y="3415"/>
                    </a:lnTo>
                    <a:lnTo>
                      <a:pt x="2621" y="3432"/>
                    </a:lnTo>
                    <a:lnTo>
                      <a:pt x="2623" y="3448"/>
                    </a:lnTo>
                    <a:lnTo>
                      <a:pt x="2627" y="3461"/>
                    </a:lnTo>
                    <a:lnTo>
                      <a:pt x="2637" y="3474"/>
                    </a:lnTo>
                    <a:lnTo>
                      <a:pt x="2654" y="3484"/>
                    </a:lnTo>
                    <a:lnTo>
                      <a:pt x="2673" y="3488"/>
                    </a:lnTo>
                    <a:lnTo>
                      <a:pt x="2688" y="3486"/>
                    </a:lnTo>
                    <a:lnTo>
                      <a:pt x="2701" y="3478"/>
                    </a:lnTo>
                    <a:lnTo>
                      <a:pt x="2713" y="3467"/>
                    </a:lnTo>
                    <a:lnTo>
                      <a:pt x="2722" y="3453"/>
                    </a:lnTo>
                    <a:lnTo>
                      <a:pt x="2730" y="3438"/>
                    </a:lnTo>
                    <a:lnTo>
                      <a:pt x="2732" y="3436"/>
                    </a:lnTo>
                    <a:lnTo>
                      <a:pt x="2732" y="3434"/>
                    </a:lnTo>
                    <a:lnTo>
                      <a:pt x="2733" y="3432"/>
                    </a:lnTo>
                    <a:lnTo>
                      <a:pt x="3456" y="2181"/>
                    </a:lnTo>
                    <a:lnTo>
                      <a:pt x="3471" y="2152"/>
                    </a:lnTo>
                    <a:lnTo>
                      <a:pt x="3477" y="2130"/>
                    </a:lnTo>
                    <a:lnTo>
                      <a:pt x="3475" y="2111"/>
                    </a:lnTo>
                    <a:lnTo>
                      <a:pt x="3467" y="2095"/>
                    </a:lnTo>
                    <a:lnTo>
                      <a:pt x="3452" y="2086"/>
                    </a:lnTo>
                    <a:lnTo>
                      <a:pt x="3427" y="2078"/>
                    </a:lnTo>
                    <a:lnTo>
                      <a:pt x="3397" y="2076"/>
                    </a:lnTo>
                    <a:lnTo>
                      <a:pt x="2988" y="2078"/>
                    </a:lnTo>
                    <a:lnTo>
                      <a:pt x="2960" y="2078"/>
                    </a:lnTo>
                    <a:lnTo>
                      <a:pt x="2927" y="2076"/>
                    </a:lnTo>
                    <a:lnTo>
                      <a:pt x="2931" y="2046"/>
                    </a:lnTo>
                    <a:lnTo>
                      <a:pt x="2933" y="2021"/>
                    </a:lnTo>
                    <a:lnTo>
                      <a:pt x="3040" y="1468"/>
                    </a:lnTo>
                    <a:lnTo>
                      <a:pt x="3098" y="1154"/>
                    </a:lnTo>
                    <a:lnTo>
                      <a:pt x="3100" y="1137"/>
                    </a:lnTo>
                    <a:lnTo>
                      <a:pt x="3102" y="1120"/>
                    </a:lnTo>
                    <a:lnTo>
                      <a:pt x="3102" y="1105"/>
                    </a:lnTo>
                    <a:lnTo>
                      <a:pt x="3098" y="1091"/>
                    </a:lnTo>
                    <a:lnTo>
                      <a:pt x="3087" y="1078"/>
                    </a:lnTo>
                    <a:lnTo>
                      <a:pt x="3072" y="1068"/>
                    </a:lnTo>
                    <a:lnTo>
                      <a:pt x="3053" y="1065"/>
                    </a:lnTo>
                    <a:close/>
                    <a:moveTo>
                      <a:pt x="2935" y="0"/>
                    </a:moveTo>
                    <a:lnTo>
                      <a:pt x="3106" y="5"/>
                    </a:lnTo>
                    <a:lnTo>
                      <a:pt x="3273" y="22"/>
                    </a:lnTo>
                    <a:lnTo>
                      <a:pt x="3437" y="53"/>
                    </a:lnTo>
                    <a:lnTo>
                      <a:pt x="3596" y="93"/>
                    </a:lnTo>
                    <a:lnTo>
                      <a:pt x="3750" y="142"/>
                    </a:lnTo>
                    <a:lnTo>
                      <a:pt x="3901" y="203"/>
                    </a:lnTo>
                    <a:lnTo>
                      <a:pt x="4045" y="273"/>
                    </a:lnTo>
                    <a:lnTo>
                      <a:pt x="4186" y="353"/>
                    </a:lnTo>
                    <a:lnTo>
                      <a:pt x="4319" y="441"/>
                    </a:lnTo>
                    <a:lnTo>
                      <a:pt x="4446" y="538"/>
                    </a:lnTo>
                    <a:lnTo>
                      <a:pt x="4566" y="642"/>
                    </a:lnTo>
                    <a:lnTo>
                      <a:pt x="4678" y="757"/>
                    </a:lnTo>
                    <a:lnTo>
                      <a:pt x="4783" y="876"/>
                    </a:lnTo>
                    <a:lnTo>
                      <a:pt x="4880" y="1002"/>
                    </a:lnTo>
                    <a:lnTo>
                      <a:pt x="4969" y="1135"/>
                    </a:lnTo>
                    <a:lnTo>
                      <a:pt x="5049" y="1276"/>
                    </a:lnTo>
                    <a:lnTo>
                      <a:pt x="5119" y="1420"/>
                    </a:lnTo>
                    <a:lnTo>
                      <a:pt x="5180" y="1571"/>
                    </a:lnTo>
                    <a:lnTo>
                      <a:pt x="5229" y="1726"/>
                    </a:lnTo>
                    <a:lnTo>
                      <a:pt x="5269" y="1886"/>
                    </a:lnTo>
                    <a:lnTo>
                      <a:pt x="5300" y="2050"/>
                    </a:lnTo>
                    <a:lnTo>
                      <a:pt x="5317" y="2217"/>
                    </a:lnTo>
                    <a:lnTo>
                      <a:pt x="5322" y="2386"/>
                    </a:lnTo>
                    <a:lnTo>
                      <a:pt x="5317" y="2546"/>
                    </a:lnTo>
                    <a:lnTo>
                      <a:pt x="5301" y="2704"/>
                    </a:lnTo>
                    <a:lnTo>
                      <a:pt x="5277" y="2856"/>
                    </a:lnTo>
                    <a:lnTo>
                      <a:pt x="5241" y="3006"/>
                    </a:lnTo>
                    <a:lnTo>
                      <a:pt x="5197" y="3153"/>
                    </a:lnTo>
                    <a:lnTo>
                      <a:pt x="5144" y="3295"/>
                    </a:lnTo>
                    <a:lnTo>
                      <a:pt x="5083" y="3432"/>
                    </a:lnTo>
                    <a:lnTo>
                      <a:pt x="5013" y="3566"/>
                    </a:lnTo>
                    <a:lnTo>
                      <a:pt x="4935" y="3693"/>
                    </a:lnTo>
                    <a:lnTo>
                      <a:pt x="4849" y="3815"/>
                    </a:lnTo>
                    <a:lnTo>
                      <a:pt x="4756" y="3933"/>
                    </a:lnTo>
                    <a:lnTo>
                      <a:pt x="4655" y="4043"/>
                    </a:lnTo>
                    <a:lnTo>
                      <a:pt x="4549" y="4147"/>
                    </a:lnTo>
                    <a:lnTo>
                      <a:pt x="4549" y="5606"/>
                    </a:lnTo>
                    <a:lnTo>
                      <a:pt x="4543" y="5652"/>
                    </a:lnTo>
                    <a:lnTo>
                      <a:pt x="4526" y="5696"/>
                    </a:lnTo>
                    <a:lnTo>
                      <a:pt x="4499" y="5735"/>
                    </a:lnTo>
                    <a:lnTo>
                      <a:pt x="4465" y="5770"/>
                    </a:lnTo>
                    <a:lnTo>
                      <a:pt x="4423" y="5794"/>
                    </a:lnTo>
                    <a:lnTo>
                      <a:pt x="4380" y="5808"/>
                    </a:lnTo>
                    <a:lnTo>
                      <a:pt x="1899" y="6247"/>
                    </a:lnTo>
                    <a:lnTo>
                      <a:pt x="1859" y="6249"/>
                    </a:lnTo>
                    <a:lnTo>
                      <a:pt x="1825" y="6243"/>
                    </a:lnTo>
                    <a:lnTo>
                      <a:pt x="1794" y="6230"/>
                    </a:lnTo>
                    <a:lnTo>
                      <a:pt x="1768" y="6211"/>
                    </a:lnTo>
                    <a:lnTo>
                      <a:pt x="1747" y="6184"/>
                    </a:lnTo>
                    <a:lnTo>
                      <a:pt x="1734" y="6152"/>
                    </a:lnTo>
                    <a:lnTo>
                      <a:pt x="1728" y="6116"/>
                    </a:lnTo>
                    <a:lnTo>
                      <a:pt x="1728" y="6112"/>
                    </a:lnTo>
                    <a:lnTo>
                      <a:pt x="1726" y="5422"/>
                    </a:lnTo>
                    <a:lnTo>
                      <a:pt x="1038" y="5524"/>
                    </a:lnTo>
                    <a:lnTo>
                      <a:pt x="964" y="5519"/>
                    </a:lnTo>
                    <a:lnTo>
                      <a:pt x="893" y="5503"/>
                    </a:lnTo>
                    <a:lnTo>
                      <a:pt x="827" y="5479"/>
                    </a:lnTo>
                    <a:lnTo>
                      <a:pt x="764" y="5443"/>
                    </a:lnTo>
                    <a:lnTo>
                      <a:pt x="709" y="5401"/>
                    </a:lnTo>
                    <a:lnTo>
                      <a:pt x="660" y="5351"/>
                    </a:lnTo>
                    <a:lnTo>
                      <a:pt x="618" y="5296"/>
                    </a:lnTo>
                    <a:lnTo>
                      <a:pt x="584" y="5233"/>
                    </a:lnTo>
                    <a:lnTo>
                      <a:pt x="557" y="5167"/>
                    </a:lnTo>
                    <a:lnTo>
                      <a:pt x="542" y="5096"/>
                    </a:lnTo>
                    <a:lnTo>
                      <a:pt x="536" y="5022"/>
                    </a:lnTo>
                    <a:lnTo>
                      <a:pt x="536" y="4140"/>
                    </a:lnTo>
                    <a:lnTo>
                      <a:pt x="306" y="4140"/>
                    </a:lnTo>
                    <a:lnTo>
                      <a:pt x="243" y="4136"/>
                    </a:lnTo>
                    <a:lnTo>
                      <a:pt x="188" y="4125"/>
                    </a:lnTo>
                    <a:lnTo>
                      <a:pt x="139" y="4108"/>
                    </a:lnTo>
                    <a:lnTo>
                      <a:pt x="95" y="4081"/>
                    </a:lnTo>
                    <a:lnTo>
                      <a:pt x="61" y="4050"/>
                    </a:lnTo>
                    <a:lnTo>
                      <a:pt x="34" y="4014"/>
                    </a:lnTo>
                    <a:lnTo>
                      <a:pt x="13" y="3974"/>
                    </a:lnTo>
                    <a:lnTo>
                      <a:pt x="4" y="3929"/>
                    </a:lnTo>
                    <a:lnTo>
                      <a:pt x="0" y="3879"/>
                    </a:lnTo>
                    <a:lnTo>
                      <a:pt x="8" y="3826"/>
                    </a:lnTo>
                    <a:lnTo>
                      <a:pt x="25" y="3771"/>
                    </a:lnTo>
                    <a:lnTo>
                      <a:pt x="50" y="3714"/>
                    </a:lnTo>
                    <a:lnTo>
                      <a:pt x="536" y="2786"/>
                    </a:lnTo>
                    <a:lnTo>
                      <a:pt x="536" y="2390"/>
                    </a:lnTo>
                    <a:lnTo>
                      <a:pt x="542" y="2221"/>
                    </a:lnTo>
                    <a:lnTo>
                      <a:pt x="559" y="2057"/>
                    </a:lnTo>
                    <a:lnTo>
                      <a:pt x="587" y="1896"/>
                    </a:lnTo>
                    <a:lnTo>
                      <a:pt x="625" y="1740"/>
                    </a:lnTo>
                    <a:lnTo>
                      <a:pt x="675" y="1586"/>
                    </a:lnTo>
                    <a:lnTo>
                      <a:pt x="734" y="1439"/>
                    </a:lnTo>
                    <a:lnTo>
                      <a:pt x="802" y="1295"/>
                    </a:lnTo>
                    <a:lnTo>
                      <a:pt x="878" y="1158"/>
                    </a:lnTo>
                    <a:lnTo>
                      <a:pt x="964" y="1027"/>
                    </a:lnTo>
                    <a:lnTo>
                      <a:pt x="1059" y="901"/>
                    </a:lnTo>
                    <a:lnTo>
                      <a:pt x="1160" y="781"/>
                    </a:lnTo>
                    <a:lnTo>
                      <a:pt x="1270" y="669"/>
                    </a:lnTo>
                    <a:lnTo>
                      <a:pt x="1386" y="564"/>
                    </a:lnTo>
                    <a:lnTo>
                      <a:pt x="1509" y="467"/>
                    </a:lnTo>
                    <a:lnTo>
                      <a:pt x="1639" y="380"/>
                    </a:lnTo>
                    <a:lnTo>
                      <a:pt x="1775" y="298"/>
                    </a:lnTo>
                    <a:lnTo>
                      <a:pt x="1916" y="228"/>
                    </a:lnTo>
                    <a:lnTo>
                      <a:pt x="2051" y="169"/>
                    </a:lnTo>
                    <a:lnTo>
                      <a:pt x="2190" y="118"/>
                    </a:lnTo>
                    <a:lnTo>
                      <a:pt x="2332" y="76"/>
                    </a:lnTo>
                    <a:lnTo>
                      <a:pt x="2479" y="43"/>
                    </a:lnTo>
                    <a:lnTo>
                      <a:pt x="2627" y="19"/>
                    </a:lnTo>
                    <a:lnTo>
                      <a:pt x="2781" y="5"/>
                    </a:lnTo>
                    <a:lnTo>
                      <a:pt x="2935"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grpSp>
      </p:grpSp>
      <p:grpSp>
        <p:nvGrpSpPr>
          <p:cNvPr id="38" name="Group 37">
            <a:extLst>
              <a:ext uri="{FF2B5EF4-FFF2-40B4-BE49-F238E27FC236}">
                <a16:creationId xmlns:a16="http://schemas.microsoft.com/office/drawing/2014/main" id="{FCA21A97-98FD-43A2-822F-26F78C07CA2A}"/>
              </a:ext>
            </a:extLst>
          </p:cNvPr>
          <p:cNvGrpSpPr/>
          <p:nvPr/>
        </p:nvGrpSpPr>
        <p:grpSpPr>
          <a:xfrm>
            <a:off x="3028269" y="1726330"/>
            <a:ext cx="1569487" cy="2739968"/>
            <a:chOff x="4037692" y="2301773"/>
            <a:chExt cx="2092649" cy="3653291"/>
          </a:xfrm>
        </p:grpSpPr>
        <p:sp>
          <p:nvSpPr>
            <p:cNvPr id="7" name="Freeform 7">
              <a:extLst>
                <a:ext uri="{FF2B5EF4-FFF2-40B4-BE49-F238E27FC236}">
                  <a16:creationId xmlns:a16="http://schemas.microsoft.com/office/drawing/2014/main" id="{2B4231DC-3BAF-4506-AB57-FDBB0DD4A7C1}"/>
                </a:ext>
              </a:extLst>
            </p:cNvPr>
            <p:cNvSpPr>
              <a:spLocks/>
            </p:cNvSpPr>
            <p:nvPr/>
          </p:nvSpPr>
          <p:spPr bwMode="auto">
            <a:xfrm>
              <a:off x="4037692" y="2751036"/>
              <a:ext cx="2092649" cy="3204028"/>
            </a:xfrm>
            <a:custGeom>
              <a:avLst/>
              <a:gdLst>
                <a:gd name="T0" fmla="*/ 709 w 867"/>
                <a:gd name="T1" fmla="*/ 1929 h 1929"/>
                <a:gd name="T2" fmla="*/ 158 w 867"/>
                <a:gd name="T3" fmla="*/ 1929 h 1929"/>
                <a:gd name="T4" fmla="*/ 0 w 867"/>
                <a:gd name="T5" fmla="*/ 1771 h 1929"/>
                <a:gd name="T6" fmla="*/ 0 w 867"/>
                <a:gd name="T7" fmla="*/ 158 h 1929"/>
                <a:gd name="T8" fmla="*/ 158 w 867"/>
                <a:gd name="T9" fmla="*/ 0 h 1929"/>
                <a:gd name="T10" fmla="*/ 709 w 867"/>
                <a:gd name="T11" fmla="*/ 0 h 1929"/>
                <a:gd name="T12" fmla="*/ 867 w 867"/>
                <a:gd name="T13" fmla="*/ 158 h 1929"/>
                <a:gd name="T14" fmla="*/ 867 w 867"/>
                <a:gd name="T15" fmla="*/ 1771 h 1929"/>
                <a:gd name="T16" fmla="*/ 709 w 867"/>
                <a:gd name="T17" fmla="*/ 1929 h 1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 h="1929">
                  <a:moveTo>
                    <a:pt x="709" y="1929"/>
                  </a:moveTo>
                  <a:cubicBezTo>
                    <a:pt x="158" y="1929"/>
                    <a:pt x="158" y="1929"/>
                    <a:pt x="158" y="1929"/>
                  </a:cubicBezTo>
                  <a:cubicBezTo>
                    <a:pt x="71" y="1929"/>
                    <a:pt x="0" y="1858"/>
                    <a:pt x="0" y="1771"/>
                  </a:cubicBezTo>
                  <a:cubicBezTo>
                    <a:pt x="0" y="158"/>
                    <a:pt x="0" y="158"/>
                    <a:pt x="0" y="158"/>
                  </a:cubicBezTo>
                  <a:cubicBezTo>
                    <a:pt x="0" y="71"/>
                    <a:pt x="71" y="0"/>
                    <a:pt x="158" y="0"/>
                  </a:cubicBezTo>
                  <a:cubicBezTo>
                    <a:pt x="709" y="0"/>
                    <a:pt x="709" y="0"/>
                    <a:pt x="709" y="0"/>
                  </a:cubicBezTo>
                  <a:cubicBezTo>
                    <a:pt x="796" y="0"/>
                    <a:pt x="867" y="71"/>
                    <a:pt x="867" y="158"/>
                  </a:cubicBezTo>
                  <a:cubicBezTo>
                    <a:pt x="867" y="1771"/>
                    <a:pt x="867" y="1771"/>
                    <a:pt x="867" y="1771"/>
                  </a:cubicBezTo>
                  <a:cubicBezTo>
                    <a:pt x="867" y="1858"/>
                    <a:pt x="796" y="1929"/>
                    <a:pt x="709" y="1929"/>
                  </a:cubicBezTo>
                  <a:close/>
                </a:path>
              </a:pathLst>
            </a:custGeom>
            <a:solidFill>
              <a:schemeClr val="accent1"/>
            </a:solidFill>
            <a:ln w="9525">
              <a:noFill/>
              <a:round/>
              <a:headEnd/>
              <a:tailEnd/>
            </a:ln>
          </p:spPr>
          <p:txBody>
            <a:bodyPr vert="horz" wrap="square" lIns="68580" tIns="34290" rIns="68580" bIns="34290" numCol="1" anchor="t" anchorCtr="0" compatLnSpc="1">
              <a:prstTxWarp prst="textNoShape">
                <a:avLst/>
              </a:prstTxWarp>
            </a:bodyPr>
            <a:lstStyle/>
            <a:p>
              <a:endParaRPr lang="en-US" sz="1013" dirty="0"/>
            </a:p>
          </p:txBody>
        </p:sp>
        <p:grpSp>
          <p:nvGrpSpPr>
            <p:cNvPr id="3" name="Group 2">
              <a:extLst>
                <a:ext uri="{FF2B5EF4-FFF2-40B4-BE49-F238E27FC236}">
                  <a16:creationId xmlns:a16="http://schemas.microsoft.com/office/drawing/2014/main" id="{64E15D3B-E343-4290-9CDD-423B1CE894CD}"/>
                </a:ext>
              </a:extLst>
            </p:cNvPr>
            <p:cNvGrpSpPr/>
            <p:nvPr/>
          </p:nvGrpSpPr>
          <p:grpSpPr>
            <a:xfrm>
              <a:off x="4634754" y="2301773"/>
              <a:ext cx="898525" cy="896938"/>
              <a:chOff x="4634754" y="2301773"/>
              <a:chExt cx="898525" cy="896938"/>
            </a:xfrm>
          </p:grpSpPr>
          <p:sp>
            <p:nvSpPr>
              <p:cNvPr id="8" name="Oval 8">
                <a:extLst>
                  <a:ext uri="{FF2B5EF4-FFF2-40B4-BE49-F238E27FC236}">
                    <a16:creationId xmlns:a16="http://schemas.microsoft.com/office/drawing/2014/main" id="{C4548AB8-4EFE-4EFE-985D-F97528BEC5A3}"/>
                  </a:ext>
                </a:extLst>
              </p:cNvPr>
              <p:cNvSpPr>
                <a:spLocks noChangeArrowheads="1"/>
              </p:cNvSpPr>
              <p:nvPr/>
            </p:nvSpPr>
            <p:spPr bwMode="auto">
              <a:xfrm>
                <a:off x="4634754" y="2301773"/>
                <a:ext cx="898525" cy="896938"/>
              </a:xfrm>
              <a:prstGeom prst="ellipse">
                <a:avLst/>
              </a:prstGeom>
              <a:solidFill>
                <a:schemeClr val="accent1"/>
              </a:solidFill>
              <a:ln w="71438" cap="flat">
                <a:solidFill>
                  <a:srgbClr val="FFFFFF"/>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grpSp>
            <p:nvGrpSpPr>
              <p:cNvPr id="23" name="Group 371">
                <a:extLst>
                  <a:ext uri="{FF2B5EF4-FFF2-40B4-BE49-F238E27FC236}">
                    <a16:creationId xmlns:a16="http://schemas.microsoft.com/office/drawing/2014/main" id="{8139DAEA-A91B-4A5D-B144-7E0752896E3B}"/>
                  </a:ext>
                </a:extLst>
              </p:cNvPr>
              <p:cNvGrpSpPr>
                <a:grpSpLocks noChangeAspect="1"/>
              </p:cNvGrpSpPr>
              <p:nvPr/>
            </p:nvGrpSpPr>
            <p:grpSpPr bwMode="auto">
              <a:xfrm>
                <a:off x="4927868" y="2543153"/>
                <a:ext cx="312297" cy="366266"/>
                <a:chOff x="1471" y="992"/>
                <a:chExt cx="2656" cy="3115"/>
              </a:xfrm>
              <a:solidFill>
                <a:schemeClr val="bg1"/>
              </a:solidFill>
            </p:grpSpPr>
            <p:sp>
              <p:nvSpPr>
                <p:cNvPr id="24" name="Freeform 373">
                  <a:extLst>
                    <a:ext uri="{FF2B5EF4-FFF2-40B4-BE49-F238E27FC236}">
                      <a16:creationId xmlns:a16="http://schemas.microsoft.com/office/drawing/2014/main" id="{74936E7A-67E3-4B81-8552-9429E689E5C1}"/>
                    </a:ext>
                  </a:extLst>
                </p:cNvPr>
                <p:cNvSpPr>
                  <a:spLocks noEditPoints="1"/>
                </p:cNvSpPr>
                <p:nvPr/>
              </p:nvSpPr>
              <p:spPr bwMode="auto">
                <a:xfrm>
                  <a:off x="1471" y="992"/>
                  <a:ext cx="2656" cy="3115"/>
                </a:xfrm>
                <a:custGeom>
                  <a:avLst/>
                  <a:gdLst>
                    <a:gd name="T0" fmla="*/ 2472 w 5313"/>
                    <a:gd name="T1" fmla="*/ 703 h 6231"/>
                    <a:gd name="T2" fmla="*/ 1998 w 5313"/>
                    <a:gd name="T3" fmla="*/ 905 h 6231"/>
                    <a:gd name="T4" fmla="*/ 1595 w 5313"/>
                    <a:gd name="T5" fmla="*/ 1250 h 6231"/>
                    <a:gd name="T6" fmla="*/ 1323 w 5313"/>
                    <a:gd name="T7" fmla="*/ 1678 h 6231"/>
                    <a:gd name="T8" fmla="*/ 1189 w 5313"/>
                    <a:gd name="T9" fmla="*/ 2152 h 6231"/>
                    <a:gd name="T10" fmla="*/ 1193 w 5313"/>
                    <a:gd name="T11" fmla="*/ 2641 h 6231"/>
                    <a:gd name="T12" fmla="*/ 1333 w 5313"/>
                    <a:gd name="T13" fmla="*/ 3113 h 6231"/>
                    <a:gd name="T14" fmla="*/ 1610 w 5313"/>
                    <a:gd name="T15" fmla="*/ 3537 h 6231"/>
                    <a:gd name="T16" fmla="*/ 1534 w 5313"/>
                    <a:gd name="T17" fmla="*/ 3719 h 6231"/>
                    <a:gd name="T18" fmla="*/ 1335 w 5313"/>
                    <a:gd name="T19" fmla="*/ 3920 h 6231"/>
                    <a:gd name="T20" fmla="*/ 1232 w 5313"/>
                    <a:gd name="T21" fmla="*/ 4007 h 6231"/>
                    <a:gd name="T22" fmla="*/ 1267 w 5313"/>
                    <a:gd name="T23" fmla="*/ 4077 h 6231"/>
                    <a:gd name="T24" fmla="*/ 1509 w 5313"/>
                    <a:gd name="T25" fmla="*/ 4090 h 6231"/>
                    <a:gd name="T26" fmla="*/ 1852 w 5313"/>
                    <a:gd name="T27" fmla="*/ 3992 h 6231"/>
                    <a:gd name="T28" fmla="*/ 2146 w 5313"/>
                    <a:gd name="T29" fmla="*/ 3946 h 6231"/>
                    <a:gd name="T30" fmla="*/ 2626 w 5313"/>
                    <a:gd name="T31" fmla="*/ 4100 h 6231"/>
                    <a:gd name="T32" fmla="*/ 3125 w 5313"/>
                    <a:gd name="T33" fmla="*/ 4111 h 6231"/>
                    <a:gd name="T34" fmla="*/ 3610 w 5313"/>
                    <a:gd name="T35" fmla="*/ 3980 h 6231"/>
                    <a:gd name="T36" fmla="*/ 4046 w 5313"/>
                    <a:gd name="T37" fmla="*/ 3706 h 6231"/>
                    <a:gd name="T38" fmla="*/ 4395 w 5313"/>
                    <a:gd name="T39" fmla="*/ 3300 h 6231"/>
                    <a:gd name="T40" fmla="*/ 4598 w 5313"/>
                    <a:gd name="T41" fmla="*/ 2826 h 6231"/>
                    <a:gd name="T42" fmla="*/ 4655 w 5313"/>
                    <a:gd name="T43" fmla="*/ 2321 h 6231"/>
                    <a:gd name="T44" fmla="*/ 4562 w 5313"/>
                    <a:gd name="T45" fmla="*/ 1820 h 6231"/>
                    <a:gd name="T46" fmla="*/ 4321 w 5313"/>
                    <a:gd name="T47" fmla="*/ 1360 h 6231"/>
                    <a:gd name="T48" fmla="*/ 3940 w 5313"/>
                    <a:gd name="T49" fmla="*/ 979 h 6231"/>
                    <a:gd name="T50" fmla="*/ 3479 w 5313"/>
                    <a:gd name="T51" fmla="*/ 739 h 6231"/>
                    <a:gd name="T52" fmla="*/ 2979 w 5313"/>
                    <a:gd name="T53" fmla="*/ 646 h 6231"/>
                    <a:gd name="T54" fmla="*/ 3267 w 5313"/>
                    <a:gd name="T55" fmla="*/ 24 h 6231"/>
                    <a:gd name="T56" fmla="*/ 3893 w 5313"/>
                    <a:gd name="T57" fmla="*/ 203 h 6231"/>
                    <a:gd name="T58" fmla="*/ 4437 w 5313"/>
                    <a:gd name="T59" fmla="*/ 538 h 6231"/>
                    <a:gd name="T60" fmla="*/ 4871 w 5313"/>
                    <a:gd name="T61" fmla="*/ 1000 h 6231"/>
                    <a:gd name="T62" fmla="*/ 5169 w 5313"/>
                    <a:gd name="T63" fmla="*/ 1567 h 6231"/>
                    <a:gd name="T64" fmla="*/ 5307 w 5313"/>
                    <a:gd name="T65" fmla="*/ 2211 h 6231"/>
                    <a:gd name="T66" fmla="*/ 5267 w 5313"/>
                    <a:gd name="T67" fmla="*/ 2847 h 6231"/>
                    <a:gd name="T68" fmla="*/ 5074 w 5313"/>
                    <a:gd name="T69" fmla="*/ 3423 h 6231"/>
                    <a:gd name="T70" fmla="*/ 4748 w 5313"/>
                    <a:gd name="T71" fmla="*/ 3920 h 6231"/>
                    <a:gd name="T72" fmla="*/ 4535 w 5313"/>
                    <a:gd name="T73" fmla="*/ 5636 h 6231"/>
                    <a:gd name="T74" fmla="*/ 4416 w 5313"/>
                    <a:gd name="T75" fmla="*/ 5778 h 6231"/>
                    <a:gd name="T76" fmla="*/ 1820 w 5313"/>
                    <a:gd name="T77" fmla="*/ 6225 h 6231"/>
                    <a:gd name="T78" fmla="*/ 1729 w 5313"/>
                    <a:gd name="T79" fmla="*/ 6134 h 6231"/>
                    <a:gd name="T80" fmla="*/ 1035 w 5313"/>
                    <a:gd name="T81" fmla="*/ 5509 h 6231"/>
                    <a:gd name="T82" fmla="*/ 762 w 5313"/>
                    <a:gd name="T83" fmla="*/ 5428 h 6231"/>
                    <a:gd name="T84" fmla="*/ 580 w 5313"/>
                    <a:gd name="T85" fmla="*/ 5219 h 6231"/>
                    <a:gd name="T86" fmla="*/ 535 w 5313"/>
                    <a:gd name="T87" fmla="*/ 4130 h 6231"/>
                    <a:gd name="T88" fmla="*/ 137 w 5313"/>
                    <a:gd name="T89" fmla="*/ 4096 h 6231"/>
                    <a:gd name="T90" fmla="*/ 13 w 5313"/>
                    <a:gd name="T91" fmla="*/ 3963 h 6231"/>
                    <a:gd name="T92" fmla="*/ 23 w 5313"/>
                    <a:gd name="T93" fmla="*/ 3762 h 6231"/>
                    <a:gd name="T94" fmla="*/ 540 w 5313"/>
                    <a:gd name="T95" fmla="*/ 2216 h 6231"/>
                    <a:gd name="T96" fmla="*/ 671 w 5313"/>
                    <a:gd name="T97" fmla="*/ 1582 h 6231"/>
                    <a:gd name="T98" fmla="*/ 961 w 5313"/>
                    <a:gd name="T99" fmla="*/ 1023 h 6231"/>
                    <a:gd name="T100" fmla="*/ 1382 w 5313"/>
                    <a:gd name="T101" fmla="*/ 564 h 6231"/>
                    <a:gd name="T102" fmla="*/ 1911 w 5313"/>
                    <a:gd name="T103" fmla="*/ 227 h 6231"/>
                    <a:gd name="T104" fmla="*/ 2472 w 5313"/>
                    <a:gd name="T105" fmla="*/ 43 h 6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313" h="6231">
                      <a:moveTo>
                        <a:pt x="2850" y="646"/>
                      </a:moveTo>
                      <a:lnTo>
                        <a:pt x="2723" y="655"/>
                      </a:lnTo>
                      <a:lnTo>
                        <a:pt x="2598" y="674"/>
                      </a:lnTo>
                      <a:lnTo>
                        <a:pt x="2472" y="703"/>
                      </a:lnTo>
                      <a:lnTo>
                        <a:pt x="2349" y="739"/>
                      </a:lnTo>
                      <a:lnTo>
                        <a:pt x="2230" y="786"/>
                      </a:lnTo>
                      <a:lnTo>
                        <a:pt x="2112" y="841"/>
                      </a:lnTo>
                      <a:lnTo>
                        <a:pt x="1998" y="905"/>
                      </a:lnTo>
                      <a:lnTo>
                        <a:pt x="1889" y="979"/>
                      </a:lnTo>
                      <a:lnTo>
                        <a:pt x="1784" y="1063"/>
                      </a:lnTo>
                      <a:lnTo>
                        <a:pt x="1684" y="1155"/>
                      </a:lnTo>
                      <a:lnTo>
                        <a:pt x="1595" y="1250"/>
                      </a:lnTo>
                      <a:lnTo>
                        <a:pt x="1513" y="1352"/>
                      </a:lnTo>
                      <a:lnTo>
                        <a:pt x="1441" y="1457"/>
                      </a:lnTo>
                      <a:lnTo>
                        <a:pt x="1378" y="1567"/>
                      </a:lnTo>
                      <a:lnTo>
                        <a:pt x="1323" y="1678"/>
                      </a:lnTo>
                      <a:lnTo>
                        <a:pt x="1276" y="1794"/>
                      </a:lnTo>
                      <a:lnTo>
                        <a:pt x="1240" y="1911"/>
                      </a:lnTo>
                      <a:lnTo>
                        <a:pt x="1210" y="2031"/>
                      </a:lnTo>
                      <a:lnTo>
                        <a:pt x="1189" y="2152"/>
                      </a:lnTo>
                      <a:lnTo>
                        <a:pt x="1177" y="2273"/>
                      </a:lnTo>
                      <a:lnTo>
                        <a:pt x="1174" y="2396"/>
                      </a:lnTo>
                      <a:lnTo>
                        <a:pt x="1179" y="2518"/>
                      </a:lnTo>
                      <a:lnTo>
                        <a:pt x="1193" y="2641"/>
                      </a:lnTo>
                      <a:lnTo>
                        <a:pt x="1215" y="2760"/>
                      </a:lnTo>
                      <a:lnTo>
                        <a:pt x="1246" y="2879"/>
                      </a:lnTo>
                      <a:lnTo>
                        <a:pt x="1286" y="2997"/>
                      </a:lnTo>
                      <a:lnTo>
                        <a:pt x="1333" y="3113"/>
                      </a:lnTo>
                      <a:lnTo>
                        <a:pt x="1390" y="3224"/>
                      </a:lnTo>
                      <a:lnTo>
                        <a:pt x="1454" y="3332"/>
                      </a:lnTo>
                      <a:lnTo>
                        <a:pt x="1528" y="3436"/>
                      </a:lnTo>
                      <a:lnTo>
                        <a:pt x="1610" y="3537"/>
                      </a:lnTo>
                      <a:lnTo>
                        <a:pt x="1629" y="3550"/>
                      </a:lnTo>
                      <a:lnTo>
                        <a:pt x="1602" y="3605"/>
                      </a:lnTo>
                      <a:lnTo>
                        <a:pt x="1570" y="3662"/>
                      </a:lnTo>
                      <a:lnTo>
                        <a:pt x="1534" y="3719"/>
                      </a:lnTo>
                      <a:lnTo>
                        <a:pt x="1492" y="3774"/>
                      </a:lnTo>
                      <a:lnTo>
                        <a:pt x="1445" y="3827"/>
                      </a:lnTo>
                      <a:lnTo>
                        <a:pt x="1392" y="3876"/>
                      </a:lnTo>
                      <a:lnTo>
                        <a:pt x="1335" y="3920"/>
                      </a:lnTo>
                      <a:lnTo>
                        <a:pt x="1270" y="3956"/>
                      </a:lnTo>
                      <a:lnTo>
                        <a:pt x="1251" y="3971"/>
                      </a:lnTo>
                      <a:lnTo>
                        <a:pt x="1238" y="3988"/>
                      </a:lnTo>
                      <a:lnTo>
                        <a:pt x="1232" y="4007"/>
                      </a:lnTo>
                      <a:lnTo>
                        <a:pt x="1232" y="4028"/>
                      </a:lnTo>
                      <a:lnTo>
                        <a:pt x="1238" y="4047"/>
                      </a:lnTo>
                      <a:lnTo>
                        <a:pt x="1250" y="4064"/>
                      </a:lnTo>
                      <a:lnTo>
                        <a:pt x="1267" y="4077"/>
                      </a:lnTo>
                      <a:lnTo>
                        <a:pt x="1289" y="4084"/>
                      </a:lnTo>
                      <a:lnTo>
                        <a:pt x="1358" y="4092"/>
                      </a:lnTo>
                      <a:lnTo>
                        <a:pt x="1432" y="4094"/>
                      </a:lnTo>
                      <a:lnTo>
                        <a:pt x="1509" y="4090"/>
                      </a:lnTo>
                      <a:lnTo>
                        <a:pt x="1593" y="4079"/>
                      </a:lnTo>
                      <a:lnTo>
                        <a:pt x="1676" y="4058"/>
                      </a:lnTo>
                      <a:lnTo>
                        <a:pt x="1763" y="4029"/>
                      </a:lnTo>
                      <a:lnTo>
                        <a:pt x="1852" y="3992"/>
                      </a:lnTo>
                      <a:lnTo>
                        <a:pt x="1942" y="3942"/>
                      </a:lnTo>
                      <a:lnTo>
                        <a:pt x="2029" y="3882"/>
                      </a:lnTo>
                      <a:lnTo>
                        <a:pt x="2033" y="3886"/>
                      </a:lnTo>
                      <a:lnTo>
                        <a:pt x="2146" y="3946"/>
                      </a:lnTo>
                      <a:lnTo>
                        <a:pt x="2262" y="3997"/>
                      </a:lnTo>
                      <a:lnTo>
                        <a:pt x="2381" y="4041"/>
                      </a:lnTo>
                      <a:lnTo>
                        <a:pt x="2503" y="4075"/>
                      </a:lnTo>
                      <a:lnTo>
                        <a:pt x="2626" y="4100"/>
                      </a:lnTo>
                      <a:lnTo>
                        <a:pt x="2749" y="4117"/>
                      </a:lnTo>
                      <a:lnTo>
                        <a:pt x="2874" y="4124"/>
                      </a:lnTo>
                      <a:lnTo>
                        <a:pt x="3000" y="4122"/>
                      </a:lnTo>
                      <a:lnTo>
                        <a:pt x="3125" y="4111"/>
                      </a:lnTo>
                      <a:lnTo>
                        <a:pt x="3248" y="4092"/>
                      </a:lnTo>
                      <a:lnTo>
                        <a:pt x="3371" y="4064"/>
                      </a:lnTo>
                      <a:lnTo>
                        <a:pt x="3491" y="4026"/>
                      </a:lnTo>
                      <a:lnTo>
                        <a:pt x="3610" y="3980"/>
                      </a:lnTo>
                      <a:lnTo>
                        <a:pt x="3724" y="3925"/>
                      </a:lnTo>
                      <a:lnTo>
                        <a:pt x="3836" y="3861"/>
                      </a:lnTo>
                      <a:lnTo>
                        <a:pt x="3944" y="3787"/>
                      </a:lnTo>
                      <a:lnTo>
                        <a:pt x="4046" y="3706"/>
                      </a:lnTo>
                      <a:lnTo>
                        <a:pt x="4145" y="3615"/>
                      </a:lnTo>
                      <a:lnTo>
                        <a:pt x="4238" y="3514"/>
                      </a:lnTo>
                      <a:lnTo>
                        <a:pt x="4321" y="3410"/>
                      </a:lnTo>
                      <a:lnTo>
                        <a:pt x="4395" y="3300"/>
                      </a:lnTo>
                      <a:lnTo>
                        <a:pt x="4460" y="3186"/>
                      </a:lnTo>
                      <a:lnTo>
                        <a:pt x="4515" y="3069"/>
                      </a:lnTo>
                      <a:lnTo>
                        <a:pt x="4562" y="2950"/>
                      </a:lnTo>
                      <a:lnTo>
                        <a:pt x="4598" y="2826"/>
                      </a:lnTo>
                      <a:lnTo>
                        <a:pt x="4626" y="2701"/>
                      </a:lnTo>
                      <a:lnTo>
                        <a:pt x="4645" y="2576"/>
                      </a:lnTo>
                      <a:lnTo>
                        <a:pt x="4655" y="2449"/>
                      </a:lnTo>
                      <a:lnTo>
                        <a:pt x="4655" y="2321"/>
                      </a:lnTo>
                      <a:lnTo>
                        <a:pt x="4645" y="2194"/>
                      </a:lnTo>
                      <a:lnTo>
                        <a:pt x="4626" y="2069"/>
                      </a:lnTo>
                      <a:lnTo>
                        <a:pt x="4598" y="1944"/>
                      </a:lnTo>
                      <a:lnTo>
                        <a:pt x="4562" y="1820"/>
                      </a:lnTo>
                      <a:lnTo>
                        <a:pt x="4515" y="1701"/>
                      </a:lnTo>
                      <a:lnTo>
                        <a:pt x="4460" y="1584"/>
                      </a:lnTo>
                      <a:lnTo>
                        <a:pt x="4395" y="1470"/>
                      </a:lnTo>
                      <a:lnTo>
                        <a:pt x="4321" y="1360"/>
                      </a:lnTo>
                      <a:lnTo>
                        <a:pt x="4238" y="1254"/>
                      </a:lnTo>
                      <a:lnTo>
                        <a:pt x="4145" y="1155"/>
                      </a:lnTo>
                      <a:lnTo>
                        <a:pt x="4046" y="1063"/>
                      </a:lnTo>
                      <a:lnTo>
                        <a:pt x="3940" y="979"/>
                      </a:lnTo>
                      <a:lnTo>
                        <a:pt x="3830" y="905"/>
                      </a:lnTo>
                      <a:lnTo>
                        <a:pt x="3716" y="841"/>
                      </a:lnTo>
                      <a:lnTo>
                        <a:pt x="3599" y="786"/>
                      </a:lnTo>
                      <a:lnTo>
                        <a:pt x="3479" y="739"/>
                      </a:lnTo>
                      <a:lnTo>
                        <a:pt x="3356" y="703"/>
                      </a:lnTo>
                      <a:lnTo>
                        <a:pt x="3231" y="674"/>
                      </a:lnTo>
                      <a:lnTo>
                        <a:pt x="3106" y="655"/>
                      </a:lnTo>
                      <a:lnTo>
                        <a:pt x="2979" y="646"/>
                      </a:lnTo>
                      <a:lnTo>
                        <a:pt x="2850" y="646"/>
                      </a:lnTo>
                      <a:close/>
                      <a:moveTo>
                        <a:pt x="2929" y="0"/>
                      </a:moveTo>
                      <a:lnTo>
                        <a:pt x="3100" y="5"/>
                      </a:lnTo>
                      <a:lnTo>
                        <a:pt x="3267" y="24"/>
                      </a:lnTo>
                      <a:lnTo>
                        <a:pt x="3430" y="53"/>
                      </a:lnTo>
                      <a:lnTo>
                        <a:pt x="3589" y="93"/>
                      </a:lnTo>
                      <a:lnTo>
                        <a:pt x="3743" y="142"/>
                      </a:lnTo>
                      <a:lnTo>
                        <a:pt x="3893" y="203"/>
                      </a:lnTo>
                      <a:lnTo>
                        <a:pt x="4039" y="273"/>
                      </a:lnTo>
                      <a:lnTo>
                        <a:pt x="4177" y="352"/>
                      </a:lnTo>
                      <a:lnTo>
                        <a:pt x="4310" y="441"/>
                      </a:lnTo>
                      <a:lnTo>
                        <a:pt x="4437" y="538"/>
                      </a:lnTo>
                      <a:lnTo>
                        <a:pt x="4556" y="642"/>
                      </a:lnTo>
                      <a:lnTo>
                        <a:pt x="4670" y="754"/>
                      </a:lnTo>
                      <a:lnTo>
                        <a:pt x="4774" y="873"/>
                      </a:lnTo>
                      <a:lnTo>
                        <a:pt x="4871" y="1000"/>
                      </a:lnTo>
                      <a:lnTo>
                        <a:pt x="4958" y="1133"/>
                      </a:lnTo>
                      <a:lnTo>
                        <a:pt x="5038" y="1273"/>
                      </a:lnTo>
                      <a:lnTo>
                        <a:pt x="5108" y="1417"/>
                      </a:lnTo>
                      <a:lnTo>
                        <a:pt x="5169" y="1567"/>
                      </a:lnTo>
                      <a:lnTo>
                        <a:pt x="5220" y="1722"/>
                      </a:lnTo>
                      <a:lnTo>
                        <a:pt x="5260" y="1881"/>
                      </a:lnTo>
                      <a:lnTo>
                        <a:pt x="5288" y="2044"/>
                      </a:lnTo>
                      <a:lnTo>
                        <a:pt x="5307" y="2211"/>
                      </a:lnTo>
                      <a:lnTo>
                        <a:pt x="5313" y="2381"/>
                      </a:lnTo>
                      <a:lnTo>
                        <a:pt x="5307" y="2538"/>
                      </a:lnTo>
                      <a:lnTo>
                        <a:pt x="5292" y="2696"/>
                      </a:lnTo>
                      <a:lnTo>
                        <a:pt x="5267" y="2847"/>
                      </a:lnTo>
                      <a:lnTo>
                        <a:pt x="5231" y="2997"/>
                      </a:lnTo>
                      <a:lnTo>
                        <a:pt x="5188" y="3143"/>
                      </a:lnTo>
                      <a:lnTo>
                        <a:pt x="5135" y="3285"/>
                      </a:lnTo>
                      <a:lnTo>
                        <a:pt x="5074" y="3423"/>
                      </a:lnTo>
                      <a:lnTo>
                        <a:pt x="5004" y="3554"/>
                      </a:lnTo>
                      <a:lnTo>
                        <a:pt x="4926" y="3683"/>
                      </a:lnTo>
                      <a:lnTo>
                        <a:pt x="4839" y="3804"/>
                      </a:lnTo>
                      <a:lnTo>
                        <a:pt x="4748" y="3920"/>
                      </a:lnTo>
                      <a:lnTo>
                        <a:pt x="4647" y="4031"/>
                      </a:lnTo>
                      <a:lnTo>
                        <a:pt x="4541" y="4134"/>
                      </a:lnTo>
                      <a:lnTo>
                        <a:pt x="4541" y="5591"/>
                      </a:lnTo>
                      <a:lnTo>
                        <a:pt x="4535" y="5636"/>
                      </a:lnTo>
                      <a:lnTo>
                        <a:pt x="4518" y="5682"/>
                      </a:lnTo>
                      <a:lnTo>
                        <a:pt x="4490" y="5719"/>
                      </a:lnTo>
                      <a:lnTo>
                        <a:pt x="4456" y="5754"/>
                      </a:lnTo>
                      <a:lnTo>
                        <a:pt x="4416" y="5778"/>
                      </a:lnTo>
                      <a:lnTo>
                        <a:pt x="4370" y="5791"/>
                      </a:lnTo>
                      <a:lnTo>
                        <a:pt x="1894" y="6229"/>
                      </a:lnTo>
                      <a:lnTo>
                        <a:pt x="1854" y="6231"/>
                      </a:lnTo>
                      <a:lnTo>
                        <a:pt x="1820" y="6225"/>
                      </a:lnTo>
                      <a:lnTo>
                        <a:pt x="1788" y="6212"/>
                      </a:lnTo>
                      <a:lnTo>
                        <a:pt x="1763" y="6193"/>
                      </a:lnTo>
                      <a:lnTo>
                        <a:pt x="1743" y="6167"/>
                      </a:lnTo>
                      <a:lnTo>
                        <a:pt x="1729" y="6134"/>
                      </a:lnTo>
                      <a:lnTo>
                        <a:pt x="1724" y="6098"/>
                      </a:lnTo>
                      <a:lnTo>
                        <a:pt x="1724" y="6095"/>
                      </a:lnTo>
                      <a:lnTo>
                        <a:pt x="1722" y="5407"/>
                      </a:lnTo>
                      <a:lnTo>
                        <a:pt x="1035" y="5509"/>
                      </a:lnTo>
                      <a:lnTo>
                        <a:pt x="961" y="5503"/>
                      </a:lnTo>
                      <a:lnTo>
                        <a:pt x="889" y="5488"/>
                      </a:lnTo>
                      <a:lnTo>
                        <a:pt x="823" y="5462"/>
                      </a:lnTo>
                      <a:lnTo>
                        <a:pt x="762" y="5428"/>
                      </a:lnTo>
                      <a:lnTo>
                        <a:pt x="707" y="5386"/>
                      </a:lnTo>
                      <a:lnTo>
                        <a:pt x="656" y="5337"/>
                      </a:lnTo>
                      <a:lnTo>
                        <a:pt x="614" y="5282"/>
                      </a:lnTo>
                      <a:lnTo>
                        <a:pt x="580" y="5219"/>
                      </a:lnTo>
                      <a:lnTo>
                        <a:pt x="556" y="5153"/>
                      </a:lnTo>
                      <a:lnTo>
                        <a:pt x="538" y="5083"/>
                      </a:lnTo>
                      <a:lnTo>
                        <a:pt x="535" y="5009"/>
                      </a:lnTo>
                      <a:lnTo>
                        <a:pt x="535" y="4130"/>
                      </a:lnTo>
                      <a:lnTo>
                        <a:pt x="305" y="4130"/>
                      </a:lnTo>
                      <a:lnTo>
                        <a:pt x="243" y="4126"/>
                      </a:lnTo>
                      <a:lnTo>
                        <a:pt x="186" y="4115"/>
                      </a:lnTo>
                      <a:lnTo>
                        <a:pt x="137" y="4096"/>
                      </a:lnTo>
                      <a:lnTo>
                        <a:pt x="95" y="4071"/>
                      </a:lnTo>
                      <a:lnTo>
                        <a:pt x="59" y="4041"/>
                      </a:lnTo>
                      <a:lnTo>
                        <a:pt x="32" y="4005"/>
                      </a:lnTo>
                      <a:lnTo>
                        <a:pt x="13" y="3963"/>
                      </a:lnTo>
                      <a:lnTo>
                        <a:pt x="2" y="3918"/>
                      </a:lnTo>
                      <a:lnTo>
                        <a:pt x="0" y="3870"/>
                      </a:lnTo>
                      <a:lnTo>
                        <a:pt x="6" y="3817"/>
                      </a:lnTo>
                      <a:lnTo>
                        <a:pt x="23" y="3762"/>
                      </a:lnTo>
                      <a:lnTo>
                        <a:pt x="49" y="3704"/>
                      </a:lnTo>
                      <a:lnTo>
                        <a:pt x="535" y="2779"/>
                      </a:lnTo>
                      <a:lnTo>
                        <a:pt x="535" y="2383"/>
                      </a:lnTo>
                      <a:lnTo>
                        <a:pt x="540" y="2216"/>
                      </a:lnTo>
                      <a:lnTo>
                        <a:pt x="557" y="2052"/>
                      </a:lnTo>
                      <a:lnTo>
                        <a:pt x="584" y="1891"/>
                      </a:lnTo>
                      <a:lnTo>
                        <a:pt x="624" y="1735"/>
                      </a:lnTo>
                      <a:lnTo>
                        <a:pt x="671" y="1582"/>
                      </a:lnTo>
                      <a:lnTo>
                        <a:pt x="730" y="1434"/>
                      </a:lnTo>
                      <a:lnTo>
                        <a:pt x="798" y="1292"/>
                      </a:lnTo>
                      <a:lnTo>
                        <a:pt x="876" y="1155"/>
                      </a:lnTo>
                      <a:lnTo>
                        <a:pt x="961" y="1023"/>
                      </a:lnTo>
                      <a:lnTo>
                        <a:pt x="1054" y="898"/>
                      </a:lnTo>
                      <a:lnTo>
                        <a:pt x="1157" y="780"/>
                      </a:lnTo>
                      <a:lnTo>
                        <a:pt x="1267" y="669"/>
                      </a:lnTo>
                      <a:lnTo>
                        <a:pt x="1382" y="564"/>
                      </a:lnTo>
                      <a:lnTo>
                        <a:pt x="1505" y="468"/>
                      </a:lnTo>
                      <a:lnTo>
                        <a:pt x="1634" y="379"/>
                      </a:lnTo>
                      <a:lnTo>
                        <a:pt x="1771" y="299"/>
                      </a:lnTo>
                      <a:lnTo>
                        <a:pt x="1911" y="227"/>
                      </a:lnTo>
                      <a:lnTo>
                        <a:pt x="2046" y="168"/>
                      </a:lnTo>
                      <a:lnTo>
                        <a:pt x="2184" y="119"/>
                      </a:lnTo>
                      <a:lnTo>
                        <a:pt x="2326" y="77"/>
                      </a:lnTo>
                      <a:lnTo>
                        <a:pt x="2472" y="43"/>
                      </a:lnTo>
                      <a:lnTo>
                        <a:pt x="2622" y="19"/>
                      </a:lnTo>
                      <a:lnTo>
                        <a:pt x="2774" y="5"/>
                      </a:lnTo>
                      <a:lnTo>
                        <a:pt x="292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25" name="Freeform 374">
                  <a:extLst>
                    <a:ext uri="{FF2B5EF4-FFF2-40B4-BE49-F238E27FC236}">
                      <a16:creationId xmlns:a16="http://schemas.microsoft.com/office/drawing/2014/main" id="{E5B2C73D-6568-47E1-B601-E0D4FBC5883B}"/>
                    </a:ext>
                  </a:extLst>
                </p:cNvPr>
                <p:cNvSpPr>
                  <a:spLocks/>
                </p:cNvSpPr>
                <p:nvPr/>
              </p:nvSpPr>
              <p:spPr bwMode="auto">
                <a:xfrm>
                  <a:off x="2614" y="1584"/>
                  <a:ext cx="624" cy="1203"/>
                </a:xfrm>
                <a:custGeom>
                  <a:avLst/>
                  <a:gdLst>
                    <a:gd name="T0" fmla="*/ 677 w 1247"/>
                    <a:gd name="T1" fmla="*/ 0 h 2406"/>
                    <a:gd name="T2" fmla="*/ 758 w 1247"/>
                    <a:gd name="T3" fmla="*/ 19 h 2406"/>
                    <a:gd name="T4" fmla="*/ 777 w 1247"/>
                    <a:gd name="T5" fmla="*/ 102 h 2406"/>
                    <a:gd name="T6" fmla="*/ 779 w 1247"/>
                    <a:gd name="T7" fmla="*/ 220 h 2406"/>
                    <a:gd name="T8" fmla="*/ 815 w 1247"/>
                    <a:gd name="T9" fmla="*/ 263 h 2406"/>
                    <a:gd name="T10" fmla="*/ 963 w 1247"/>
                    <a:gd name="T11" fmla="*/ 292 h 2406"/>
                    <a:gd name="T12" fmla="*/ 1139 w 1247"/>
                    <a:gd name="T13" fmla="*/ 358 h 2406"/>
                    <a:gd name="T14" fmla="*/ 1166 w 1247"/>
                    <a:gd name="T15" fmla="*/ 413 h 2406"/>
                    <a:gd name="T16" fmla="*/ 1105 w 1247"/>
                    <a:gd name="T17" fmla="*/ 633 h 2406"/>
                    <a:gd name="T18" fmla="*/ 1071 w 1247"/>
                    <a:gd name="T19" fmla="*/ 686 h 2406"/>
                    <a:gd name="T20" fmla="*/ 1007 w 1247"/>
                    <a:gd name="T21" fmla="*/ 672 h 2406"/>
                    <a:gd name="T22" fmla="*/ 732 w 1247"/>
                    <a:gd name="T23" fmla="*/ 599 h 2406"/>
                    <a:gd name="T24" fmla="*/ 570 w 1247"/>
                    <a:gd name="T25" fmla="*/ 608 h 2406"/>
                    <a:gd name="T26" fmla="*/ 476 w 1247"/>
                    <a:gd name="T27" fmla="*/ 661 h 2406"/>
                    <a:gd name="T28" fmla="*/ 440 w 1247"/>
                    <a:gd name="T29" fmla="*/ 750 h 2406"/>
                    <a:gd name="T30" fmla="*/ 476 w 1247"/>
                    <a:gd name="T31" fmla="*/ 841 h 2406"/>
                    <a:gd name="T32" fmla="*/ 606 w 1247"/>
                    <a:gd name="T33" fmla="*/ 934 h 2406"/>
                    <a:gd name="T34" fmla="*/ 862 w 1247"/>
                    <a:gd name="T35" fmla="*/ 1044 h 2406"/>
                    <a:gd name="T36" fmla="*/ 1075 w 1247"/>
                    <a:gd name="T37" fmla="*/ 1176 h 2406"/>
                    <a:gd name="T38" fmla="*/ 1194 w 1247"/>
                    <a:gd name="T39" fmla="*/ 1337 h 2406"/>
                    <a:gd name="T40" fmla="*/ 1245 w 1247"/>
                    <a:gd name="T41" fmla="*/ 1523 h 2406"/>
                    <a:gd name="T42" fmla="*/ 1226 w 1247"/>
                    <a:gd name="T43" fmla="*/ 1716 h 2406"/>
                    <a:gd name="T44" fmla="*/ 1130 w 1247"/>
                    <a:gd name="T45" fmla="*/ 1896 h 2406"/>
                    <a:gd name="T46" fmla="*/ 969 w 1247"/>
                    <a:gd name="T47" fmla="*/ 2031 h 2406"/>
                    <a:gd name="T48" fmla="*/ 809 w 1247"/>
                    <a:gd name="T49" fmla="*/ 2095 h 2406"/>
                    <a:gd name="T50" fmla="*/ 766 w 1247"/>
                    <a:gd name="T51" fmla="*/ 2148 h 2406"/>
                    <a:gd name="T52" fmla="*/ 766 w 1247"/>
                    <a:gd name="T53" fmla="*/ 2334 h 2406"/>
                    <a:gd name="T54" fmla="*/ 739 w 1247"/>
                    <a:gd name="T55" fmla="*/ 2393 h 2406"/>
                    <a:gd name="T56" fmla="*/ 529 w 1247"/>
                    <a:gd name="T57" fmla="*/ 2406 h 2406"/>
                    <a:gd name="T58" fmla="*/ 466 w 1247"/>
                    <a:gd name="T59" fmla="*/ 2376 h 2406"/>
                    <a:gd name="T60" fmla="*/ 455 w 1247"/>
                    <a:gd name="T61" fmla="*/ 2271 h 2406"/>
                    <a:gd name="T62" fmla="*/ 449 w 1247"/>
                    <a:gd name="T63" fmla="*/ 2154 h 2406"/>
                    <a:gd name="T64" fmla="*/ 404 w 1247"/>
                    <a:gd name="T65" fmla="*/ 2122 h 2406"/>
                    <a:gd name="T66" fmla="*/ 218 w 1247"/>
                    <a:gd name="T67" fmla="*/ 2084 h 2406"/>
                    <a:gd name="T68" fmla="*/ 39 w 1247"/>
                    <a:gd name="T69" fmla="*/ 2012 h 2406"/>
                    <a:gd name="T70" fmla="*/ 0 w 1247"/>
                    <a:gd name="T71" fmla="*/ 1959 h 2406"/>
                    <a:gd name="T72" fmla="*/ 36 w 1247"/>
                    <a:gd name="T73" fmla="*/ 1811 h 2406"/>
                    <a:gd name="T74" fmla="*/ 83 w 1247"/>
                    <a:gd name="T75" fmla="*/ 1678 h 2406"/>
                    <a:gd name="T76" fmla="*/ 134 w 1247"/>
                    <a:gd name="T77" fmla="*/ 1671 h 2406"/>
                    <a:gd name="T78" fmla="*/ 322 w 1247"/>
                    <a:gd name="T79" fmla="*/ 1747 h 2406"/>
                    <a:gd name="T80" fmla="*/ 548 w 1247"/>
                    <a:gd name="T81" fmla="*/ 1785 h 2406"/>
                    <a:gd name="T82" fmla="*/ 711 w 1247"/>
                    <a:gd name="T83" fmla="*/ 1752 h 2406"/>
                    <a:gd name="T84" fmla="*/ 802 w 1247"/>
                    <a:gd name="T85" fmla="*/ 1671 h 2406"/>
                    <a:gd name="T86" fmla="*/ 817 w 1247"/>
                    <a:gd name="T87" fmla="*/ 1561 h 2406"/>
                    <a:gd name="T88" fmla="*/ 749 w 1247"/>
                    <a:gd name="T89" fmla="*/ 1457 h 2406"/>
                    <a:gd name="T90" fmla="*/ 627 w 1247"/>
                    <a:gd name="T91" fmla="*/ 1385 h 2406"/>
                    <a:gd name="T92" fmla="*/ 371 w 1247"/>
                    <a:gd name="T93" fmla="*/ 1277 h 2406"/>
                    <a:gd name="T94" fmla="*/ 184 w 1247"/>
                    <a:gd name="T95" fmla="*/ 1157 h 2406"/>
                    <a:gd name="T96" fmla="*/ 68 w 1247"/>
                    <a:gd name="T97" fmla="*/ 1017 h 2406"/>
                    <a:gd name="T98" fmla="*/ 17 w 1247"/>
                    <a:gd name="T99" fmla="*/ 843 h 2406"/>
                    <a:gd name="T100" fmla="*/ 39 w 1247"/>
                    <a:gd name="T101" fmla="*/ 642 h 2406"/>
                    <a:gd name="T102" fmla="*/ 125 w 1247"/>
                    <a:gd name="T103" fmla="*/ 481 h 2406"/>
                    <a:gd name="T104" fmla="*/ 265 w 1247"/>
                    <a:gd name="T105" fmla="*/ 364 h 2406"/>
                    <a:gd name="T106" fmla="*/ 419 w 1247"/>
                    <a:gd name="T107" fmla="*/ 295 h 2406"/>
                    <a:gd name="T108" fmla="*/ 470 w 1247"/>
                    <a:gd name="T109" fmla="*/ 261 h 2406"/>
                    <a:gd name="T110" fmla="*/ 477 w 1247"/>
                    <a:gd name="T111" fmla="*/ 182 h 2406"/>
                    <a:gd name="T112" fmla="*/ 483 w 1247"/>
                    <a:gd name="T113" fmla="*/ 32 h 2406"/>
                    <a:gd name="T114" fmla="*/ 531 w 1247"/>
                    <a:gd name="T115" fmla="*/ 2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47" h="2406">
                      <a:moveTo>
                        <a:pt x="561" y="0"/>
                      </a:moveTo>
                      <a:lnTo>
                        <a:pt x="627" y="0"/>
                      </a:lnTo>
                      <a:lnTo>
                        <a:pt x="677" y="0"/>
                      </a:lnTo>
                      <a:lnTo>
                        <a:pt x="715" y="4"/>
                      </a:lnTo>
                      <a:lnTo>
                        <a:pt x="741" y="7"/>
                      </a:lnTo>
                      <a:lnTo>
                        <a:pt x="758" y="19"/>
                      </a:lnTo>
                      <a:lnTo>
                        <a:pt x="769" y="38"/>
                      </a:lnTo>
                      <a:lnTo>
                        <a:pt x="775" y="64"/>
                      </a:lnTo>
                      <a:lnTo>
                        <a:pt x="777" y="102"/>
                      </a:lnTo>
                      <a:lnTo>
                        <a:pt x="777" y="151"/>
                      </a:lnTo>
                      <a:lnTo>
                        <a:pt x="777" y="191"/>
                      </a:lnTo>
                      <a:lnTo>
                        <a:pt x="779" y="220"/>
                      </a:lnTo>
                      <a:lnTo>
                        <a:pt x="785" y="240"/>
                      </a:lnTo>
                      <a:lnTo>
                        <a:pt x="796" y="254"/>
                      </a:lnTo>
                      <a:lnTo>
                        <a:pt x="815" y="263"/>
                      </a:lnTo>
                      <a:lnTo>
                        <a:pt x="843" y="269"/>
                      </a:lnTo>
                      <a:lnTo>
                        <a:pt x="883" y="275"/>
                      </a:lnTo>
                      <a:lnTo>
                        <a:pt x="963" y="292"/>
                      </a:lnTo>
                      <a:lnTo>
                        <a:pt x="1041" y="316"/>
                      </a:lnTo>
                      <a:lnTo>
                        <a:pt x="1116" y="347"/>
                      </a:lnTo>
                      <a:lnTo>
                        <a:pt x="1139" y="358"/>
                      </a:lnTo>
                      <a:lnTo>
                        <a:pt x="1154" y="373"/>
                      </a:lnTo>
                      <a:lnTo>
                        <a:pt x="1164" y="390"/>
                      </a:lnTo>
                      <a:lnTo>
                        <a:pt x="1166" y="413"/>
                      </a:lnTo>
                      <a:lnTo>
                        <a:pt x="1162" y="438"/>
                      </a:lnTo>
                      <a:lnTo>
                        <a:pt x="1134" y="534"/>
                      </a:lnTo>
                      <a:lnTo>
                        <a:pt x="1105" y="633"/>
                      </a:lnTo>
                      <a:lnTo>
                        <a:pt x="1094" y="659"/>
                      </a:lnTo>
                      <a:lnTo>
                        <a:pt x="1084" y="676"/>
                      </a:lnTo>
                      <a:lnTo>
                        <a:pt x="1071" y="686"/>
                      </a:lnTo>
                      <a:lnTo>
                        <a:pt x="1054" y="689"/>
                      </a:lnTo>
                      <a:lnTo>
                        <a:pt x="1033" y="684"/>
                      </a:lnTo>
                      <a:lnTo>
                        <a:pt x="1007" y="672"/>
                      </a:lnTo>
                      <a:lnTo>
                        <a:pt x="917" y="636"/>
                      </a:lnTo>
                      <a:lnTo>
                        <a:pt x="826" y="612"/>
                      </a:lnTo>
                      <a:lnTo>
                        <a:pt x="732" y="599"/>
                      </a:lnTo>
                      <a:lnTo>
                        <a:pt x="635" y="599"/>
                      </a:lnTo>
                      <a:lnTo>
                        <a:pt x="603" y="602"/>
                      </a:lnTo>
                      <a:lnTo>
                        <a:pt x="570" y="608"/>
                      </a:lnTo>
                      <a:lnTo>
                        <a:pt x="536" y="619"/>
                      </a:lnTo>
                      <a:lnTo>
                        <a:pt x="502" y="638"/>
                      </a:lnTo>
                      <a:lnTo>
                        <a:pt x="476" y="661"/>
                      </a:lnTo>
                      <a:lnTo>
                        <a:pt x="457" y="689"/>
                      </a:lnTo>
                      <a:lnTo>
                        <a:pt x="445" y="718"/>
                      </a:lnTo>
                      <a:lnTo>
                        <a:pt x="440" y="750"/>
                      </a:lnTo>
                      <a:lnTo>
                        <a:pt x="443" y="780"/>
                      </a:lnTo>
                      <a:lnTo>
                        <a:pt x="455" y="813"/>
                      </a:lnTo>
                      <a:lnTo>
                        <a:pt x="476" y="841"/>
                      </a:lnTo>
                      <a:lnTo>
                        <a:pt x="502" y="869"/>
                      </a:lnTo>
                      <a:lnTo>
                        <a:pt x="553" y="904"/>
                      </a:lnTo>
                      <a:lnTo>
                        <a:pt x="606" y="934"/>
                      </a:lnTo>
                      <a:lnTo>
                        <a:pt x="663" y="960"/>
                      </a:lnTo>
                      <a:lnTo>
                        <a:pt x="764" y="1000"/>
                      </a:lnTo>
                      <a:lnTo>
                        <a:pt x="862" y="1044"/>
                      </a:lnTo>
                      <a:lnTo>
                        <a:pt x="959" y="1093"/>
                      </a:lnTo>
                      <a:lnTo>
                        <a:pt x="1020" y="1131"/>
                      </a:lnTo>
                      <a:lnTo>
                        <a:pt x="1075" y="1176"/>
                      </a:lnTo>
                      <a:lnTo>
                        <a:pt x="1122" y="1226"/>
                      </a:lnTo>
                      <a:lnTo>
                        <a:pt x="1162" y="1281"/>
                      </a:lnTo>
                      <a:lnTo>
                        <a:pt x="1194" y="1337"/>
                      </a:lnTo>
                      <a:lnTo>
                        <a:pt x="1219" y="1398"/>
                      </a:lnTo>
                      <a:lnTo>
                        <a:pt x="1236" y="1461"/>
                      </a:lnTo>
                      <a:lnTo>
                        <a:pt x="1245" y="1523"/>
                      </a:lnTo>
                      <a:lnTo>
                        <a:pt x="1247" y="1589"/>
                      </a:lnTo>
                      <a:lnTo>
                        <a:pt x="1242" y="1654"/>
                      </a:lnTo>
                      <a:lnTo>
                        <a:pt x="1226" y="1716"/>
                      </a:lnTo>
                      <a:lnTo>
                        <a:pt x="1202" y="1779"/>
                      </a:lnTo>
                      <a:lnTo>
                        <a:pt x="1171" y="1839"/>
                      </a:lnTo>
                      <a:lnTo>
                        <a:pt x="1130" y="1896"/>
                      </a:lnTo>
                      <a:lnTo>
                        <a:pt x="1080" y="1949"/>
                      </a:lnTo>
                      <a:lnTo>
                        <a:pt x="1027" y="1993"/>
                      </a:lnTo>
                      <a:lnTo>
                        <a:pt x="969" y="2031"/>
                      </a:lnTo>
                      <a:lnTo>
                        <a:pt x="904" y="2061"/>
                      </a:lnTo>
                      <a:lnTo>
                        <a:pt x="836" y="2084"/>
                      </a:lnTo>
                      <a:lnTo>
                        <a:pt x="809" y="2095"/>
                      </a:lnTo>
                      <a:lnTo>
                        <a:pt x="788" y="2109"/>
                      </a:lnTo>
                      <a:lnTo>
                        <a:pt x="775" y="2126"/>
                      </a:lnTo>
                      <a:lnTo>
                        <a:pt x="766" y="2148"/>
                      </a:lnTo>
                      <a:lnTo>
                        <a:pt x="766" y="2177"/>
                      </a:lnTo>
                      <a:lnTo>
                        <a:pt x="766" y="2256"/>
                      </a:lnTo>
                      <a:lnTo>
                        <a:pt x="766" y="2334"/>
                      </a:lnTo>
                      <a:lnTo>
                        <a:pt x="762" y="2359"/>
                      </a:lnTo>
                      <a:lnTo>
                        <a:pt x="754" y="2378"/>
                      </a:lnTo>
                      <a:lnTo>
                        <a:pt x="739" y="2393"/>
                      </a:lnTo>
                      <a:lnTo>
                        <a:pt x="720" y="2402"/>
                      </a:lnTo>
                      <a:lnTo>
                        <a:pt x="696" y="2406"/>
                      </a:lnTo>
                      <a:lnTo>
                        <a:pt x="529" y="2406"/>
                      </a:lnTo>
                      <a:lnTo>
                        <a:pt x="502" y="2402"/>
                      </a:lnTo>
                      <a:lnTo>
                        <a:pt x="481" y="2391"/>
                      </a:lnTo>
                      <a:lnTo>
                        <a:pt x="466" y="2376"/>
                      </a:lnTo>
                      <a:lnTo>
                        <a:pt x="459" y="2355"/>
                      </a:lnTo>
                      <a:lnTo>
                        <a:pt x="455" y="2328"/>
                      </a:lnTo>
                      <a:lnTo>
                        <a:pt x="455" y="2271"/>
                      </a:lnTo>
                      <a:lnTo>
                        <a:pt x="455" y="2215"/>
                      </a:lnTo>
                      <a:lnTo>
                        <a:pt x="453" y="2179"/>
                      </a:lnTo>
                      <a:lnTo>
                        <a:pt x="449" y="2154"/>
                      </a:lnTo>
                      <a:lnTo>
                        <a:pt x="441" y="2139"/>
                      </a:lnTo>
                      <a:lnTo>
                        <a:pt x="426" y="2127"/>
                      </a:lnTo>
                      <a:lnTo>
                        <a:pt x="404" y="2122"/>
                      </a:lnTo>
                      <a:lnTo>
                        <a:pt x="369" y="2114"/>
                      </a:lnTo>
                      <a:lnTo>
                        <a:pt x="294" y="2101"/>
                      </a:lnTo>
                      <a:lnTo>
                        <a:pt x="218" y="2084"/>
                      </a:lnTo>
                      <a:lnTo>
                        <a:pt x="144" y="2059"/>
                      </a:lnTo>
                      <a:lnTo>
                        <a:pt x="72" y="2029"/>
                      </a:lnTo>
                      <a:lnTo>
                        <a:pt x="39" y="2012"/>
                      </a:lnTo>
                      <a:lnTo>
                        <a:pt x="17" y="1997"/>
                      </a:lnTo>
                      <a:lnTo>
                        <a:pt x="5" y="1980"/>
                      </a:lnTo>
                      <a:lnTo>
                        <a:pt x="0" y="1959"/>
                      </a:lnTo>
                      <a:lnTo>
                        <a:pt x="3" y="1932"/>
                      </a:lnTo>
                      <a:lnTo>
                        <a:pt x="11" y="1898"/>
                      </a:lnTo>
                      <a:lnTo>
                        <a:pt x="36" y="1811"/>
                      </a:lnTo>
                      <a:lnTo>
                        <a:pt x="60" y="1724"/>
                      </a:lnTo>
                      <a:lnTo>
                        <a:pt x="72" y="1697"/>
                      </a:lnTo>
                      <a:lnTo>
                        <a:pt x="83" y="1678"/>
                      </a:lnTo>
                      <a:lnTo>
                        <a:pt x="94" y="1667"/>
                      </a:lnTo>
                      <a:lnTo>
                        <a:pt x="112" y="1665"/>
                      </a:lnTo>
                      <a:lnTo>
                        <a:pt x="134" y="1671"/>
                      </a:lnTo>
                      <a:lnTo>
                        <a:pt x="161" y="1682"/>
                      </a:lnTo>
                      <a:lnTo>
                        <a:pt x="240" y="1718"/>
                      </a:lnTo>
                      <a:lnTo>
                        <a:pt x="322" y="1747"/>
                      </a:lnTo>
                      <a:lnTo>
                        <a:pt x="405" y="1767"/>
                      </a:lnTo>
                      <a:lnTo>
                        <a:pt x="493" y="1781"/>
                      </a:lnTo>
                      <a:lnTo>
                        <a:pt x="548" y="1785"/>
                      </a:lnTo>
                      <a:lnTo>
                        <a:pt x="603" y="1783"/>
                      </a:lnTo>
                      <a:lnTo>
                        <a:pt x="658" y="1771"/>
                      </a:lnTo>
                      <a:lnTo>
                        <a:pt x="711" y="1752"/>
                      </a:lnTo>
                      <a:lnTo>
                        <a:pt x="749" y="1731"/>
                      </a:lnTo>
                      <a:lnTo>
                        <a:pt x="779" y="1703"/>
                      </a:lnTo>
                      <a:lnTo>
                        <a:pt x="802" y="1671"/>
                      </a:lnTo>
                      <a:lnTo>
                        <a:pt x="815" y="1637"/>
                      </a:lnTo>
                      <a:lnTo>
                        <a:pt x="821" y="1599"/>
                      </a:lnTo>
                      <a:lnTo>
                        <a:pt x="817" y="1561"/>
                      </a:lnTo>
                      <a:lnTo>
                        <a:pt x="804" y="1525"/>
                      </a:lnTo>
                      <a:lnTo>
                        <a:pt x="781" y="1489"/>
                      </a:lnTo>
                      <a:lnTo>
                        <a:pt x="749" y="1457"/>
                      </a:lnTo>
                      <a:lnTo>
                        <a:pt x="711" y="1428"/>
                      </a:lnTo>
                      <a:lnTo>
                        <a:pt x="671" y="1406"/>
                      </a:lnTo>
                      <a:lnTo>
                        <a:pt x="627" y="1385"/>
                      </a:lnTo>
                      <a:lnTo>
                        <a:pt x="542" y="1349"/>
                      </a:lnTo>
                      <a:lnTo>
                        <a:pt x="457" y="1313"/>
                      </a:lnTo>
                      <a:lnTo>
                        <a:pt x="371" y="1277"/>
                      </a:lnTo>
                      <a:lnTo>
                        <a:pt x="288" y="1233"/>
                      </a:lnTo>
                      <a:lnTo>
                        <a:pt x="233" y="1195"/>
                      </a:lnTo>
                      <a:lnTo>
                        <a:pt x="184" y="1157"/>
                      </a:lnTo>
                      <a:lnTo>
                        <a:pt x="138" y="1114"/>
                      </a:lnTo>
                      <a:lnTo>
                        <a:pt x="100" y="1068"/>
                      </a:lnTo>
                      <a:lnTo>
                        <a:pt x="68" y="1017"/>
                      </a:lnTo>
                      <a:lnTo>
                        <a:pt x="43" y="964"/>
                      </a:lnTo>
                      <a:lnTo>
                        <a:pt x="26" y="905"/>
                      </a:lnTo>
                      <a:lnTo>
                        <a:pt x="17" y="843"/>
                      </a:lnTo>
                      <a:lnTo>
                        <a:pt x="17" y="775"/>
                      </a:lnTo>
                      <a:lnTo>
                        <a:pt x="24" y="707"/>
                      </a:lnTo>
                      <a:lnTo>
                        <a:pt x="39" y="642"/>
                      </a:lnTo>
                      <a:lnTo>
                        <a:pt x="62" y="583"/>
                      </a:lnTo>
                      <a:lnTo>
                        <a:pt x="91" y="530"/>
                      </a:lnTo>
                      <a:lnTo>
                        <a:pt x="125" y="481"/>
                      </a:lnTo>
                      <a:lnTo>
                        <a:pt x="167" y="438"/>
                      </a:lnTo>
                      <a:lnTo>
                        <a:pt x="212" y="398"/>
                      </a:lnTo>
                      <a:lnTo>
                        <a:pt x="265" y="364"/>
                      </a:lnTo>
                      <a:lnTo>
                        <a:pt x="322" y="333"/>
                      </a:lnTo>
                      <a:lnTo>
                        <a:pt x="386" y="307"/>
                      </a:lnTo>
                      <a:lnTo>
                        <a:pt x="419" y="295"/>
                      </a:lnTo>
                      <a:lnTo>
                        <a:pt x="443" y="286"/>
                      </a:lnTo>
                      <a:lnTo>
                        <a:pt x="459" y="275"/>
                      </a:lnTo>
                      <a:lnTo>
                        <a:pt x="470" y="261"/>
                      </a:lnTo>
                      <a:lnTo>
                        <a:pt x="474" y="242"/>
                      </a:lnTo>
                      <a:lnTo>
                        <a:pt x="477" y="218"/>
                      </a:lnTo>
                      <a:lnTo>
                        <a:pt x="477" y="182"/>
                      </a:lnTo>
                      <a:lnTo>
                        <a:pt x="477" y="87"/>
                      </a:lnTo>
                      <a:lnTo>
                        <a:pt x="479" y="55"/>
                      </a:lnTo>
                      <a:lnTo>
                        <a:pt x="483" y="32"/>
                      </a:lnTo>
                      <a:lnTo>
                        <a:pt x="493" y="17"/>
                      </a:lnTo>
                      <a:lnTo>
                        <a:pt x="508" y="7"/>
                      </a:lnTo>
                      <a:lnTo>
                        <a:pt x="531" y="2"/>
                      </a:lnTo>
                      <a:lnTo>
                        <a:pt x="56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grpSp>
        </p:grpSp>
      </p:grpSp>
      <p:sp>
        <p:nvSpPr>
          <p:cNvPr id="17" name="TextBox 16">
            <a:extLst>
              <a:ext uri="{FF2B5EF4-FFF2-40B4-BE49-F238E27FC236}">
                <a16:creationId xmlns:a16="http://schemas.microsoft.com/office/drawing/2014/main" id="{9DAFFB12-84F5-491B-A0DB-99080072E53E}"/>
              </a:ext>
            </a:extLst>
          </p:cNvPr>
          <p:cNvSpPr txBox="1"/>
          <p:nvPr/>
        </p:nvSpPr>
        <p:spPr>
          <a:xfrm>
            <a:off x="2127477" y="890352"/>
            <a:ext cx="4889047" cy="461665"/>
          </a:xfrm>
          <a:prstGeom prst="rect">
            <a:avLst/>
          </a:prstGeom>
          <a:noFill/>
        </p:spPr>
        <p:txBody>
          <a:bodyPr wrap="square" rtlCol="0">
            <a:spAutoFit/>
          </a:bodyPr>
          <a:lstStyle/>
          <a:p>
            <a:pPr algn="ctr"/>
            <a:r>
              <a:rPr lang="en-US" sz="2400" dirty="0">
                <a:solidFill>
                  <a:schemeClr val="accent3"/>
                </a:solidFill>
                <a:latin typeface="+mj-lt"/>
              </a:rPr>
              <a:t>INFOGRAPHIC</a:t>
            </a:r>
            <a:r>
              <a:rPr lang="en-US" sz="2400" dirty="0">
                <a:solidFill>
                  <a:schemeClr val="tx1">
                    <a:lumMod val="85000"/>
                    <a:lumOff val="15000"/>
                  </a:schemeClr>
                </a:solidFill>
                <a:latin typeface="+mj-lt"/>
              </a:rPr>
              <a:t> SWOT</a:t>
            </a:r>
          </a:p>
        </p:txBody>
      </p:sp>
      <p:sp>
        <p:nvSpPr>
          <p:cNvPr id="13" name="Freeform 13">
            <a:extLst>
              <a:ext uri="{FF2B5EF4-FFF2-40B4-BE49-F238E27FC236}">
                <a16:creationId xmlns:a16="http://schemas.microsoft.com/office/drawing/2014/main" id="{9C27A6B3-C8CE-4919-A7E1-D7D66EAF7A40}"/>
              </a:ext>
            </a:extLst>
          </p:cNvPr>
          <p:cNvSpPr>
            <a:spLocks/>
          </p:cNvSpPr>
          <p:nvPr/>
        </p:nvSpPr>
        <p:spPr bwMode="auto">
          <a:xfrm>
            <a:off x="1751795" y="2928694"/>
            <a:ext cx="1001317" cy="57150"/>
          </a:xfrm>
          <a:custGeom>
            <a:avLst/>
            <a:gdLst>
              <a:gd name="T0" fmla="*/ 647 w 666"/>
              <a:gd name="T1" fmla="*/ 38 h 38"/>
              <a:gd name="T2" fmla="*/ 19 w 666"/>
              <a:gd name="T3" fmla="*/ 38 h 38"/>
              <a:gd name="T4" fmla="*/ 0 w 666"/>
              <a:gd name="T5" fmla="*/ 19 h 38"/>
              <a:gd name="T6" fmla="*/ 0 w 666"/>
              <a:gd name="T7" fmla="*/ 19 h 38"/>
              <a:gd name="T8" fmla="*/ 19 w 666"/>
              <a:gd name="T9" fmla="*/ 0 h 38"/>
              <a:gd name="T10" fmla="*/ 647 w 666"/>
              <a:gd name="T11" fmla="*/ 0 h 38"/>
              <a:gd name="T12" fmla="*/ 666 w 666"/>
              <a:gd name="T13" fmla="*/ 19 h 38"/>
              <a:gd name="T14" fmla="*/ 666 w 666"/>
              <a:gd name="T15" fmla="*/ 19 h 38"/>
              <a:gd name="T16" fmla="*/ 647 w 666"/>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6" h="38">
                <a:moveTo>
                  <a:pt x="647" y="38"/>
                </a:moveTo>
                <a:cubicBezTo>
                  <a:pt x="19" y="38"/>
                  <a:pt x="19" y="38"/>
                  <a:pt x="19" y="38"/>
                </a:cubicBezTo>
                <a:cubicBezTo>
                  <a:pt x="9" y="38"/>
                  <a:pt x="0" y="30"/>
                  <a:pt x="0" y="19"/>
                </a:cubicBezTo>
                <a:cubicBezTo>
                  <a:pt x="0" y="19"/>
                  <a:pt x="0" y="19"/>
                  <a:pt x="0" y="19"/>
                </a:cubicBezTo>
                <a:cubicBezTo>
                  <a:pt x="0" y="9"/>
                  <a:pt x="9" y="0"/>
                  <a:pt x="19" y="0"/>
                </a:cubicBezTo>
                <a:cubicBezTo>
                  <a:pt x="647" y="0"/>
                  <a:pt x="647" y="0"/>
                  <a:pt x="647" y="0"/>
                </a:cubicBezTo>
                <a:cubicBezTo>
                  <a:pt x="658" y="0"/>
                  <a:pt x="666" y="9"/>
                  <a:pt x="666" y="19"/>
                </a:cubicBezTo>
                <a:cubicBezTo>
                  <a:pt x="666" y="19"/>
                  <a:pt x="666" y="19"/>
                  <a:pt x="666" y="19"/>
                </a:cubicBezTo>
                <a:cubicBezTo>
                  <a:pt x="666" y="30"/>
                  <a:pt x="658" y="38"/>
                  <a:pt x="647" y="38"/>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4" name="Freeform 14">
            <a:extLst>
              <a:ext uri="{FF2B5EF4-FFF2-40B4-BE49-F238E27FC236}">
                <a16:creationId xmlns:a16="http://schemas.microsoft.com/office/drawing/2014/main" id="{941DF7C4-19D9-4EE8-B29F-C44193B68783}"/>
              </a:ext>
            </a:extLst>
          </p:cNvPr>
          <p:cNvSpPr>
            <a:spLocks/>
          </p:cNvSpPr>
          <p:nvPr/>
        </p:nvSpPr>
        <p:spPr bwMode="auto">
          <a:xfrm>
            <a:off x="3312354" y="2928694"/>
            <a:ext cx="1001317" cy="57150"/>
          </a:xfrm>
          <a:custGeom>
            <a:avLst/>
            <a:gdLst>
              <a:gd name="T0" fmla="*/ 647 w 666"/>
              <a:gd name="T1" fmla="*/ 38 h 38"/>
              <a:gd name="T2" fmla="*/ 19 w 666"/>
              <a:gd name="T3" fmla="*/ 38 h 38"/>
              <a:gd name="T4" fmla="*/ 0 w 666"/>
              <a:gd name="T5" fmla="*/ 19 h 38"/>
              <a:gd name="T6" fmla="*/ 0 w 666"/>
              <a:gd name="T7" fmla="*/ 19 h 38"/>
              <a:gd name="T8" fmla="*/ 19 w 666"/>
              <a:gd name="T9" fmla="*/ 0 h 38"/>
              <a:gd name="T10" fmla="*/ 647 w 666"/>
              <a:gd name="T11" fmla="*/ 0 h 38"/>
              <a:gd name="T12" fmla="*/ 666 w 666"/>
              <a:gd name="T13" fmla="*/ 19 h 38"/>
              <a:gd name="T14" fmla="*/ 666 w 666"/>
              <a:gd name="T15" fmla="*/ 19 h 38"/>
              <a:gd name="T16" fmla="*/ 647 w 666"/>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6" h="38">
                <a:moveTo>
                  <a:pt x="647" y="38"/>
                </a:moveTo>
                <a:cubicBezTo>
                  <a:pt x="19" y="38"/>
                  <a:pt x="19" y="38"/>
                  <a:pt x="19" y="38"/>
                </a:cubicBezTo>
                <a:cubicBezTo>
                  <a:pt x="9" y="38"/>
                  <a:pt x="0" y="30"/>
                  <a:pt x="0" y="19"/>
                </a:cubicBezTo>
                <a:cubicBezTo>
                  <a:pt x="0" y="19"/>
                  <a:pt x="0" y="19"/>
                  <a:pt x="0" y="19"/>
                </a:cubicBezTo>
                <a:cubicBezTo>
                  <a:pt x="0" y="9"/>
                  <a:pt x="9" y="0"/>
                  <a:pt x="19" y="0"/>
                </a:cubicBezTo>
                <a:cubicBezTo>
                  <a:pt x="647" y="0"/>
                  <a:pt x="647" y="0"/>
                  <a:pt x="647" y="0"/>
                </a:cubicBezTo>
                <a:cubicBezTo>
                  <a:pt x="658" y="0"/>
                  <a:pt x="666" y="9"/>
                  <a:pt x="666" y="19"/>
                </a:cubicBezTo>
                <a:cubicBezTo>
                  <a:pt x="666" y="19"/>
                  <a:pt x="666" y="19"/>
                  <a:pt x="666" y="19"/>
                </a:cubicBezTo>
                <a:cubicBezTo>
                  <a:pt x="666" y="30"/>
                  <a:pt x="658" y="38"/>
                  <a:pt x="647" y="38"/>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5" name="Freeform 15">
            <a:extLst>
              <a:ext uri="{FF2B5EF4-FFF2-40B4-BE49-F238E27FC236}">
                <a16:creationId xmlns:a16="http://schemas.microsoft.com/office/drawing/2014/main" id="{D3D98A5B-E337-4C06-A035-6AF3725C2FFD}"/>
              </a:ext>
            </a:extLst>
          </p:cNvPr>
          <p:cNvSpPr>
            <a:spLocks/>
          </p:cNvSpPr>
          <p:nvPr/>
        </p:nvSpPr>
        <p:spPr bwMode="auto">
          <a:xfrm>
            <a:off x="4866285" y="2928694"/>
            <a:ext cx="1001317" cy="57150"/>
          </a:xfrm>
          <a:custGeom>
            <a:avLst/>
            <a:gdLst>
              <a:gd name="T0" fmla="*/ 647 w 666"/>
              <a:gd name="T1" fmla="*/ 38 h 38"/>
              <a:gd name="T2" fmla="*/ 19 w 666"/>
              <a:gd name="T3" fmla="*/ 38 h 38"/>
              <a:gd name="T4" fmla="*/ 0 w 666"/>
              <a:gd name="T5" fmla="*/ 19 h 38"/>
              <a:gd name="T6" fmla="*/ 0 w 666"/>
              <a:gd name="T7" fmla="*/ 19 h 38"/>
              <a:gd name="T8" fmla="*/ 19 w 666"/>
              <a:gd name="T9" fmla="*/ 0 h 38"/>
              <a:gd name="T10" fmla="*/ 647 w 666"/>
              <a:gd name="T11" fmla="*/ 0 h 38"/>
              <a:gd name="T12" fmla="*/ 666 w 666"/>
              <a:gd name="T13" fmla="*/ 19 h 38"/>
              <a:gd name="T14" fmla="*/ 666 w 666"/>
              <a:gd name="T15" fmla="*/ 19 h 38"/>
              <a:gd name="T16" fmla="*/ 647 w 666"/>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6" h="38">
                <a:moveTo>
                  <a:pt x="647" y="38"/>
                </a:moveTo>
                <a:cubicBezTo>
                  <a:pt x="19" y="38"/>
                  <a:pt x="19" y="38"/>
                  <a:pt x="19" y="38"/>
                </a:cubicBezTo>
                <a:cubicBezTo>
                  <a:pt x="9" y="38"/>
                  <a:pt x="0" y="30"/>
                  <a:pt x="0" y="19"/>
                </a:cubicBezTo>
                <a:cubicBezTo>
                  <a:pt x="0" y="19"/>
                  <a:pt x="0" y="19"/>
                  <a:pt x="0" y="19"/>
                </a:cubicBezTo>
                <a:cubicBezTo>
                  <a:pt x="0" y="9"/>
                  <a:pt x="9" y="0"/>
                  <a:pt x="19" y="0"/>
                </a:cubicBezTo>
                <a:cubicBezTo>
                  <a:pt x="647" y="0"/>
                  <a:pt x="647" y="0"/>
                  <a:pt x="647" y="0"/>
                </a:cubicBezTo>
                <a:cubicBezTo>
                  <a:pt x="657" y="0"/>
                  <a:pt x="666" y="9"/>
                  <a:pt x="666" y="19"/>
                </a:cubicBezTo>
                <a:cubicBezTo>
                  <a:pt x="666" y="19"/>
                  <a:pt x="666" y="19"/>
                  <a:pt x="666" y="19"/>
                </a:cubicBezTo>
                <a:cubicBezTo>
                  <a:pt x="666" y="30"/>
                  <a:pt x="657" y="38"/>
                  <a:pt x="647" y="38"/>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16" name="Freeform 16">
            <a:extLst>
              <a:ext uri="{FF2B5EF4-FFF2-40B4-BE49-F238E27FC236}">
                <a16:creationId xmlns:a16="http://schemas.microsoft.com/office/drawing/2014/main" id="{0EEFA162-4CDD-4ADA-922B-A28D610F4486}"/>
              </a:ext>
            </a:extLst>
          </p:cNvPr>
          <p:cNvSpPr>
            <a:spLocks/>
          </p:cNvSpPr>
          <p:nvPr/>
        </p:nvSpPr>
        <p:spPr bwMode="auto">
          <a:xfrm>
            <a:off x="6433150" y="2928694"/>
            <a:ext cx="1001317" cy="57150"/>
          </a:xfrm>
          <a:custGeom>
            <a:avLst/>
            <a:gdLst>
              <a:gd name="T0" fmla="*/ 647 w 666"/>
              <a:gd name="T1" fmla="*/ 38 h 38"/>
              <a:gd name="T2" fmla="*/ 19 w 666"/>
              <a:gd name="T3" fmla="*/ 38 h 38"/>
              <a:gd name="T4" fmla="*/ 0 w 666"/>
              <a:gd name="T5" fmla="*/ 19 h 38"/>
              <a:gd name="T6" fmla="*/ 0 w 666"/>
              <a:gd name="T7" fmla="*/ 19 h 38"/>
              <a:gd name="T8" fmla="*/ 19 w 666"/>
              <a:gd name="T9" fmla="*/ 0 h 38"/>
              <a:gd name="T10" fmla="*/ 647 w 666"/>
              <a:gd name="T11" fmla="*/ 0 h 38"/>
              <a:gd name="T12" fmla="*/ 666 w 666"/>
              <a:gd name="T13" fmla="*/ 19 h 38"/>
              <a:gd name="T14" fmla="*/ 666 w 666"/>
              <a:gd name="T15" fmla="*/ 19 h 38"/>
              <a:gd name="T16" fmla="*/ 647 w 666"/>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6" h="38">
                <a:moveTo>
                  <a:pt x="647" y="38"/>
                </a:moveTo>
                <a:cubicBezTo>
                  <a:pt x="19" y="38"/>
                  <a:pt x="19" y="38"/>
                  <a:pt x="19" y="38"/>
                </a:cubicBezTo>
                <a:cubicBezTo>
                  <a:pt x="9" y="38"/>
                  <a:pt x="0" y="30"/>
                  <a:pt x="0" y="19"/>
                </a:cubicBezTo>
                <a:cubicBezTo>
                  <a:pt x="0" y="19"/>
                  <a:pt x="0" y="19"/>
                  <a:pt x="0" y="19"/>
                </a:cubicBezTo>
                <a:cubicBezTo>
                  <a:pt x="0" y="9"/>
                  <a:pt x="9" y="0"/>
                  <a:pt x="19" y="0"/>
                </a:cubicBezTo>
                <a:cubicBezTo>
                  <a:pt x="647" y="0"/>
                  <a:pt x="647" y="0"/>
                  <a:pt x="647" y="0"/>
                </a:cubicBezTo>
                <a:cubicBezTo>
                  <a:pt x="657" y="0"/>
                  <a:pt x="666" y="9"/>
                  <a:pt x="666" y="19"/>
                </a:cubicBezTo>
                <a:cubicBezTo>
                  <a:pt x="666" y="19"/>
                  <a:pt x="666" y="19"/>
                  <a:pt x="666" y="19"/>
                </a:cubicBezTo>
                <a:cubicBezTo>
                  <a:pt x="666" y="30"/>
                  <a:pt x="657" y="38"/>
                  <a:pt x="647" y="38"/>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47" name="Rectangle 46">
            <a:extLst>
              <a:ext uri="{FF2B5EF4-FFF2-40B4-BE49-F238E27FC236}">
                <a16:creationId xmlns:a16="http://schemas.microsoft.com/office/drawing/2014/main" id="{2F787757-0DDD-45CA-9DDB-D647DF09F089}"/>
              </a:ext>
            </a:extLst>
          </p:cNvPr>
          <p:cNvSpPr/>
          <p:nvPr/>
        </p:nvSpPr>
        <p:spPr>
          <a:xfrm>
            <a:off x="1819481" y="2719633"/>
            <a:ext cx="865943" cy="253916"/>
          </a:xfrm>
          <a:prstGeom prst="rect">
            <a:avLst/>
          </a:prstGeom>
        </p:spPr>
        <p:txBody>
          <a:bodyPr wrap="none">
            <a:spAutoFit/>
          </a:bodyPr>
          <a:lstStyle/>
          <a:p>
            <a:pPr algn="ctr"/>
            <a:r>
              <a:rPr lang="en-US" sz="1050" dirty="0">
                <a:solidFill>
                  <a:schemeClr val="bg1"/>
                </a:solidFill>
                <a:latin typeface="+mj-lt"/>
              </a:rPr>
              <a:t>Strengths</a:t>
            </a:r>
          </a:p>
        </p:txBody>
      </p:sp>
      <p:sp>
        <p:nvSpPr>
          <p:cNvPr id="48" name="Rectangle 47">
            <a:extLst>
              <a:ext uri="{FF2B5EF4-FFF2-40B4-BE49-F238E27FC236}">
                <a16:creationId xmlns:a16="http://schemas.microsoft.com/office/drawing/2014/main" id="{D13CCFBF-0C95-41CD-BC64-15A271B0B833}"/>
              </a:ext>
            </a:extLst>
          </p:cNvPr>
          <p:cNvSpPr/>
          <p:nvPr/>
        </p:nvSpPr>
        <p:spPr>
          <a:xfrm>
            <a:off x="1760555" y="3037549"/>
            <a:ext cx="983796" cy="836126"/>
          </a:xfrm>
          <a:prstGeom prst="rect">
            <a:avLst/>
          </a:prstGeom>
          <a:noFill/>
        </p:spPr>
        <p:txBody>
          <a:bodyPr wrap="square">
            <a:spAutoFit/>
          </a:bodyPr>
          <a:lstStyle/>
          <a:p>
            <a:pPr algn="ctr">
              <a:lnSpc>
                <a:spcPct val="150000"/>
              </a:lnSpc>
            </a:pPr>
            <a:r>
              <a:rPr lang="en-US" sz="825" dirty="0">
                <a:solidFill>
                  <a:schemeClr val="bg1"/>
                </a:solidFill>
              </a:rPr>
              <a:t>Lorem Ipsum is simply dummy example lorem ipsum dolor sit</a:t>
            </a:r>
          </a:p>
        </p:txBody>
      </p:sp>
      <p:sp>
        <p:nvSpPr>
          <p:cNvPr id="49" name="Rectangle 48">
            <a:extLst>
              <a:ext uri="{FF2B5EF4-FFF2-40B4-BE49-F238E27FC236}">
                <a16:creationId xmlns:a16="http://schemas.microsoft.com/office/drawing/2014/main" id="{ABD92D57-FC3F-4C21-AA40-F9AD57EDE137}"/>
              </a:ext>
            </a:extLst>
          </p:cNvPr>
          <p:cNvSpPr/>
          <p:nvPr/>
        </p:nvSpPr>
        <p:spPr>
          <a:xfrm>
            <a:off x="3254215" y="2719633"/>
            <a:ext cx="1117596" cy="253916"/>
          </a:xfrm>
          <a:prstGeom prst="rect">
            <a:avLst/>
          </a:prstGeom>
        </p:spPr>
        <p:txBody>
          <a:bodyPr wrap="square">
            <a:spAutoFit/>
          </a:bodyPr>
          <a:lstStyle/>
          <a:p>
            <a:pPr algn="ctr"/>
            <a:r>
              <a:rPr lang="id-ID" sz="1050" b="1" dirty="0">
                <a:solidFill>
                  <a:schemeClr val="bg1"/>
                </a:solidFill>
                <a:latin typeface="+mj-lt"/>
              </a:rPr>
              <a:t>Weakness</a:t>
            </a:r>
            <a:r>
              <a:rPr lang="en-AU" sz="1050" b="1" dirty="0">
                <a:solidFill>
                  <a:schemeClr val="bg1"/>
                </a:solidFill>
                <a:latin typeface="+mj-lt"/>
              </a:rPr>
              <a:t>es</a:t>
            </a:r>
            <a:endParaRPr lang="en-US" sz="1050" b="1" dirty="0">
              <a:solidFill>
                <a:schemeClr val="bg1"/>
              </a:solidFill>
              <a:latin typeface="+mj-lt"/>
            </a:endParaRPr>
          </a:p>
        </p:txBody>
      </p:sp>
      <p:sp>
        <p:nvSpPr>
          <p:cNvPr id="50" name="Rectangle 49">
            <a:extLst>
              <a:ext uri="{FF2B5EF4-FFF2-40B4-BE49-F238E27FC236}">
                <a16:creationId xmlns:a16="http://schemas.microsoft.com/office/drawing/2014/main" id="{1DFCEA3D-453D-422D-AFEC-720E29E9F3C9}"/>
              </a:ext>
            </a:extLst>
          </p:cNvPr>
          <p:cNvSpPr/>
          <p:nvPr/>
        </p:nvSpPr>
        <p:spPr>
          <a:xfrm>
            <a:off x="3321114" y="3037549"/>
            <a:ext cx="983796" cy="836126"/>
          </a:xfrm>
          <a:prstGeom prst="rect">
            <a:avLst/>
          </a:prstGeom>
          <a:noFill/>
        </p:spPr>
        <p:txBody>
          <a:bodyPr wrap="square">
            <a:spAutoFit/>
          </a:bodyPr>
          <a:lstStyle/>
          <a:p>
            <a:pPr algn="ctr">
              <a:lnSpc>
                <a:spcPct val="150000"/>
              </a:lnSpc>
            </a:pPr>
            <a:r>
              <a:rPr lang="en-US" sz="825" dirty="0">
                <a:solidFill>
                  <a:schemeClr val="bg1"/>
                </a:solidFill>
              </a:rPr>
              <a:t>Lorem Ipsum is simply dummy example lorem ipsum dolor sit</a:t>
            </a:r>
          </a:p>
        </p:txBody>
      </p:sp>
      <p:sp>
        <p:nvSpPr>
          <p:cNvPr id="51" name="Rectangle 50">
            <a:extLst>
              <a:ext uri="{FF2B5EF4-FFF2-40B4-BE49-F238E27FC236}">
                <a16:creationId xmlns:a16="http://schemas.microsoft.com/office/drawing/2014/main" id="{65DB8A6F-3788-46B2-93C8-A0236FF72524}"/>
              </a:ext>
            </a:extLst>
          </p:cNvPr>
          <p:cNvSpPr/>
          <p:nvPr/>
        </p:nvSpPr>
        <p:spPr>
          <a:xfrm>
            <a:off x="4786496" y="2719633"/>
            <a:ext cx="1160895" cy="253916"/>
          </a:xfrm>
          <a:prstGeom prst="rect">
            <a:avLst/>
          </a:prstGeom>
        </p:spPr>
        <p:txBody>
          <a:bodyPr wrap="none">
            <a:spAutoFit/>
          </a:bodyPr>
          <a:lstStyle/>
          <a:p>
            <a:pPr algn="ctr"/>
            <a:r>
              <a:rPr lang="id-ID" sz="1050" dirty="0">
                <a:solidFill>
                  <a:schemeClr val="bg1"/>
                </a:solidFill>
                <a:latin typeface="+mj-lt"/>
              </a:rPr>
              <a:t>Opportunities</a:t>
            </a:r>
            <a:endParaRPr lang="en-US" sz="1050" dirty="0">
              <a:solidFill>
                <a:schemeClr val="bg1"/>
              </a:solidFill>
              <a:latin typeface="+mj-lt"/>
            </a:endParaRPr>
          </a:p>
        </p:txBody>
      </p:sp>
      <p:sp>
        <p:nvSpPr>
          <p:cNvPr id="52" name="Rectangle 51">
            <a:extLst>
              <a:ext uri="{FF2B5EF4-FFF2-40B4-BE49-F238E27FC236}">
                <a16:creationId xmlns:a16="http://schemas.microsoft.com/office/drawing/2014/main" id="{85AB21FA-8EAE-4C98-AD4D-F3A192B1A356}"/>
              </a:ext>
            </a:extLst>
          </p:cNvPr>
          <p:cNvSpPr/>
          <p:nvPr/>
        </p:nvSpPr>
        <p:spPr>
          <a:xfrm>
            <a:off x="4875045" y="3037549"/>
            <a:ext cx="983796" cy="836126"/>
          </a:xfrm>
          <a:prstGeom prst="rect">
            <a:avLst/>
          </a:prstGeom>
          <a:noFill/>
        </p:spPr>
        <p:txBody>
          <a:bodyPr wrap="square">
            <a:spAutoFit/>
          </a:bodyPr>
          <a:lstStyle/>
          <a:p>
            <a:pPr algn="ctr">
              <a:lnSpc>
                <a:spcPct val="150000"/>
              </a:lnSpc>
            </a:pPr>
            <a:r>
              <a:rPr lang="en-US" sz="825" dirty="0">
                <a:solidFill>
                  <a:schemeClr val="bg1"/>
                </a:solidFill>
              </a:rPr>
              <a:t>Lorem Ipsum is simply dummy example lorem ipsum dolor sit</a:t>
            </a:r>
          </a:p>
        </p:txBody>
      </p:sp>
      <p:sp>
        <p:nvSpPr>
          <p:cNvPr id="53" name="Rectangle 52">
            <a:extLst>
              <a:ext uri="{FF2B5EF4-FFF2-40B4-BE49-F238E27FC236}">
                <a16:creationId xmlns:a16="http://schemas.microsoft.com/office/drawing/2014/main" id="{FEC3A590-247E-46EF-AEF6-92800A2EB66A}"/>
              </a:ext>
            </a:extLst>
          </p:cNvPr>
          <p:cNvSpPr/>
          <p:nvPr/>
        </p:nvSpPr>
        <p:spPr>
          <a:xfrm>
            <a:off x="6375729" y="2719633"/>
            <a:ext cx="1116159" cy="253916"/>
          </a:xfrm>
          <a:prstGeom prst="rect">
            <a:avLst/>
          </a:prstGeom>
        </p:spPr>
        <p:txBody>
          <a:bodyPr wrap="square">
            <a:spAutoFit/>
          </a:bodyPr>
          <a:lstStyle/>
          <a:p>
            <a:pPr algn="ctr"/>
            <a:r>
              <a:rPr lang="id-ID" sz="1050" b="1" dirty="0">
                <a:solidFill>
                  <a:schemeClr val="bg1"/>
                </a:solidFill>
              </a:rPr>
              <a:t>Threa</a:t>
            </a:r>
            <a:r>
              <a:rPr lang="en-AU" sz="1050" b="1" dirty="0" err="1">
                <a:solidFill>
                  <a:schemeClr val="bg1"/>
                </a:solidFill>
              </a:rPr>
              <a:t>ts</a:t>
            </a:r>
            <a:endParaRPr lang="en-US" sz="1050" b="1" dirty="0">
              <a:solidFill>
                <a:schemeClr val="bg1"/>
              </a:solidFill>
            </a:endParaRPr>
          </a:p>
        </p:txBody>
      </p:sp>
      <p:sp>
        <p:nvSpPr>
          <p:cNvPr id="54" name="Rectangle 53">
            <a:extLst>
              <a:ext uri="{FF2B5EF4-FFF2-40B4-BE49-F238E27FC236}">
                <a16:creationId xmlns:a16="http://schemas.microsoft.com/office/drawing/2014/main" id="{FF4ED457-D523-4D02-BB66-D2C8E8131B91}"/>
              </a:ext>
            </a:extLst>
          </p:cNvPr>
          <p:cNvSpPr/>
          <p:nvPr/>
        </p:nvSpPr>
        <p:spPr>
          <a:xfrm>
            <a:off x="6441910" y="3037549"/>
            <a:ext cx="983796" cy="836126"/>
          </a:xfrm>
          <a:prstGeom prst="rect">
            <a:avLst/>
          </a:prstGeom>
          <a:noFill/>
        </p:spPr>
        <p:txBody>
          <a:bodyPr wrap="square">
            <a:spAutoFit/>
          </a:bodyPr>
          <a:lstStyle/>
          <a:p>
            <a:pPr algn="ctr">
              <a:lnSpc>
                <a:spcPct val="150000"/>
              </a:lnSpc>
            </a:pPr>
            <a:r>
              <a:rPr lang="en-US" sz="825" dirty="0">
                <a:solidFill>
                  <a:schemeClr val="bg1"/>
                </a:solidFill>
              </a:rPr>
              <a:t>Lorem Ipsum is simply dummy example lorem ipsum dolor sit</a:t>
            </a:r>
          </a:p>
        </p:txBody>
      </p:sp>
      <p:sp>
        <p:nvSpPr>
          <p:cNvPr id="40" name="Rectangle 10">
            <a:extLst>
              <a:ext uri="{FF2B5EF4-FFF2-40B4-BE49-F238E27FC236}">
                <a16:creationId xmlns:a16="http://schemas.microsoft.com/office/drawing/2014/main" id="{CB02FDB1-B81C-4059-8B02-76436FDC91EB}"/>
              </a:ext>
            </a:extLst>
          </p:cNvPr>
          <p:cNvSpPr>
            <a:spLocks noChangeArrowheads="1"/>
          </p:cNvSpPr>
          <p:nvPr/>
        </p:nvSpPr>
        <p:spPr bwMode="auto">
          <a:xfrm>
            <a:off x="0" y="4690042"/>
            <a:ext cx="483394" cy="483394"/>
          </a:xfrm>
          <a:prstGeom prst="rect">
            <a:avLst/>
          </a:prstGeom>
          <a:solidFill>
            <a:schemeClr val="accent2">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41" name="Rectangle 11">
            <a:extLst>
              <a:ext uri="{FF2B5EF4-FFF2-40B4-BE49-F238E27FC236}">
                <a16:creationId xmlns:a16="http://schemas.microsoft.com/office/drawing/2014/main" id="{E942564C-F18D-425E-813A-CFDB480B872B}"/>
              </a:ext>
            </a:extLst>
          </p:cNvPr>
          <p:cNvSpPr>
            <a:spLocks noChangeArrowheads="1"/>
          </p:cNvSpPr>
          <p:nvPr/>
        </p:nvSpPr>
        <p:spPr bwMode="auto">
          <a:xfrm>
            <a:off x="8217104" y="0"/>
            <a:ext cx="484585" cy="482204"/>
          </a:xfrm>
          <a:prstGeom prst="rect">
            <a:avLst/>
          </a:prstGeom>
          <a:solidFill>
            <a:schemeClr val="accent3">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42" name="Rectangle 12">
            <a:extLst>
              <a:ext uri="{FF2B5EF4-FFF2-40B4-BE49-F238E27FC236}">
                <a16:creationId xmlns:a16="http://schemas.microsoft.com/office/drawing/2014/main" id="{6010F23C-A4E4-4928-8D4C-C30D1844F71D}"/>
              </a:ext>
            </a:extLst>
          </p:cNvPr>
          <p:cNvSpPr>
            <a:spLocks noChangeArrowheads="1"/>
          </p:cNvSpPr>
          <p:nvPr/>
        </p:nvSpPr>
        <p:spPr bwMode="auto">
          <a:xfrm>
            <a:off x="8659416" y="4197812"/>
            <a:ext cx="484585" cy="483394"/>
          </a:xfrm>
          <a:prstGeom prst="rect">
            <a:avLst/>
          </a:prstGeom>
          <a:solidFill>
            <a:schemeClr val="accent4">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43" name="Rectangle 9">
            <a:extLst>
              <a:ext uri="{FF2B5EF4-FFF2-40B4-BE49-F238E27FC236}">
                <a16:creationId xmlns:a16="http://schemas.microsoft.com/office/drawing/2014/main" id="{DB9F55E4-7405-48EB-A25A-4FB922443094}"/>
              </a:ext>
            </a:extLst>
          </p:cNvPr>
          <p:cNvSpPr>
            <a:spLocks noChangeArrowheads="1"/>
          </p:cNvSpPr>
          <p:nvPr/>
        </p:nvSpPr>
        <p:spPr bwMode="auto">
          <a:xfrm>
            <a:off x="808095" y="0"/>
            <a:ext cx="483394" cy="482204"/>
          </a:xfrm>
          <a:prstGeom prst="rect">
            <a:avLst/>
          </a:prstGeom>
          <a:solidFill>
            <a:schemeClr val="accent1">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dirty="0"/>
          </a:p>
        </p:txBody>
      </p:sp>
    </p:spTree>
    <p:extLst>
      <p:ext uri="{BB962C8B-B14F-4D97-AF65-F5344CB8AC3E}">
        <p14:creationId xmlns:p14="http://schemas.microsoft.com/office/powerpoint/2010/main" val="78460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Vertical)">
                                      <p:cBhvr>
                                        <p:cTn id="7" dur="500"/>
                                        <p:tgtEl>
                                          <p:spTgt spid="1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up)">
                                      <p:cBhvr>
                                        <p:cTn id="11" dur="500"/>
                                        <p:tgtEl>
                                          <p:spTgt spid="37"/>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barn(outVertical)">
                                      <p:cBhvr>
                                        <p:cTn id="15" dur="500"/>
                                        <p:tgtEl>
                                          <p:spTgt spid="47"/>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outVertical)">
                                      <p:cBhvr>
                                        <p:cTn id="19" dur="500"/>
                                        <p:tgtEl>
                                          <p:spTgt spid="13"/>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anim calcmode="lin" valueType="num">
                                      <p:cBhvr>
                                        <p:cTn id="24" dur="500" fill="hold"/>
                                        <p:tgtEl>
                                          <p:spTgt spid="48"/>
                                        </p:tgtEl>
                                        <p:attrNameLst>
                                          <p:attrName>ppt_x</p:attrName>
                                        </p:attrNameLst>
                                      </p:cBhvr>
                                      <p:tavLst>
                                        <p:tav tm="0">
                                          <p:val>
                                            <p:strVal val="#ppt_x"/>
                                          </p:val>
                                        </p:tav>
                                        <p:tav tm="100000">
                                          <p:val>
                                            <p:strVal val="#ppt_x"/>
                                          </p:val>
                                        </p:tav>
                                      </p:tavLst>
                                    </p:anim>
                                    <p:anim calcmode="lin" valueType="num">
                                      <p:cBhvr>
                                        <p:cTn id="25" dur="500" fill="hold"/>
                                        <p:tgtEl>
                                          <p:spTgt spid="48"/>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22" presetClass="entr" presetSubtype="1" fill="hold" nodeType="after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wipe(up)">
                                      <p:cBhvr>
                                        <p:cTn id="29" dur="500"/>
                                        <p:tgtEl>
                                          <p:spTgt spid="38"/>
                                        </p:tgtEl>
                                      </p:cBhvr>
                                    </p:animEffect>
                                  </p:childTnLst>
                                </p:cTn>
                              </p:par>
                            </p:childTnLst>
                          </p:cTn>
                        </p:par>
                        <p:par>
                          <p:cTn id="30" fill="hold">
                            <p:stCondLst>
                              <p:cond delay="3000"/>
                            </p:stCondLst>
                            <p:childTnLst>
                              <p:par>
                                <p:cTn id="31" presetID="16" presetClass="entr" presetSubtype="37" fill="hold" grpId="0" nodeType="after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barn(outVertical)">
                                      <p:cBhvr>
                                        <p:cTn id="33" dur="500"/>
                                        <p:tgtEl>
                                          <p:spTgt spid="49"/>
                                        </p:tgtEl>
                                      </p:cBhvr>
                                    </p:animEffect>
                                  </p:childTnLst>
                                </p:cTn>
                              </p:par>
                            </p:childTnLst>
                          </p:cTn>
                        </p:par>
                        <p:par>
                          <p:cTn id="34" fill="hold">
                            <p:stCondLst>
                              <p:cond delay="3500"/>
                            </p:stCondLst>
                            <p:childTnLst>
                              <p:par>
                                <p:cTn id="35" presetID="16" presetClass="entr" presetSubtype="37"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outVertical)">
                                      <p:cBhvr>
                                        <p:cTn id="37" dur="500"/>
                                        <p:tgtEl>
                                          <p:spTgt spid="14"/>
                                        </p:tgtEl>
                                      </p:cBhvr>
                                    </p:animEffect>
                                  </p:childTnLst>
                                </p:cTn>
                              </p:par>
                            </p:childTnLst>
                          </p:cTn>
                        </p:par>
                        <p:par>
                          <p:cTn id="38" fill="hold">
                            <p:stCondLst>
                              <p:cond delay="4000"/>
                            </p:stCondLst>
                            <p:childTnLst>
                              <p:par>
                                <p:cTn id="39" presetID="42" presetClass="entr" presetSubtype="0"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500"/>
                                        <p:tgtEl>
                                          <p:spTgt spid="50"/>
                                        </p:tgtEl>
                                      </p:cBhvr>
                                    </p:animEffect>
                                    <p:anim calcmode="lin" valueType="num">
                                      <p:cBhvr>
                                        <p:cTn id="42" dur="500" fill="hold"/>
                                        <p:tgtEl>
                                          <p:spTgt spid="50"/>
                                        </p:tgtEl>
                                        <p:attrNameLst>
                                          <p:attrName>ppt_x</p:attrName>
                                        </p:attrNameLst>
                                      </p:cBhvr>
                                      <p:tavLst>
                                        <p:tav tm="0">
                                          <p:val>
                                            <p:strVal val="#ppt_x"/>
                                          </p:val>
                                        </p:tav>
                                        <p:tav tm="100000">
                                          <p:val>
                                            <p:strVal val="#ppt_x"/>
                                          </p:val>
                                        </p:tav>
                                      </p:tavLst>
                                    </p:anim>
                                    <p:anim calcmode="lin" valueType="num">
                                      <p:cBhvr>
                                        <p:cTn id="43" dur="500" fill="hold"/>
                                        <p:tgtEl>
                                          <p:spTgt spid="50"/>
                                        </p:tgtEl>
                                        <p:attrNameLst>
                                          <p:attrName>ppt_y</p:attrName>
                                        </p:attrNameLst>
                                      </p:cBhvr>
                                      <p:tavLst>
                                        <p:tav tm="0">
                                          <p:val>
                                            <p:strVal val="#ppt_y+.1"/>
                                          </p:val>
                                        </p:tav>
                                        <p:tav tm="100000">
                                          <p:val>
                                            <p:strVal val="#ppt_y"/>
                                          </p:val>
                                        </p:tav>
                                      </p:tavLst>
                                    </p:anim>
                                  </p:childTnLst>
                                </p:cTn>
                              </p:par>
                            </p:childTnLst>
                          </p:cTn>
                        </p:par>
                        <p:par>
                          <p:cTn id="44" fill="hold">
                            <p:stCondLst>
                              <p:cond delay="4500"/>
                            </p:stCondLst>
                            <p:childTnLst>
                              <p:par>
                                <p:cTn id="45" presetID="22" presetClass="entr" presetSubtype="1" fill="hold"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wipe(up)">
                                      <p:cBhvr>
                                        <p:cTn id="47" dur="500"/>
                                        <p:tgtEl>
                                          <p:spTgt spid="39"/>
                                        </p:tgtEl>
                                      </p:cBhvr>
                                    </p:animEffect>
                                  </p:childTnLst>
                                </p:cTn>
                              </p:par>
                            </p:childTnLst>
                          </p:cTn>
                        </p:par>
                        <p:par>
                          <p:cTn id="48" fill="hold">
                            <p:stCondLst>
                              <p:cond delay="5000"/>
                            </p:stCondLst>
                            <p:childTnLst>
                              <p:par>
                                <p:cTn id="49" presetID="16" presetClass="entr" presetSubtype="37"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barn(outVertical)">
                                      <p:cBhvr>
                                        <p:cTn id="51" dur="500"/>
                                        <p:tgtEl>
                                          <p:spTgt spid="51"/>
                                        </p:tgtEl>
                                      </p:cBhvr>
                                    </p:animEffect>
                                  </p:childTnLst>
                                </p:cTn>
                              </p:par>
                            </p:childTnLst>
                          </p:cTn>
                        </p:par>
                        <p:par>
                          <p:cTn id="52" fill="hold">
                            <p:stCondLst>
                              <p:cond delay="5500"/>
                            </p:stCondLst>
                            <p:childTnLst>
                              <p:par>
                                <p:cTn id="53" presetID="16" presetClass="entr" presetSubtype="37"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barn(outVertical)">
                                      <p:cBhvr>
                                        <p:cTn id="55" dur="500"/>
                                        <p:tgtEl>
                                          <p:spTgt spid="15"/>
                                        </p:tgtEl>
                                      </p:cBhvr>
                                    </p:animEffect>
                                  </p:childTnLst>
                                </p:cTn>
                              </p:par>
                            </p:childTnLst>
                          </p:cTn>
                        </p:par>
                        <p:par>
                          <p:cTn id="56" fill="hold">
                            <p:stCondLst>
                              <p:cond delay="6000"/>
                            </p:stCondLst>
                            <p:childTnLst>
                              <p:par>
                                <p:cTn id="57" presetID="42" presetClass="entr" presetSubtype="0" fill="hold" grpId="0" nodeType="after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500"/>
                                        <p:tgtEl>
                                          <p:spTgt spid="52"/>
                                        </p:tgtEl>
                                      </p:cBhvr>
                                    </p:animEffect>
                                    <p:anim calcmode="lin" valueType="num">
                                      <p:cBhvr>
                                        <p:cTn id="60" dur="500" fill="hold"/>
                                        <p:tgtEl>
                                          <p:spTgt spid="52"/>
                                        </p:tgtEl>
                                        <p:attrNameLst>
                                          <p:attrName>ppt_x</p:attrName>
                                        </p:attrNameLst>
                                      </p:cBhvr>
                                      <p:tavLst>
                                        <p:tav tm="0">
                                          <p:val>
                                            <p:strVal val="#ppt_x"/>
                                          </p:val>
                                        </p:tav>
                                        <p:tav tm="100000">
                                          <p:val>
                                            <p:strVal val="#ppt_x"/>
                                          </p:val>
                                        </p:tav>
                                      </p:tavLst>
                                    </p:anim>
                                    <p:anim calcmode="lin" valueType="num">
                                      <p:cBhvr>
                                        <p:cTn id="61" dur="500" fill="hold"/>
                                        <p:tgtEl>
                                          <p:spTgt spid="52"/>
                                        </p:tgtEl>
                                        <p:attrNameLst>
                                          <p:attrName>ppt_y</p:attrName>
                                        </p:attrNameLst>
                                      </p:cBhvr>
                                      <p:tavLst>
                                        <p:tav tm="0">
                                          <p:val>
                                            <p:strVal val="#ppt_y+.1"/>
                                          </p:val>
                                        </p:tav>
                                        <p:tav tm="100000">
                                          <p:val>
                                            <p:strVal val="#ppt_y"/>
                                          </p:val>
                                        </p:tav>
                                      </p:tavLst>
                                    </p:anim>
                                  </p:childTnLst>
                                </p:cTn>
                              </p:par>
                            </p:childTnLst>
                          </p:cTn>
                        </p:par>
                        <p:par>
                          <p:cTn id="62" fill="hold">
                            <p:stCondLst>
                              <p:cond delay="6500"/>
                            </p:stCondLst>
                            <p:childTnLst>
                              <p:par>
                                <p:cTn id="63" presetID="22" presetClass="entr" presetSubtype="1" fill="hold" nodeType="after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wipe(up)">
                                      <p:cBhvr>
                                        <p:cTn id="65" dur="500"/>
                                        <p:tgtEl>
                                          <p:spTgt spid="44"/>
                                        </p:tgtEl>
                                      </p:cBhvr>
                                    </p:animEffect>
                                  </p:childTnLst>
                                </p:cTn>
                              </p:par>
                            </p:childTnLst>
                          </p:cTn>
                        </p:par>
                        <p:par>
                          <p:cTn id="66" fill="hold">
                            <p:stCondLst>
                              <p:cond delay="7000"/>
                            </p:stCondLst>
                            <p:childTnLst>
                              <p:par>
                                <p:cTn id="67" presetID="16" presetClass="entr" presetSubtype="37" fill="hold" grpId="0" nodeType="after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barn(outVertical)">
                                      <p:cBhvr>
                                        <p:cTn id="69" dur="500"/>
                                        <p:tgtEl>
                                          <p:spTgt spid="53"/>
                                        </p:tgtEl>
                                      </p:cBhvr>
                                    </p:animEffect>
                                  </p:childTnLst>
                                </p:cTn>
                              </p:par>
                            </p:childTnLst>
                          </p:cTn>
                        </p:par>
                        <p:par>
                          <p:cTn id="70" fill="hold">
                            <p:stCondLst>
                              <p:cond delay="7500"/>
                            </p:stCondLst>
                            <p:childTnLst>
                              <p:par>
                                <p:cTn id="71" presetID="16" presetClass="entr" presetSubtype="37" fill="hold" grpId="0" nodeType="after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barn(outVertical)">
                                      <p:cBhvr>
                                        <p:cTn id="73" dur="500"/>
                                        <p:tgtEl>
                                          <p:spTgt spid="16"/>
                                        </p:tgtEl>
                                      </p:cBhvr>
                                    </p:animEffect>
                                  </p:childTnLst>
                                </p:cTn>
                              </p:par>
                            </p:childTnLst>
                          </p:cTn>
                        </p:par>
                        <p:par>
                          <p:cTn id="74" fill="hold">
                            <p:stCondLst>
                              <p:cond delay="8000"/>
                            </p:stCondLst>
                            <p:childTnLst>
                              <p:par>
                                <p:cTn id="75" presetID="42" presetClass="entr" presetSubtype="0" fill="hold" grpId="0" nodeType="after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fade">
                                      <p:cBhvr>
                                        <p:cTn id="77" dur="500"/>
                                        <p:tgtEl>
                                          <p:spTgt spid="54"/>
                                        </p:tgtEl>
                                      </p:cBhvr>
                                    </p:animEffect>
                                    <p:anim calcmode="lin" valueType="num">
                                      <p:cBhvr>
                                        <p:cTn id="78" dur="500" fill="hold"/>
                                        <p:tgtEl>
                                          <p:spTgt spid="54"/>
                                        </p:tgtEl>
                                        <p:attrNameLst>
                                          <p:attrName>ppt_x</p:attrName>
                                        </p:attrNameLst>
                                      </p:cBhvr>
                                      <p:tavLst>
                                        <p:tav tm="0">
                                          <p:val>
                                            <p:strVal val="#ppt_x"/>
                                          </p:val>
                                        </p:tav>
                                        <p:tav tm="100000">
                                          <p:val>
                                            <p:strVal val="#ppt_x"/>
                                          </p:val>
                                        </p:tav>
                                      </p:tavLst>
                                    </p:anim>
                                    <p:anim calcmode="lin" valueType="num">
                                      <p:cBhvr>
                                        <p:cTn id="79" dur="500" fill="hold"/>
                                        <p:tgtEl>
                                          <p:spTgt spid="54"/>
                                        </p:tgtEl>
                                        <p:attrNameLst>
                                          <p:attrName>ppt_y</p:attrName>
                                        </p:attrNameLst>
                                      </p:cBhvr>
                                      <p:tavLst>
                                        <p:tav tm="0">
                                          <p:val>
                                            <p:strVal val="#ppt_y+.1"/>
                                          </p:val>
                                        </p:tav>
                                        <p:tav tm="100000">
                                          <p:val>
                                            <p:strVal val="#ppt_y"/>
                                          </p:val>
                                        </p:tav>
                                      </p:tavLst>
                                    </p:anim>
                                  </p:childTnLst>
                                </p:cTn>
                              </p:par>
                            </p:childTnLst>
                          </p:cTn>
                        </p:par>
                        <p:par>
                          <p:cTn id="80" fill="hold">
                            <p:stCondLst>
                              <p:cond delay="8500"/>
                            </p:stCondLst>
                            <p:childTnLst>
                              <p:par>
                                <p:cTn id="81" presetID="53" presetClass="entr" presetSubtype="16" fill="hold" grpId="0" nodeType="afterEffect">
                                  <p:stCondLst>
                                    <p:cond delay="0"/>
                                  </p:stCondLst>
                                  <p:childTnLst>
                                    <p:set>
                                      <p:cBhvr>
                                        <p:cTn id="82" dur="1" fill="hold">
                                          <p:stCondLst>
                                            <p:cond delay="0"/>
                                          </p:stCondLst>
                                        </p:cTn>
                                        <p:tgtEl>
                                          <p:spTgt spid="40"/>
                                        </p:tgtEl>
                                        <p:attrNameLst>
                                          <p:attrName>style.visibility</p:attrName>
                                        </p:attrNameLst>
                                      </p:cBhvr>
                                      <p:to>
                                        <p:strVal val="visible"/>
                                      </p:to>
                                    </p:set>
                                    <p:anim calcmode="lin" valueType="num">
                                      <p:cBhvr>
                                        <p:cTn id="83" dur="500" fill="hold"/>
                                        <p:tgtEl>
                                          <p:spTgt spid="40"/>
                                        </p:tgtEl>
                                        <p:attrNameLst>
                                          <p:attrName>ppt_w</p:attrName>
                                        </p:attrNameLst>
                                      </p:cBhvr>
                                      <p:tavLst>
                                        <p:tav tm="0">
                                          <p:val>
                                            <p:fltVal val="0"/>
                                          </p:val>
                                        </p:tav>
                                        <p:tav tm="100000">
                                          <p:val>
                                            <p:strVal val="#ppt_w"/>
                                          </p:val>
                                        </p:tav>
                                      </p:tavLst>
                                    </p:anim>
                                    <p:anim calcmode="lin" valueType="num">
                                      <p:cBhvr>
                                        <p:cTn id="84" dur="500" fill="hold"/>
                                        <p:tgtEl>
                                          <p:spTgt spid="40"/>
                                        </p:tgtEl>
                                        <p:attrNameLst>
                                          <p:attrName>ppt_h</p:attrName>
                                        </p:attrNameLst>
                                      </p:cBhvr>
                                      <p:tavLst>
                                        <p:tav tm="0">
                                          <p:val>
                                            <p:fltVal val="0"/>
                                          </p:val>
                                        </p:tav>
                                        <p:tav tm="100000">
                                          <p:val>
                                            <p:strVal val="#ppt_h"/>
                                          </p:val>
                                        </p:tav>
                                      </p:tavLst>
                                    </p:anim>
                                    <p:animEffect transition="in" filter="fade">
                                      <p:cBhvr>
                                        <p:cTn id="85" dur="500"/>
                                        <p:tgtEl>
                                          <p:spTgt spid="40"/>
                                        </p:tgtEl>
                                      </p:cBhvr>
                                    </p:animEffect>
                                  </p:childTnLst>
                                </p:cTn>
                              </p:par>
                            </p:childTnLst>
                          </p:cTn>
                        </p:par>
                        <p:par>
                          <p:cTn id="86" fill="hold">
                            <p:stCondLst>
                              <p:cond delay="9000"/>
                            </p:stCondLst>
                            <p:childTnLst>
                              <p:par>
                                <p:cTn id="87" presetID="53" presetClass="entr" presetSubtype="16" fill="hold" grpId="0" nodeType="afterEffect">
                                  <p:stCondLst>
                                    <p:cond delay="0"/>
                                  </p:stCondLst>
                                  <p:childTnLst>
                                    <p:set>
                                      <p:cBhvr>
                                        <p:cTn id="88" dur="1" fill="hold">
                                          <p:stCondLst>
                                            <p:cond delay="0"/>
                                          </p:stCondLst>
                                        </p:cTn>
                                        <p:tgtEl>
                                          <p:spTgt spid="43"/>
                                        </p:tgtEl>
                                        <p:attrNameLst>
                                          <p:attrName>style.visibility</p:attrName>
                                        </p:attrNameLst>
                                      </p:cBhvr>
                                      <p:to>
                                        <p:strVal val="visible"/>
                                      </p:to>
                                    </p:set>
                                    <p:anim calcmode="lin" valueType="num">
                                      <p:cBhvr>
                                        <p:cTn id="89" dur="500" fill="hold"/>
                                        <p:tgtEl>
                                          <p:spTgt spid="43"/>
                                        </p:tgtEl>
                                        <p:attrNameLst>
                                          <p:attrName>ppt_w</p:attrName>
                                        </p:attrNameLst>
                                      </p:cBhvr>
                                      <p:tavLst>
                                        <p:tav tm="0">
                                          <p:val>
                                            <p:fltVal val="0"/>
                                          </p:val>
                                        </p:tav>
                                        <p:tav tm="100000">
                                          <p:val>
                                            <p:strVal val="#ppt_w"/>
                                          </p:val>
                                        </p:tav>
                                      </p:tavLst>
                                    </p:anim>
                                    <p:anim calcmode="lin" valueType="num">
                                      <p:cBhvr>
                                        <p:cTn id="90" dur="500" fill="hold"/>
                                        <p:tgtEl>
                                          <p:spTgt spid="43"/>
                                        </p:tgtEl>
                                        <p:attrNameLst>
                                          <p:attrName>ppt_h</p:attrName>
                                        </p:attrNameLst>
                                      </p:cBhvr>
                                      <p:tavLst>
                                        <p:tav tm="0">
                                          <p:val>
                                            <p:fltVal val="0"/>
                                          </p:val>
                                        </p:tav>
                                        <p:tav tm="100000">
                                          <p:val>
                                            <p:strVal val="#ppt_h"/>
                                          </p:val>
                                        </p:tav>
                                      </p:tavLst>
                                    </p:anim>
                                    <p:animEffect transition="in" filter="fade">
                                      <p:cBhvr>
                                        <p:cTn id="91" dur="500"/>
                                        <p:tgtEl>
                                          <p:spTgt spid="43"/>
                                        </p:tgtEl>
                                      </p:cBhvr>
                                    </p:animEffect>
                                  </p:childTnLst>
                                </p:cTn>
                              </p:par>
                            </p:childTnLst>
                          </p:cTn>
                        </p:par>
                        <p:par>
                          <p:cTn id="92" fill="hold">
                            <p:stCondLst>
                              <p:cond delay="9500"/>
                            </p:stCondLst>
                            <p:childTnLst>
                              <p:par>
                                <p:cTn id="93" presetID="53" presetClass="entr" presetSubtype="16" fill="hold" grpId="0" nodeType="afterEffect">
                                  <p:stCondLst>
                                    <p:cond delay="0"/>
                                  </p:stCondLst>
                                  <p:childTnLst>
                                    <p:set>
                                      <p:cBhvr>
                                        <p:cTn id="94" dur="1" fill="hold">
                                          <p:stCondLst>
                                            <p:cond delay="0"/>
                                          </p:stCondLst>
                                        </p:cTn>
                                        <p:tgtEl>
                                          <p:spTgt spid="41"/>
                                        </p:tgtEl>
                                        <p:attrNameLst>
                                          <p:attrName>style.visibility</p:attrName>
                                        </p:attrNameLst>
                                      </p:cBhvr>
                                      <p:to>
                                        <p:strVal val="visible"/>
                                      </p:to>
                                    </p:set>
                                    <p:anim calcmode="lin" valueType="num">
                                      <p:cBhvr>
                                        <p:cTn id="95" dur="500" fill="hold"/>
                                        <p:tgtEl>
                                          <p:spTgt spid="41"/>
                                        </p:tgtEl>
                                        <p:attrNameLst>
                                          <p:attrName>ppt_w</p:attrName>
                                        </p:attrNameLst>
                                      </p:cBhvr>
                                      <p:tavLst>
                                        <p:tav tm="0">
                                          <p:val>
                                            <p:fltVal val="0"/>
                                          </p:val>
                                        </p:tav>
                                        <p:tav tm="100000">
                                          <p:val>
                                            <p:strVal val="#ppt_w"/>
                                          </p:val>
                                        </p:tav>
                                      </p:tavLst>
                                    </p:anim>
                                    <p:anim calcmode="lin" valueType="num">
                                      <p:cBhvr>
                                        <p:cTn id="96" dur="500" fill="hold"/>
                                        <p:tgtEl>
                                          <p:spTgt spid="41"/>
                                        </p:tgtEl>
                                        <p:attrNameLst>
                                          <p:attrName>ppt_h</p:attrName>
                                        </p:attrNameLst>
                                      </p:cBhvr>
                                      <p:tavLst>
                                        <p:tav tm="0">
                                          <p:val>
                                            <p:fltVal val="0"/>
                                          </p:val>
                                        </p:tav>
                                        <p:tav tm="100000">
                                          <p:val>
                                            <p:strVal val="#ppt_h"/>
                                          </p:val>
                                        </p:tav>
                                      </p:tavLst>
                                    </p:anim>
                                    <p:animEffect transition="in" filter="fade">
                                      <p:cBhvr>
                                        <p:cTn id="97" dur="500"/>
                                        <p:tgtEl>
                                          <p:spTgt spid="41"/>
                                        </p:tgtEl>
                                      </p:cBhvr>
                                    </p:animEffect>
                                  </p:childTnLst>
                                </p:cTn>
                              </p:par>
                            </p:childTnLst>
                          </p:cTn>
                        </p:par>
                        <p:par>
                          <p:cTn id="98" fill="hold">
                            <p:stCondLst>
                              <p:cond delay="10000"/>
                            </p:stCondLst>
                            <p:childTnLst>
                              <p:par>
                                <p:cTn id="99" presetID="53" presetClass="entr" presetSubtype="16" fill="hold" grpId="0" nodeType="afterEffect">
                                  <p:stCondLst>
                                    <p:cond delay="0"/>
                                  </p:stCondLst>
                                  <p:childTnLst>
                                    <p:set>
                                      <p:cBhvr>
                                        <p:cTn id="100" dur="1" fill="hold">
                                          <p:stCondLst>
                                            <p:cond delay="0"/>
                                          </p:stCondLst>
                                        </p:cTn>
                                        <p:tgtEl>
                                          <p:spTgt spid="42"/>
                                        </p:tgtEl>
                                        <p:attrNameLst>
                                          <p:attrName>style.visibility</p:attrName>
                                        </p:attrNameLst>
                                      </p:cBhvr>
                                      <p:to>
                                        <p:strVal val="visible"/>
                                      </p:to>
                                    </p:set>
                                    <p:anim calcmode="lin" valueType="num">
                                      <p:cBhvr>
                                        <p:cTn id="101" dur="500" fill="hold"/>
                                        <p:tgtEl>
                                          <p:spTgt spid="42"/>
                                        </p:tgtEl>
                                        <p:attrNameLst>
                                          <p:attrName>ppt_w</p:attrName>
                                        </p:attrNameLst>
                                      </p:cBhvr>
                                      <p:tavLst>
                                        <p:tav tm="0">
                                          <p:val>
                                            <p:fltVal val="0"/>
                                          </p:val>
                                        </p:tav>
                                        <p:tav tm="100000">
                                          <p:val>
                                            <p:strVal val="#ppt_w"/>
                                          </p:val>
                                        </p:tav>
                                      </p:tavLst>
                                    </p:anim>
                                    <p:anim calcmode="lin" valueType="num">
                                      <p:cBhvr>
                                        <p:cTn id="102" dur="500" fill="hold"/>
                                        <p:tgtEl>
                                          <p:spTgt spid="42"/>
                                        </p:tgtEl>
                                        <p:attrNameLst>
                                          <p:attrName>ppt_h</p:attrName>
                                        </p:attrNameLst>
                                      </p:cBhvr>
                                      <p:tavLst>
                                        <p:tav tm="0">
                                          <p:val>
                                            <p:fltVal val="0"/>
                                          </p:val>
                                        </p:tav>
                                        <p:tav tm="100000">
                                          <p:val>
                                            <p:strVal val="#ppt_h"/>
                                          </p:val>
                                        </p:tav>
                                      </p:tavLst>
                                    </p:anim>
                                    <p:animEffect transition="in" filter="fade">
                                      <p:cBhvr>
                                        <p:cTn id="10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3" grpId="0" animBg="1"/>
      <p:bldP spid="14" grpId="0" animBg="1"/>
      <p:bldP spid="15" grpId="0" animBg="1"/>
      <p:bldP spid="16" grpId="0" animBg="1"/>
      <p:bldP spid="47" grpId="0"/>
      <p:bldP spid="48" grpId="0"/>
      <p:bldP spid="49" grpId="0"/>
      <p:bldP spid="50" grpId="0"/>
      <p:bldP spid="51" grpId="0"/>
      <p:bldP spid="52" grpId="0"/>
      <p:bldP spid="53" grpId="0"/>
      <p:bldP spid="54" grpId="0"/>
      <p:bldP spid="40" grpId="0" animBg="1"/>
      <p:bldP spid="41" grpId="0" animBg="1"/>
      <p:bldP spid="42" grpId="0" animBg="1"/>
      <p:bldP spid="4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A812E2A-1C2B-49B2-B2C5-3A2F7812D003}"/>
              </a:ext>
            </a:extLst>
          </p:cNvPr>
          <p:cNvGrpSpPr/>
          <p:nvPr/>
        </p:nvGrpSpPr>
        <p:grpSpPr>
          <a:xfrm>
            <a:off x="3003947" y="1567187"/>
            <a:ext cx="3138488" cy="3131345"/>
            <a:chOff x="4005263" y="2089583"/>
            <a:chExt cx="4184650" cy="4175126"/>
          </a:xfrm>
        </p:grpSpPr>
        <p:sp>
          <p:nvSpPr>
            <p:cNvPr id="5" name="Freeform 5">
              <a:extLst>
                <a:ext uri="{FF2B5EF4-FFF2-40B4-BE49-F238E27FC236}">
                  <a16:creationId xmlns:a16="http://schemas.microsoft.com/office/drawing/2014/main" id="{CE0ADC33-326F-4C6D-9049-8A52CFE2E703}"/>
                </a:ext>
              </a:extLst>
            </p:cNvPr>
            <p:cNvSpPr>
              <a:spLocks/>
            </p:cNvSpPr>
            <p:nvPr/>
          </p:nvSpPr>
          <p:spPr bwMode="auto">
            <a:xfrm>
              <a:off x="4200525" y="2089583"/>
              <a:ext cx="2589213" cy="1851025"/>
            </a:xfrm>
            <a:custGeom>
              <a:avLst/>
              <a:gdLst>
                <a:gd name="T0" fmla="*/ 1049 w 1292"/>
                <a:gd name="T1" fmla="*/ 86 h 926"/>
                <a:gd name="T2" fmla="*/ 901 w 1292"/>
                <a:gd name="T3" fmla="*/ 0 h 926"/>
                <a:gd name="T4" fmla="*/ 901 w 1292"/>
                <a:gd name="T5" fmla="*/ 91 h 926"/>
                <a:gd name="T6" fmla="*/ 272 w 1292"/>
                <a:gd name="T7" fmla="*/ 369 h 926"/>
                <a:gd name="T8" fmla="*/ 0 w 1292"/>
                <a:gd name="T9" fmla="*/ 922 h 926"/>
                <a:gd name="T10" fmla="*/ 129 w 1292"/>
                <a:gd name="T11" fmla="*/ 698 h 926"/>
                <a:gd name="T12" fmla="*/ 261 w 1292"/>
                <a:gd name="T13" fmla="*/ 926 h 926"/>
                <a:gd name="T14" fmla="*/ 901 w 1292"/>
                <a:gd name="T15" fmla="*/ 349 h 926"/>
                <a:gd name="T16" fmla="*/ 901 w 1292"/>
                <a:gd name="T17" fmla="*/ 452 h 926"/>
                <a:gd name="T18" fmla="*/ 1076 w 1292"/>
                <a:gd name="T19" fmla="*/ 351 h 926"/>
                <a:gd name="T20" fmla="*/ 1292 w 1292"/>
                <a:gd name="T21" fmla="*/ 226 h 926"/>
                <a:gd name="T22" fmla="*/ 1049 w 1292"/>
                <a:gd name="T23" fmla="*/ 86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2" h="926">
                  <a:moveTo>
                    <a:pt x="1049" y="86"/>
                  </a:moveTo>
                  <a:cubicBezTo>
                    <a:pt x="901" y="0"/>
                    <a:pt x="901" y="0"/>
                    <a:pt x="901" y="0"/>
                  </a:cubicBezTo>
                  <a:cubicBezTo>
                    <a:pt x="901" y="91"/>
                    <a:pt x="901" y="91"/>
                    <a:pt x="901" y="91"/>
                  </a:cubicBezTo>
                  <a:cubicBezTo>
                    <a:pt x="663" y="102"/>
                    <a:pt x="441" y="200"/>
                    <a:pt x="272" y="369"/>
                  </a:cubicBezTo>
                  <a:cubicBezTo>
                    <a:pt x="121" y="520"/>
                    <a:pt x="27" y="713"/>
                    <a:pt x="0" y="922"/>
                  </a:cubicBezTo>
                  <a:cubicBezTo>
                    <a:pt x="129" y="698"/>
                    <a:pt x="129" y="698"/>
                    <a:pt x="129" y="698"/>
                  </a:cubicBezTo>
                  <a:cubicBezTo>
                    <a:pt x="261" y="926"/>
                    <a:pt x="261" y="926"/>
                    <a:pt x="261" y="926"/>
                  </a:cubicBezTo>
                  <a:cubicBezTo>
                    <a:pt x="315" y="613"/>
                    <a:pt x="578" y="371"/>
                    <a:pt x="901" y="349"/>
                  </a:cubicBezTo>
                  <a:cubicBezTo>
                    <a:pt x="901" y="452"/>
                    <a:pt x="901" y="452"/>
                    <a:pt x="901" y="452"/>
                  </a:cubicBezTo>
                  <a:cubicBezTo>
                    <a:pt x="1076" y="351"/>
                    <a:pt x="1076" y="351"/>
                    <a:pt x="1076" y="351"/>
                  </a:cubicBezTo>
                  <a:cubicBezTo>
                    <a:pt x="1292" y="226"/>
                    <a:pt x="1292" y="226"/>
                    <a:pt x="1292" y="226"/>
                  </a:cubicBezTo>
                  <a:lnTo>
                    <a:pt x="1049" y="86"/>
                  </a:lnTo>
                  <a:close/>
                </a:path>
              </a:pathLst>
            </a:custGeom>
            <a:solidFill>
              <a:schemeClr val="accent1"/>
            </a:solidFill>
            <a:ln w="63500" cap="flat">
              <a:solidFill>
                <a:srgbClr val="FFFFFF"/>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6" name="Freeform 6">
              <a:extLst>
                <a:ext uri="{FF2B5EF4-FFF2-40B4-BE49-F238E27FC236}">
                  <a16:creationId xmlns:a16="http://schemas.microsoft.com/office/drawing/2014/main" id="{997E85BA-7084-4F80-A87F-92CE9F4845F0}"/>
                </a:ext>
              </a:extLst>
            </p:cNvPr>
            <p:cNvSpPr>
              <a:spLocks/>
            </p:cNvSpPr>
            <p:nvPr/>
          </p:nvSpPr>
          <p:spPr bwMode="auto">
            <a:xfrm>
              <a:off x="6302375" y="2261033"/>
              <a:ext cx="1887538" cy="2587625"/>
            </a:xfrm>
            <a:custGeom>
              <a:avLst/>
              <a:gdLst>
                <a:gd name="T0" fmla="*/ 851 w 942"/>
                <a:gd name="T1" fmla="*/ 903 h 1294"/>
                <a:gd name="T2" fmla="*/ 573 w 942"/>
                <a:gd name="T3" fmla="*/ 274 h 1294"/>
                <a:gd name="T4" fmla="*/ 0 w 942"/>
                <a:gd name="T5" fmla="*/ 0 h 1294"/>
                <a:gd name="T6" fmla="*/ 243 w 942"/>
                <a:gd name="T7" fmla="*/ 140 h 1294"/>
                <a:gd name="T8" fmla="*/ 27 w 942"/>
                <a:gd name="T9" fmla="*/ 265 h 1294"/>
                <a:gd name="T10" fmla="*/ 593 w 942"/>
                <a:gd name="T11" fmla="*/ 903 h 1294"/>
                <a:gd name="T12" fmla="*/ 490 w 942"/>
                <a:gd name="T13" fmla="*/ 903 h 1294"/>
                <a:gd name="T14" fmla="*/ 588 w 942"/>
                <a:gd name="T15" fmla="*/ 1074 h 1294"/>
                <a:gd name="T16" fmla="*/ 716 w 942"/>
                <a:gd name="T17" fmla="*/ 1294 h 1294"/>
                <a:gd name="T18" fmla="*/ 851 w 942"/>
                <a:gd name="T19" fmla="*/ 1060 h 1294"/>
                <a:gd name="T20" fmla="*/ 942 w 942"/>
                <a:gd name="T21" fmla="*/ 903 h 1294"/>
                <a:gd name="T22" fmla="*/ 851 w 942"/>
                <a:gd name="T23" fmla="*/ 903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2" h="1294">
                  <a:moveTo>
                    <a:pt x="851" y="903"/>
                  </a:moveTo>
                  <a:cubicBezTo>
                    <a:pt x="840" y="665"/>
                    <a:pt x="742" y="444"/>
                    <a:pt x="573" y="274"/>
                  </a:cubicBezTo>
                  <a:cubicBezTo>
                    <a:pt x="417" y="118"/>
                    <a:pt x="217" y="23"/>
                    <a:pt x="0" y="0"/>
                  </a:cubicBezTo>
                  <a:cubicBezTo>
                    <a:pt x="243" y="140"/>
                    <a:pt x="243" y="140"/>
                    <a:pt x="243" y="140"/>
                  </a:cubicBezTo>
                  <a:cubicBezTo>
                    <a:pt x="27" y="265"/>
                    <a:pt x="27" y="265"/>
                    <a:pt x="27" y="265"/>
                  </a:cubicBezTo>
                  <a:cubicBezTo>
                    <a:pt x="335" y="323"/>
                    <a:pt x="571" y="584"/>
                    <a:pt x="593" y="903"/>
                  </a:cubicBezTo>
                  <a:cubicBezTo>
                    <a:pt x="490" y="903"/>
                    <a:pt x="490" y="903"/>
                    <a:pt x="490" y="903"/>
                  </a:cubicBezTo>
                  <a:cubicBezTo>
                    <a:pt x="588" y="1074"/>
                    <a:pt x="588" y="1074"/>
                    <a:pt x="588" y="1074"/>
                  </a:cubicBezTo>
                  <a:cubicBezTo>
                    <a:pt x="716" y="1294"/>
                    <a:pt x="716" y="1294"/>
                    <a:pt x="716" y="1294"/>
                  </a:cubicBezTo>
                  <a:cubicBezTo>
                    <a:pt x="851" y="1060"/>
                    <a:pt x="851" y="1060"/>
                    <a:pt x="851" y="1060"/>
                  </a:cubicBezTo>
                  <a:cubicBezTo>
                    <a:pt x="942" y="903"/>
                    <a:pt x="942" y="903"/>
                    <a:pt x="942" y="903"/>
                  </a:cubicBezTo>
                  <a:lnTo>
                    <a:pt x="851" y="903"/>
                  </a:lnTo>
                  <a:close/>
                </a:path>
              </a:pathLst>
            </a:custGeom>
            <a:solidFill>
              <a:schemeClr val="accent2"/>
            </a:solidFill>
            <a:ln w="63500" cap="flat">
              <a:solidFill>
                <a:srgbClr val="FFFFFF"/>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7" name="Freeform 7">
              <a:extLst>
                <a:ext uri="{FF2B5EF4-FFF2-40B4-BE49-F238E27FC236}">
                  <a16:creationId xmlns:a16="http://schemas.microsoft.com/office/drawing/2014/main" id="{01912172-BD5F-4D5C-83C8-E4D9B494F608}"/>
                </a:ext>
              </a:extLst>
            </p:cNvPr>
            <p:cNvSpPr>
              <a:spLocks/>
            </p:cNvSpPr>
            <p:nvPr/>
          </p:nvSpPr>
          <p:spPr bwMode="auto">
            <a:xfrm>
              <a:off x="4005263" y="3484996"/>
              <a:ext cx="1866900" cy="2584450"/>
            </a:xfrm>
            <a:custGeom>
              <a:avLst/>
              <a:gdLst>
                <a:gd name="T0" fmla="*/ 931 w 931"/>
                <a:gd name="T1" fmla="*/ 1032 h 1292"/>
                <a:gd name="T2" fmla="*/ 349 w 931"/>
                <a:gd name="T3" fmla="*/ 391 h 1292"/>
                <a:gd name="T4" fmla="*/ 452 w 931"/>
                <a:gd name="T5" fmla="*/ 391 h 1292"/>
                <a:gd name="T6" fmla="*/ 358 w 931"/>
                <a:gd name="T7" fmla="*/ 228 h 1292"/>
                <a:gd name="T8" fmla="*/ 226 w 931"/>
                <a:gd name="T9" fmla="*/ 0 h 1292"/>
                <a:gd name="T10" fmla="*/ 97 w 931"/>
                <a:gd name="T11" fmla="*/ 224 h 1292"/>
                <a:gd name="T12" fmla="*/ 0 w 931"/>
                <a:gd name="T13" fmla="*/ 391 h 1292"/>
                <a:gd name="T14" fmla="*/ 91 w 931"/>
                <a:gd name="T15" fmla="*/ 391 h 1292"/>
                <a:gd name="T16" fmla="*/ 369 w 931"/>
                <a:gd name="T17" fmla="*/ 1020 h 1292"/>
                <a:gd name="T18" fmla="*/ 926 w 931"/>
                <a:gd name="T19" fmla="*/ 1292 h 1292"/>
                <a:gd name="T20" fmla="*/ 703 w 931"/>
                <a:gd name="T21" fmla="*/ 1164 h 1292"/>
                <a:gd name="T22" fmla="*/ 931 w 931"/>
                <a:gd name="T23" fmla="*/ 1032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1" h="1292">
                  <a:moveTo>
                    <a:pt x="931" y="1032"/>
                  </a:moveTo>
                  <a:cubicBezTo>
                    <a:pt x="615" y="980"/>
                    <a:pt x="371" y="716"/>
                    <a:pt x="349" y="391"/>
                  </a:cubicBezTo>
                  <a:cubicBezTo>
                    <a:pt x="452" y="391"/>
                    <a:pt x="452" y="391"/>
                    <a:pt x="452" y="391"/>
                  </a:cubicBezTo>
                  <a:cubicBezTo>
                    <a:pt x="358" y="228"/>
                    <a:pt x="358" y="228"/>
                    <a:pt x="358" y="228"/>
                  </a:cubicBezTo>
                  <a:cubicBezTo>
                    <a:pt x="226" y="0"/>
                    <a:pt x="226" y="0"/>
                    <a:pt x="226" y="0"/>
                  </a:cubicBezTo>
                  <a:cubicBezTo>
                    <a:pt x="97" y="224"/>
                    <a:pt x="97" y="224"/>
                    <a:pt x="97" y="224"/>
                  </a:cubicBezTo>
                  <a:cubicBezTo>
                    <a:pt x="0" y="391"/>
                    <a:pt x="0" y="391"/>
                    <a:pt x="0" y="391"/>
                  </a:cubicBezTo>
                  <a:cubicBezTo>
                    <a:pt x="91" y="391"/>
                    <a:pt x="91" y="391"/>
                    <a:pt x="91" y="391"/>
                  </a:cubicBezTo>
                  <a:cubicBezTo>
                    <a:pt x="102" y="629"/>
                    <a:pt x="200" y="851"/>
                    <a:pt x="369" y="1020"/>
                  </a:cubicBezTo>
                  <a:cubicBezTo>
                    <a:pt x="521" y="1172"/>
                    <a:pt x="716" y="1267"/>
                    <a:pt x="926" y="1292"/>
                  </a:cubicBezTo>
                  <a:cubicBezTo>
                    <a:pt x="703" y="1164"/>
                    <a:pt x="703" y="1164"/>
                    <a:pt x="703" y="1164"/>
                  </a:cubicBezTo>
                  <a:lnTo>
                    <a:pt x="931" y="1032"/>
                  </a:lnTo>
                  <a:close/>
                </a:path>
              </a:pathLst>
            </a:custGeom>
            <a:solidFill>
              <a:schemeClr val="accent4"/>
            </a:solidFill>
            <a:ln w="63500" cap="flat">
              <a:solidFill>
                <a:srgbClr val="FFFFFF"/>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8" name="Freeform 8">
              <a:extLst>
                <a:ext uri="{FF2B5EF4-FFF2-40B4-BE49-F238E27FC236}">
                  <a16:creationId xmlns:a16="http://schemas.microsoft.com/office/drawing/2014/main" id="{F87ADCCB-AE1C-428C-881C-ECFC1E34010F}"/>
                </a:ext>
              </a:extLst>
            </p:cNvPr>
            <p:cNvSpPr>
              <a:spLocks/>
            </p:cNvSpPr>
            <p:nvPr/>
          </p:nvSpPr>
          <p:spPr bwMode="auto">
            <a:xfrm>
              <a:off x="5414963" y="4380346"/>
              <a:ext cx="2592388" cy="1884363"/>
            </a:xfrm>
            <a:custGeom>
              <a:avLst/>
              <a:gdLst>
                <a:gd name="T0" fmla="*/ 1159 w 1294"/>
                <a:gd name="T1" fmla="*/ 234 h 942"/>
                <a:gd name="T2" fmla="*/ 1031 w 1294"/>
                <a:gd name="T3" fmla="*/ 14 h 942"/>
                <a:gd name="T4" fmla="*/ 391 w 1294"/>
                <a:gd name="T5" fmla="*/ 593 h 942"/>
                <a:gd name="T6" fmla="*/ 391 w 1294"/>
                <a:gd name="T7" fmla="*/ 490 h 942"/>
                <a:gd name="T8" fmla="*/ 228 w 1294"/>
                <a:gd name="T9" fmla="*/ 584 h 942"/>
                <a:gd name="T10" fmla="*/ 0 w 1294"/>
                <a:gd name="T11" fmla="*/ 716 h 942"/>
                <a:gd name="T12" fmla="*/ 223 w 1294"/>
                <a:gd name="T13" fmla="*/ 844 h 942"/>
                <a:gd name="T14" fmla="*/ 391 w 1294"/>
                <a:gd name="T15" fmla="*/ 942 h 942"/>
                <a:gd name="T16" fmla="*/ 391 w 1294"/>
                <a:gd name="T17" fmla="*/ 851 h 942"/>
                <a:gd name="T18" fmla="*/ 1020 w 1294"/>
                <a:gd name="T19" fmla="*/ 573 h 942"/>
                <a:gd name="T20" fmla="*/ 1294 w 1294"/>
                <a:gd name="T21" fmla="*/ 0 h 942"/>
                <a:gd name="T22" fmla="*/ 1159 w 1294"/>
                <a:gd name="T23" fmla="*/ 234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4" h="942">
                  <a:moveTo>
                    <a:pt x="1159" y="234"/>
                  </a:moveTo>
                  <a:cubicBezTo>
                    <a:pt x="1031" y="14"/>
                    <a:pt x="1031" y="14"/>
                    <a:pt x="1031" y="14"/>
                  </a:cubicBezTo>
                  <a:cubicBezTo>
                    <a:pt x="978" y="328"/>
                    <a:pt x="715" y="571"/>
                    <a:pt x="391" y="593"/>
                  </a:cubicBezTo>
                  <a:cubicBezTo>
                    <a:pt x="391" y="490"/>
                    <a:pt x="391" y="490"/>
                    <a:pt x="391" y="490"/>
                  </a:cubicBezTo>
                  <a:cubicBezTo>
                    <a:pt x="228" y="584"/>
                    <a:pt x="228" y="584"/>
                    <a:pt x="228" y="584"/>
                  </a:cubicBezTo>
                  <a:cubicBezTo>
                    <a:pt x="0" y="716"/>
                    <a:pt x="0" y="716"/>
                    <a:pt x="0" y="716"/>
                  </a:cubicBezTo>
                  <a:cubicBezTo>
                    <a:pt x="223" y="844"/>
                    <a:pt x="223" y="844"/>
                    <a:pt x="223" y="844"/>
                  </a:cubicBezTo>
                  <a:cubicBezTo>
                    <a:pt x="391" y="942"/>
                    <a:pt x="391" y="942"/>
                    <a:pt x="391" y="942"/>
                  </a:cubicBezTo>
                  <a:cubicBezTo>
                    <a:pt x="391" y="851"/>
                    <a:pt x="391" y="851"/>
                    <a:pt x="391" y="851"/>
                  </a:cubicBezTo>
                  <a:cubicBezTo>
                    <a:pt x="629" y="840"/>
                    <a:pt x="850" y="742"/>
                    <a:pt x="1020" y="573"/>
                  </a:cubicBezTo>
                  <a:cubicBezTo>
                    <a:pt x="1176" y="417"/>
                    <a:pt x="1271" y="216"/>
                    <a:pt x="1294" y="0"/>
                  </a:cubicBezTo>
                  <a:lnTo>
                    <a:pt x="1159" y="234"/>
                  </a:lnTo>
                  <a:close/>
                </a:path>
              </a:pathLst>
            </a:custGeom>
            <a:solidFill>
              <a:schemeClr val="accent3"/>
            </a:solidFill>
            <a:ln w="63500" cap="flat">
              <a:solidFill>
                <a:srgbClr val="FFFFFF"/>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9" name="Line 9">
              <a:extLst>
                <a:ext uri="{FF2B5EF4-FFF2-40B4-BE49-F238E27FC236}">
                  <a16:creationId xmlns:a16="http://schemas.microsoft.com/office/drawing/2014/main" id="{3293344A-125E-40E4-BDBB-ECDAFB15CD65}"/>
                </a:ext>
              </a:extLst>
            </p:cNvPr>
            <p:cNvSpPr>
              <a:spLocks noChangeShapeType="1"/>
            </p:cNvSpPr>
            <p:nvPr/>
          </p:nvSpPr>
          <p:spPr bwMode="auto">
            <a:xfrm>
              <a:off x="6097588" y="3092883"/>
              <a:ext cx="0" cy="2168525"/>
            </a:xfrm>
            <a:prstGeom prst="line">
              <a:avLst/>
            </a:prstGeom>
            <a:noFill/>
            <a:ln w="63500" cap="flat">
              <a:solidFill>
                <a:srgbClr val="B7B7B7"/>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a:p>
          </p:txBody>
        </p:sp>
        <p:sp>
          <p:nvSpPr>
            <p:cNvPr id="10" name="Line 10">
              <a:extLst>
                <a:ext uri="{FF2B5EF4-FFF2-40B4-BE49-F238E27FC236}">
                  <a16:creationId xmlns:a16="http://schemas.microsoft.com/office/drawing/2014/main" id="{9508BDE7-82BA-45A6-ADA0-CBF17D3E7D71}"/>
                </a:ext>
              </a:extLst>
            </p:cNvPr>
            <p:cNvSpPr>
              <a:spLocks noChangeShapeType="1"/>
            </p:cNvSpPr>
            <p:nvPr/>
          </p:nvSpPr>
          <p:spPr bwMode="auto">
            <a:xfrm flipH="1">
              <a:off x="5011738" y="4132696"/>
              <a:ext cx="2171700" cy="0"/>
            </a:xfrm>
            <a:prstGeom prst="line">
              <a:avLst/>
            </a:prstGeom>
            <a:noFill/>
            <a:ln w="63500" cap="flat">
              <a:solidFill>
                <a:srgbClr val="B7B7B7"/>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a:p>
          </p:txBody>
        </p:sp>
      </p:grpSp>
      <p:sp>
        <p:nvSpPr>
          <p:cNvPr id="11" name="TextBox 10">
            <a:extLst>
              <a:ext uri="{FF2B5EF4-FFF2-40B4-BE49-F238E27FC236}">
                <a16:creationId xmlns:a16="http://schemas.microsoft.com/office/drawing/2014/main" id="{A510A63E-4EB5-4555-A252-33014BD70AFF}"/>
              </a:ext>
            </a:extLst>
          </p:cNvPr>
          <p:cNvSpPr txBox="1"/>
          <p:nvPr/>
        </p:nvSpPr>
        <p:spPr>
          <a:xfrm>
            <a:off x="2410692" y="890352"/>
            <a:ext cx="4322618" cy="461665"/>
          </a:xfrm>
          <a:prstGeom prst="rect">
            <a:avLst/>
          </a:prstGeom>
          <a:noFill/>
        </p:spPr>
        <p:txBody>
          <a:bodyPr wrap="square" rtlCol="0">
            <a:spAutoFit/>
          </a:bodyPr>
          <a:lstStyle/>
          <a:p>
            <a:pPr algn="ctr"/>
            <a:r>
              <a:rPr lang="en-US" sz="2400" dirty="0">
                <a:solidFill>
                  <a:schemeClr val="accent3"/>
                </a:solidFill>
                <a:latin typeface="+mj-lt"/>
              </a:rPr>
              <a:t>INFOGRAPHIC</a:t>
            </a:r>
            <a:r>
              <a:rPr lang="en-US" sz="2400" dirty="0">
                <a:solidFill>
                  <a:schemeClr val="tx1">
                    <a:lumMod val="85000"/>
                    <a:lumOff val="15000"/>
                  </a:schemeClr>
                </a:solidFill>
                <a:latin typeface="+mj-lt"/>
              </a:rPr>
              <a:t> SWOT</a:t>
            </a:r>
          </a:p>
        </p:txBody>
      </p:sp>
      <p:sp>
        <p:nvSpPr>
          <p:cNvPr id="13" name="Freeform 6">
            <a:extLst>
              <a:ext uri="{FF2B5EF4-FFF2-40B4-BE49-F238E27FC236}">
                <a16:creationId xmlns:a16="http://schemas.microsoft.com/office/drawing/2014/main" id="{303927DB-E022-4CD9-BF41-465909AFFF93}"/>
              </a:ext>
            </a:extLst>
          </p:cNvPr>
          <p:cNvSpPr>
            <a:spLocks/>
          </p:cNvSpPr>
          <p:nvPr/>
        </p:nvSpPr>
        <p:spPr bwMode="auto">
          <a:xfrm>
            <a:off x="4093549" y="2613747"/>
            <a:ext cx="266709" cy="398634"/>
          </a:xfrm>
          <a:custGeom>
            <a:avLst/>
            <a:gdLst>
              <a:gd name="T0" fmla="*/ 18 w 270"/>
              <a:gd name="T1" fmla="*/ 307 h 405"/>
              <a:gd name="T2" fmla="*/ 117 w 270"/>
              <a:gd name="T3" fmla="*/ 332 h 405"/>
              <a:gd name="T4" fmla="*/ 179 w 270"/>
              <a:gd name="T5" fmla="*/ 289 h 405"/>
              <a:gd name="T6" fmla="*/ 113 w 270"/>
              <a:gd name="T7" fmla="*/ 234 h 405"/>
              <a:gd name="T8" fmla="*/ 5 w 270"/>
              <a:gd name="T9" fmla="*/ 118 h 405"/>
              <a:gd name="T10" fmla="*/ 154 w 270"/>
              <a:gd name="T11" fmla="*/ 0 h 405"/>
              <a:gd name="T12" fmla="*/ 254 w 270"/>
              <a:gd name="T13" fmla="*/ 20 h 405"/>
              <a:gd name="T14" fmla="*/ 234 w 270"/>
              <a:gd name="T15" fmla="*/ 91 h 405"/>
              <a:gd name="T16" fmla="*/ 152 w 270"/>
              <a:gd name="T17" fmla="*/ 73 h 405"/>
              <a:gd name="T18" fmla="*/ 95 w 270"/>
              <a:gd name="T19" fmla="*/ 110 h 405"/>
              <a:gd name="T20" fmla="*/ 168 w 270"/>
              <a:gd name="T21" fmla="*/ 166 h 405"/>
              <a:gd name="T22" fmla="*/ 270 w 270"/>
              <a:gd name="T23" fmla="*/ 283 h 405"/>
              <a:gd name="T24" fmla="*/ 111 w 270"/>
              <a:gd name="T25" fmla="*/ 405 h 405"/>
              <a:gd name="T26" fmla="*/ 0 w 270"/>
              <a:gd name="T27" fmla="*/ 381 h 405"/>
              <a:gd name="T28" fmla="*/ 18 w 270"/>
              <a:gd name="T29" fmla="*/ 307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405">
                <a:moveTo>
                  <a:pt x="18" y="307"/>
                </a:moveTo>
                <a:cubicBezTo>
                  <a:pt x="42" y="320"/>
                  <a:pt x="79" y="332"/>
                  <a:pt x="117" y="332"/>
                </a:cubicBezTo>
                <a:cubicBezTo>
                  <a:pt x="157" y="332"/>
                  <a:pt x="179" y="315"/>
                  <a:pt x="179" y="289"/>
                </a:cubicBezTo>
                <a:cubicBezTo>
                  <a:pt x="179" y="265"/>
                  <a:pt x="160" y="251"/>
                  <a:pt x="113" y="234"/>
                </a:cubicBezTo>
                <a:cubicBezTo>
                  <a:pt x="48" y="211"/>
                  <a:pt x="5" y="175"/>
                  <a:pt x="5" y="118"/>
                </a:cubicBezTo>
                <a:cubicBezTo>
                  <a:pt x="5" y="51"/>
                  <a:pt x="61" y="0"/>
                  <a:pt x="154" y="0"/>
                </a:cubicBezTo>
                <a:cubicBezTo>
                  <a:pt x="198" y="0"/>
                  <a:pt x="231" y="9"/>
                  <a:pt x="254" y="20"/>
                </a:cubicBezTo>
                <a:cubicBezTo>
                  <a:pt x="234" y="91"/>
                  <a:pt x="234" y="91"/>
                  <a:pt x="234" y="91"/>
                </a:cubicBezTo>
                <a:cubicBezTo>
                  <a:pt x="219" y="84"/>
                  <a:pt x="191" y="73"/>
                  <a:pt x="152" y="73"/>
                </a:cubicBezTo>
                <a:cubicBezTo>
                  <a:pt x="114" y="73"/>
                  <a:pt x="95" y="90"/>
                  <a:pt x="95" y="110"/>
                </a:cubicBezTo>
                <a:cubicBezTo>
                  <a:pt x="95" y="136"/>
                  <a:pt x="117" y="147"/>
                  <a:pt x="168" y="166"/>
                </a:cubicBezTo>
                <a:cubicBezTo>
                  <a:pt x="237" y="191"/>
                  <a:pt x="270" y="228"/>
                  <a:pt x="270" y="283"/>
                </a:cubicBezTo>
                <a:cubicBezTo>
                  <a:pt x="270" y="349"/>
                  <a:pt x="219" y="405"/>
                  <a:pt x="111" y="405"/>
                </a:cubicBezTo>
                <a:cubicBezTo>
                  <a:pt x="67" y="405"/>
                  <a:pt x="22" y="393"/>
                  <a:pt x="0" y="381"/>
                </a:cubicBezTo>
                <a:lnTo>
                  <a:pt x="18" y="307"/>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14" name="Freeform 8">
            <a:extLst>
              <a:ext uri="{FF2B5EF4-FFF2-40B4-BE49-F238E27FC236}">
                <a16:creationId xmlns:a16="http://schemas.microsoft.com/office/drawing/2014/main" id="{CFA1265C-C013-4849-9867-2A95DB7A8C47}"/>
              </a:ext>
            </a:extLst>
          </p:cNvPr>
          <p:cNvSpPr>
            <a:spLocks/>
          </p:cNvSpPr>
          <p:nvPr/>
        </p:nvSpPr>
        <p:spPr bwMode="auto">
          <a:xfrm>
            <a:off x="3986908" y="3250420"/>
            <a:ext cx="494009" cy="386070"/>
          </a:xfrm>
          <a:custGeom>
            <a:avLst/>
            <a:gdLst>
              <a:gd name="T0" fmla="*/ 94 w 501"/>
              <a:gd name="T1" fmla="*/ 392 h 392"/>
              <a:gd name="T2" fmla="*/ 0 w 501"/>
              <a:gd name="T3" fmla="*/ 0 h 392"/>
              <a:gd name="T4" fmla="*/ 95 w 501"/>
              <a:gd name="T5" fmla="*/ 0 h 392"/>
              <a:gd name="T6" fmla="*/ 125 w 501"/>
              <a:gd name="T7" fmla="*/ 162 h 392"/>
              <a:gd name="T8" fmla="*/ 148 w 501"/>
              <a:gd name="T9" fmla="*/ 299 h 392"/>
              <a:gd name="T10" fmla="*/ 149 w 501"/>
              <a:gd name="T11" fmla="*/ 299 h 392"/>
              <a:gd name="T12" fmla="*/ 175 w 501"/>
              <a:gd name="T13" fmla="*/ 161 h 392"/>
              <a:gd name="T14" fmla="*/ 208 w 501"/>
              <a:gd name="T15" fmla="*/ 0 h 392"/>
              <a:gd name="T16" fmla="*/ 303 w 501"/>
              <a:gd name="T17" fmla="*/ 0 h 392"/>
              <a:gd name="T18" fmla="*/ 334 w 501"/>
              <a:gd name="T19" fmla="*/ 165 h 392"/>
              <a:gd name="T20" fmla="*/ 355 w 501"/>
              <a:gd name="T21" fmla="*/ 297 h 392"/>
              <a:gd name="T22" fmla="*/ 356 w 501"/>
              <a:gd name="T23" fmla="*/ 297 h 392"/>
              <a:gd name="T24" fmla="*/ 379 w 501"/>
              <a:gd name="T25" fmla="*/ 161 h 392"/>
              <a:gd name="T26" fmla="*/ 411 w 501"/>
              <a:gd name="T27" fmla="*/ 0 h 392"/>
              <a:gd name="T28" fmla="*/ 501 w 501"/>
              <a:gd name="T29" fmla="*/ 0 h 392"/>
              <a:gd name="T30" fmla="*/ 400 w 501"/>
              <a:gd name="T31" fmla="*/ 392 h 392"/>
              <a:gd name="T32" fmla="*/ 304 w 501"/>
              <a:gd name="T33" fmla="*/ 392 h 392"/>
              <a:gd name="T34" fmla="*/ 271 w 501"/>
              <a:gd name="T35" fmla="*/ 223 h 392"/>
              <a:gd name="T36" fmla="*/ 252 w 501"/>
              <a:gd name="T37" fmla="*/ 102 h 392"/>
              <a:gd name="T38" fmla="*/ 251 w 501"/>
              <a:gd name="T39" fmla="*/ 102 h 392"/>
              <a:gd name="T40" fmla="*/ 228 w 501"/>
              <a:gd name="T41" fmla="*/ 223 h 392"/>
              <a:gd name="T42" fmla="*/ 191 w 501"/>
              <a:gd name="T43" fmla="*/ 392 h 392"/>
              <a:gd name="T44" fmla="*/ 94 w 501"/>
              <a:gd name="T45"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1" h="392">
                <a:moveTo>
                  <a:pt x="94" y="392"/>
                </a:moveTo>
                <a:cubicBezTo>
                  <a:pt x="0" y="0"/>
                  <a:pt x="0" y="0"/>
                  <a:pt x="0" y="0"/>
                </a:cubicBezTo>
                <a:cubicBezTo>
                  <a:pt x="95" y="0"/>
                  <a:pt x="95" y="0"/>
                  <a:pt x="95" y="0"/>
                </a:cubicBezTo>
                <a:cubicBezTo>
                  <a:pt x="125" y="162"/>
                  <a:pt x="125" y="162"/>
                  <a:pt x="125" y="162"/>
                </a:cubicBezTo>
                <a:cubicBezTo>
                  <a:pt x="134" y="208"/>
                  <a:pt x="142" y="259"/>
                  <a:pt x="148" y="299"/>
                </a:cubicBezTo>
                <a:cubicBezTo>
                  <a:pt x="149" y="299"/>
                  <a:pt x="149" y="299"/>
                  <a:pt x="149" y="299"/>
                </a:cubicBezTo>
                <a:cubicBezTo>
                  <a:pt x="156" y="256"/>
                  <a:pt x="165" y="209"/>
                  <a:pt x="175" y="161"/>
                </a:cubicBezTo>
                <a:cubicBezTo>
                  <a:pt x="208" y="0"/>
                  <a:pt x="208" y="0"/>
                  <a:pt x="208" y="0"/>
                </a:cubicBezTo>
                <a:cubicBezTo>
                  <a:pt x="303" y="0"/>
                  <a:pt x="303" y="0"/>
                  <a:pt x="303" y="0"/>
                </a:cubicBezTo>
                <a:cubicBezTo>
                  <a:pt x="334" y="165"/>
                  <a:pt x="334" y="165"/>
                  <a:pt x="334" y="165"/>
                </a:cubicBezTo>
                <a:cubicBezTo>
                  <a:pt x="343" y="211"/>
                  <a:pt x="349" y="253"/>
                  <a:pt x="355" y="297"/>
                </a:cubicBezTo>
                <a:cubicBezTo>
                  <a:pt x="356" y="297"/>
                  <a:pt x="356" y="297"/>
                  <a:pt x="356" y="297"/>
                </a:cubicBezTo>
                <a:cubicBezTo>
                  <a:pt x="362" y="253"/>
                  <a:pt x="371" y="207"/>
                  <a:pt x="379" y="161"/>
                </a:cubicBezTo>
                <a:cubicBezTo>
                  <a:pt x="411" y="0"/>
                  <a:pt x="411" y="0"/>
                  <a:pt x="411" y="0"/>
                </a:cubicBezTo>
                <a:cubicBezTo>
                  <a:pt x="501" y="0"/>
                  <a:pt x="501" y="0"/>
                  <a:pt x="501" y="0"/>
                </a:cubicBezTo>
                <a:cubicBezTo>
                  <a:pt x="400" y="392"/>
                  <a:pt x="400" y="392"/>
                  <a:pt x="400" y="392"/>
                </a:cubicBezTo>
                <a:cubicBezTo>
                  <a:pt x="304" y="392"/>
                  <a:pt x="304" y="392"/>
                  <a:pt x="304" y="392"/>
                </a:cubicBezTo>
                <a:cubicBezTo>
                  <a:pt x="271" y="223"/>
                  <a:pt x="271" y="223"/>
                  <a:pt x="271" y="223"/>
                </a:cubicBezTo>
                <a:cubicBezTo>
                  <a:pt x="263" y="184"/>
                  <a:pt x="257" y="147"/>
                  <a:pt x="252" y="102"/>
                </a:cubicBezTo>
                <a:cubicBezTo>
                  <a:pt x="251" y="102"/>
                  <a:pt x="251" y="102"/>
                  <a:pt x="251" y="102"/>
                </a:cubicBezTo>
                <a:cubicBezTo>
                  <a:pt x="244" y="147"/>
                  <a:pt x="237" y="184"/>
                  <a:pt x="228" y="223"/>
                </a:cubicBezTo>
                <a:cubicBezTo>
                  <a:pt x="191" y="392"/>
                  <a:pt x="191" y="392"/>
                  <a:pt x="191" y="392"/>
                </a:cubicBezTo>
                <a:lnTo>
                  <a:pt x="94" y="392"/>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5" name="Freeform 10">
            <a:extLst>
              <a:ext uri="{FF2B5EF4-FFF2-40B4-BE49-F238E27FC236}">
                <a16:creationId xmlns:a16="http://schemas.microsoft.com/office/drawing/2014/main" id="{000F7CFA-46B8-49D4-976A-F3736FD52213}"/>
              </a:ext>
            </a:extLst>
          </p:cNvPr>
          <p:cNvSpPr>
            <a:spLocks noEditPoints="1"/>
          </p:cNvSpPr>
          <p:nvPr/>
        </p:nvSpPr>
        <p:spPr bwMode="auto">
          <a:xfrm>
            <a:off x="4715896" y="2613748"/>
            <a:ext cx="389659" cy="417791"/>
          </a:xfrm>
          <a:custGeom>
            <a:avLst/>
            <a:gdLst>
              <a:gd name="T0" fmla="*/ 186 w 377"/>
              <a:gd name="T1" fmla="*/ 0 h 405"/>
              <a:gd name="T2" fmla="*/ 377 w 377"/>
              <a:gd name="T3" fmla="*/ 205 h 405"/>
              <a:gd name="T4" fmla="*/ 193 w 377"/>
              <a:gd name="T5" fmla="*/ 405 h 405"/>
              <a:gd name="T6" fmla="*/ 0 w 377"/>
              <a:gd name="T7" fmla="*/ 198 h 405"/>
              <a:gd name="T8" fmla="*/ 186 w 377"/>
              <a:gd name="T9" fmla="*/ 0 h 405"/>
              <a:gd name="T10" fmla="*/ 189 w 377"/>
              <a:gd name="T11" fmla="*/ 70 h 405"/>
              <a:gd name="T12" fmla="*/ 94 w 377"/>
              <a:gd name="T13" fmla="*/ 201 h 405"/>
              <a:gd name="T14" fmla="*/ 188 w 377"/>
              <a:gd name="T15" fmla="*/ 335 h 405"/>
              <a:gd name="T16" fmla="*/ 284 w 377"/>
              <a:gd name="T17" fmla="*/ 204 h 405"/>
              <a:gd name="T18" fmla="*/ 189 w 377"/>
              <a:gd name="T19" fmla="*/ 7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7" h="405">
                <a:moveTo>
                  <a:pt x="186" y="0"/>
                </a:moveTo>
                <a:cubicBezTo>
                  <a:pt x="302" y="0"/>
                  <a:pt x="377" y="88"/>
                  <a:pt x="377" y="205"/>
                </a:cubicBezTo>
                <a:cubicBezTo>
                  <a:pt x="377" y="317"/>
                  <a:pt x="309" y="405"/>
                  <a:pt x="193" y="405"/>
                </a:cubicBezTo>
                <a:cubicBezTo>
                  <a:pt x="78" y="405"/>
                  <a:pt x="0" y="327"/>
                  <a:pt x="0" y="198"/>
                </a:cubicBezTo>
                <a:cubicBezTo>
                  <a:pt x="0" y="90"/>
                  <a:pt x="66" y="0"/>
                  <a:pt x="186" y="0"/>
                </a:cubicBezTo>
                <a:close/>
                <a:moveTo>
                  <a:pt x="189" y="70"/>
                </a:moveTo>
                <a:cubicBezTo>
                  <a:pt x="127" y="70"/>
                  <a:pt x="94" y="131"/>
                  <a:pt x="94" y="201"/>
                </a:cubicBezTo>
                <a:cubicBezTo>
                  <a:pt x="94" y="278"/>
                  <a:pt x="128" y="335"/>
                  <a:pt x="188" y="335"/>
                </a:cubicBezTo>
                <a:cubicBezTo>
                  <a:pt x="247" y="335"/>
                  <a:pt x="284" y="280"/>
                  <a:pt x="284" y="204"/>
                </a:cubicBezTo>
                <a:cubicBezTo>
                  <a:pt x="284" y="127"/>
                  <a:pt x="249" y="70"/>
                  <a:pt x="189" y="70"/>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16" name="Freeform 12">
            <a:extLst>
              <a:ext uri="{FF2B5EF4-FFF2-40B4-BE49-F238E27FC236}">
                <a16:creationId xmlns:a16="http://schemas.microsoft.com/office/drawing/2014/main" id="{16EB9C7C-0CE2-4908-80D0-991C5A9F63EB}"/>
              </a:ext>
            </a:extLst>
          </p:cNvPr>
          <p:cNvSpPr>
            <a:spLocks/>
          </p:cNvSpPr>
          <p:nvPr/>
        </p:nvSpPr>
        <p:spPr bwMode="auto">
          <a:xfrm>
            <a:off x="4746754" y="3266720"/>
            <a:ext cx="298119" cy="386070"/>
          </a:xfrm>
          <a:custGeom>
            <a:avLst/>
            <a:gdLst>
              <a:gd name="T0" fmla="*/ 338 w 522"/>
              <a:gd name="T1" fmla="*/ 676 h 676"/>
              <a:gd name="T2" fmla="*/ 185 w 522"/>
              <a:gd name="T3" fmla="*/ 676 h 676"/>
              <a:gd name="T4" fmla="*/ 185 w 522"/>
              <a:gd name="T5" fmla="*/ 127 h 676"/>
              <a:gd name="T6" fmla="*/ 0 w 522"/>
              <a:gd name="T7" fmla="*/ 127 h 676"/>
              <a:gd name="T8" fmla="*/ 0 w 522"/>
              <a:gd name="T9" fmla="*/ 0 h 676"/>
              <a:gd name="T10" fmla="*/ 522 w 522"/>
              <a:gd name="T11" fmla="*/ 0 h 676"/>
              <a:gd name="T12" fmla="*/ 522 w 522"/>
              <a:gd name="T13" fmla="*/ 127 h 676"/>
              <a:gd name="T14" fmla="*/ 338 w 522"/>
              <a:gd name="T15" fmla="*/ 127 h 676"/>
              <a:gd name="T16" fmla="*/ 338 w 522"/>
              <a:gd name="T17" fmla="*/ 67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676">
                <a:moveTo>
                  <a:pt x="338" y="676"/>
                </a:moveTo>
                <a:lnTo>
                  <a:pt x="185" y="676"/>
                </a:lnTo>
                <a:lnTo>
                  <a:pt x="185" y="127"/>
                </a:lnTo>
                <a:lnTo>
                  <a:pt x="0" y="127"/>
                </a:lnTo>
                <a:lnTo>
                  <a:pt x="0" y="0"/>
                </a:lnTo>
                <a:lnTo>
                  <a:pt x="522" y="0"/>
                </a:lnTo>
                <a:lnTo>
                  <a:pt x="522" y="127"/>
                </a:lnTo>
                <a:lnTo>
                  <a:pt x="338" y="127"/>
                </a:lnTo>
                <a:lnTo>
                  <a:pt x="338" y="676"/>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7" name="Rectangle 16">
            <a:extLst>
              <a:ext uri="{FF2B5EF4-FFF2-40B4-BE49-F238E27FC236}">
                <a16:creationId xmlns:a16="http://schemas.microsoft.com/office/drawing/2014/main" id="{BA6B7CA5-F9CB-42C1-BDA7-42C2EEC69F0C}"/>
              </a:ext>
            </a:extLst>
          </p:cNvPr>
          <p:cNvSpPr/>
          <p:nvPr/>
        </p:nvSpPr>
        <p:spPr>
          <a:xfrm>
            <a:off x="968476" y="1848591"/>
            <a:ext cx="1997471" cy="253916"/>
          </a:xfrm>
          <a:prstGeom prst="rect">
            <a:avLst/>
          </a:prstGeom>
        </p:spPr>
        <p:txBody>
          <a:bodyPr wrap="square">
            <a:spAutoFit/>
          </a:bodyPr>
          <a:lstStyle/>
          <a:p>
            <a:pPr algn="r"/>
            <a:r>
              <a:rPr lang="en-US" sz="1050" dirty="0">
                <a:solidFill>
                  <a:schemeClr val="tx1">
                    <a:lumMod val="85000"/>
                    <a:lumOff val="15000"/>
                  </a:schemeClr>
                </a:solidFill>
                <a:latin typeface="+mj-lt"/>
              </a:rPr>
              <a:t>Strengths</a:t>
            </a:r>
          </a:p>
        </p:txBody>
      </p:sp>
      <p:sp>
        <p:nvSpPr>
          <p:cNvPr id="18" name="Rectangle 17">
            <a:extLst>
              <a:ext uri="{FF2B5EF4-FFF2-40B4-BE49-F238E27FC236}">
                <a16:creationId xmlns:a16="http://schemas.microsoft.com/office/drawing/2014/main" id="{BC5C7B33-431C-4419-B404-F1FE87A45BC3}"/>
              </a:ext>
            </a:extLst>
          </p:cNvPr>
          <p:cNvSpPr/>
          <p:nvPr/>
        </p:nvSpPr>
        <p:spPr>
          <a:xfrm>
            <a:off x="667694" y="2079424"/>
            <a:ext cx="2298253" cy="455253"/>
          </a:xfrm>
          <a:prstGeom prst="rect">
            <a:avLst/>
          </a:prstGeom>
          <a:noFill/>
        </p:spPr>
        <p:txBody>
          <a:bodyPr wrap="square">
            <a:spAutoFit/>
          </a:bodyPr>
          <a:lstStyle/>
          <a:p>
            <a:pPr algn="r">
              <a:lnSpc>
                <a:spcPct val="150000"/>
              </a:lnSpc>
            </a:pPr>
            <a:r>
              <a:rPr lang="en-US" sz="825" dirty="0">
                <a:solidFill>
                  <a:schemeClr val="tx1">
                    <a:lumMod val="50000"/>
                    <a:lumOff val="50000"/>
                  </a:schemeClr>
                </a:solidFill>
              </a:rPr>
              <a:t>Lorem Ipsum is simply dummy example lorem ipsum dolor sit</a:t>
            </a:r>
          </a:p>
        </p:txBody>
      </p:sp>
      <p:sp>
        <p:nvSpPr>
          <p:cNvPr id="19" name="Rectangle 18">
            <a:extLst>
              <a:ext uri="{FF2B5EF4-FFF2-40B4-BE49-F238E27FC236}">
                <a16:creationId xmlns:a16="http://schemas.microsoft.com/office/drawing/2014/main" id="{31E7220C-5E07-4A0F-AC37-20D8D1853AC9}"/>
              </a:ext>
            </a:extLst>
          </p:cNvPr>
          <p:cNvSpPr/>
          <p:nvPr/>
        </p:nvSpPr>
        <p:spPr>
          <a:xfrm>
            <a:off x="968476" y="3283086"/>
            <a:ext cx="1997471" cy="253916"/>
          </a:xfrm>
          <a:prstGeom prst="rect">
            <a:avLst/>
          </a:prstGeom>
        </p:spPr>
        <p:txBody>
          <a:bodyPr wrap="square">
            <a:spAutoFit/>
          </a:bodyPr>
          <a:lstStyle/>
          <a:p>
            <a:pPr algn="r"/>
            <a:r>
              <a:rPr lang="id-ID" sz="1050" b="1" dirty="0">
                <a:solidFill>
                  <a:schemeClr val="tx1">
                    <a:lumMod val="85000"/>
                    <a:lumOff val="15000"/>
                  </a:schemeClr>
                </a:solidFill>
              </a:rPr>
              <a:t>Weakness</a:t>
            </a:r>
            <a:r>
              <a:rPr lang="en-AU" sz="1050" b="1" dirty="0">
                <a:solidFill>
                  <a:schemeClr val="tx1">
                    <a:lumMod val="85000"/>
                    <a:lumOff val="15000"/>
                  </a:schemeClr>
                </a:solidFill>
              </a:rPr>
              <a:t>es</a:t>
            </a:r>
            <a:endParaRPr lang="en-US" sz="1050" b="1" dirty="0">
              <a:solidFill>
                <a:schemeClr val="tx1">
                  <a:lumMod val="85000"/>
                  <a:lumOff val="15000"/>
                </a:schemeClr>
              </a:solidFill>
            </a:endParaRPr>
          </a:p>
        </p:txBody>
      </p:sp>
      <p:sp>
        <p:nvSpPr>
          <p:cNvPr id="20" name="Rectangle 19">
            <a:extLst>
              <a:ext uri="{FF2B5EF4-FFF2-40B4-BE49-F238E27FC236}">
                <a16:creationId xmlns:a16="http://schemas.microsoft.com/office/drawing/2014/main" id="{DEE8D7A4-6214-43A3-B895-46F7C52F491D}"/>
              </a:ext>
            </a:extLst>
          </p:cNvPr>
          <p:cNvSpPr/>
          <p:nvPr/>
        </p:nvSpPr>
        <p:spPr>
          <a:xfrm>
            <a:off x="667694" y="3513919"/>
            <a:ext cx="2298253" cy="455253"/>
          </a:xfrm>
          <a:prstGeom prst="rect">
            <a:avLst/>
          </a:prstGeom>
          <a:noFill/>
        </p:spPr>
        <p:txBody>
          <a:bodyPr wrap="square">
            <a:spAutoFit/>
          </a:bodyPr>
          <a:lstStyle/>
          <a:p>
            <a:pPr algn="r">
              <a:lnSpc>
                <a:spcPct val="150000"/>
              </a:lnSpc>
            </a:pPr>
            <a:r>
              <a:rPr lang="en-US" sz="825" dirty="0">
                <a:solidFill>
                  <a:schemeClr val="tx1">
                    <a:lumMod val="50000"/>
                    <a:lumOff val="50000"/>
                  </a:schemeClr>
                </a:solidFill>
              </a:rPr>
              <a:t>Lorem Ipsum is simply dummy example lorem ipsum dolor sit</a:t>
            </a:r>
          </a:p>
        </p:txBody>
      </p:sp>
      <p:sp>
        <p:nvSpPr>
          <p:cNvPr id="24" name="Rectangle 23">
            <a:extLst>
              <a:ext uri="{FF2B5EF4-FFF2-40B4-BE49-F238E27FC236}">
                <a16:creationId xmlns:a16="http://schemas.microsoft.com/office/drawing/2014/main" id="{9837F000-03CB-466C-836A-F751B1CB636F}"/>
              </a:ext>
            </a:extLst>
          </p:cNvPr>
          <p:cNvSpPr/>
          <p:nvPr/>
        </p:nvSpPr>
        <p:spPr>
          <a:xfrm>
            <a:off x="6142435" y="1848591"/>
            <a:ext cx="1160895" cy="253916"/>
          </a:xfrm>
          <a:prstGeom prst="rect">
            <a:avLst/>
          </a:prstGeom>
        </p:spPr>
        <p:txBody>
          <a:bodyPr wrap="none">
            <a:spAutoFit/>
          </a:bodyPr>
          <a:lstStyle/>
          <a:p>
            <a:r>
              <a:rPr lang="id-ID" sz="1050" dirty="0">
                <a:solidFill>
                  <a:schemeClr val="tx1">
                    <a:lumMod val="85000"/>
                    <a:lumOff val="15000"/>
                  </a:schemeClr>
                </a:solidFill>
                <a:latin typeface="+mj-lt"/>
              </a:rPr>
              <a:t>Opportunities</a:t>
            </a:r>
            <a:endParaRPr lang="en-US" sz="1050" dirty="0">
              <a:solidFill>
                <a:schemeClr val="tx1">
                  <a:lumMod val="85000"/>
                  <a:lumOff val="15000"/>
                </a:schemeClr>
              </a:solidFill>
              <a:latin typeface="+mj-lt"/>
            </a:endParaRPr>
          </a:p>
        </p:txBody>
      </p:sp>
      <p:sp>
        <p:nvSpPr>
          <p:cNvPr id="25" name="Rectangle 24">
            <a:extLst>
              <a:ext uri="{FF2B5EF4-FFF2-40B4-BE49-F238E27FC236}">
                <a16:creationId xmlns:a16="http://schemas.microsoft.com/office/drawing/2014/main" id="{A14ED9CF-7F98-4025-BE6A-844999F8C6A2}"/>
              </a:ext>
            </a:extLst>
          </p:cNvPr>
          <p:cNvSpPr/>
          <p:nvPr/>
        </p:nvSpPr>
        <p:spPr>
          <a:xfrm>
            <a:off x="6142434" y="2079424"/>
            <a:ext cx="2333872" cy="455253"/>
          </a:xfrm>
          <a:prstGeom prst="rect">
            <a:avLst/>
          </a:prstGeom>
          <a:noFill/>
        </p:spPr>
        <p:txBody>
          <a:bodyPr wrap="square">
            <a:spAutoFit/>
          </a:bodyPr>
          <a:lstStyle/>
          <a:p>
            <a:pPr>
              <a:lnSpc>
                <a:spcPct val="150000"/>
              </a:lnSpc>
            </a:pPr>
            <a:r>
              <a:rPr lang="en-US" sz="825" dirty="0">
                <a:solidFill>
                  <a:schemeClr val="tx1">
                    <a:lumMod val="50000"/>
                    <a:lumOff val="50000"/>
                  </a:schemeClr>
                </a:solidFill>
              </a:rPr>
              <a:t>Lorem Ipsum is simply dummy example lorem ipsum dolor sit</a:t>
            </a:r>
          </a:p>
        </p:txBody>
      </p:sp>
      <p:sp>
        <p:nvSpPr>
          <p:cNvPr id="26" name="Rectangle 25">
            <a:extLst>
              <a:ext uri="{FF2B5EF4-FFF2-40B4-BE49-F238E27FC236}">
                <a16:creationId xmlns:a16="http://schemas.microsoft.com/office/drawing/2014/main" id="{176D6A34-CE1F-41CF-8B04-6391D66F1C66}"/>
              </a:ext>
            </a:extLst>
          </p:cNvPr>
          <p:cNvSpPr/>
          <p:nvPr/>
        </p:nvSpPr>
        <p:spPr>
          <a:xfrm>
            <a:off x="6173293" y="3283086"/>
            <a:ext cx="718466" cy="253916"/>
          </a:xfrm>
          <a:prstGeom prst="rect">
            <a:avLst/>
          </a:prstGeom>
        </p:spPr>
        <p:txBody>
          <a:bodyPr wrap="none">
            <a:spAutoFit/>
          </a:bodyPr>
          <a:lstStyle/>
          <a:p>
            <a:r>
              <a:rPr lang="id-ID" sz="1050" dirty="0">
                <a:solidFill>
                  <a:schemeClr val="tx1">
                    <a:lumMod val="85000"/>
                    <a:lumOff val="15000"/>
                  </a:schemeClr>
                </a:solidFill>
                <a:latin typeface="+mj-lt"/>
              </a:rPr>
              <a:t>Threa</a:t>
            </a:r>
            <a:r>
              <a:rPr lang="en-AU" sz="1050" dirty="0" err="1">
                <a:solidFill>
                  <a:schemeClr val="tx1">
                    <a:lumMod val="85000"/>
                    <a:lumOff val="15000"/>
                  </a:schemeClr>
                </a:solidFill>
                <a:latin typeface="+mj-lt"/>
              </a:rPr>
              <a:t>ts</a:t>
            </a:r>
            <a:endParaRPr lang="en-US" sz="1050" dirty="0">
              <a:solidFill>
                <a:schemeClr val="tx1">
                  <a:lumMod val="85000"/>
                  <a:lumOff val="15000"/>
                </a:schemeClr>
              </a:solidFill>
              <a:latin typeface="+mj-lt"/>
            </a:endParaRPr>
          </a:p>
        </p:txBody>
      </p:sp>
      <p:sp>
        <p:nvSpPr>
          <p:cNvPr id="27" name="Rectangle 26">
            <a:extLst>
              <a:ext uri="{FF2B5EF4-FFF2-40B4-BE49-F238E27FC236}">
                <a16:creationId xmlns:a16="http://schemas.microsoft.com/office/drawing/2014/main" id="{BD868E74-AABE-420C-9F16-2CB008114387}"/>
              </a:ext>
            </a:extLst>
          </p:cNvPr>
          <p:cNvSpPr/>
          <p:nvPr/>
        </p:nvSpPr>
        <p:spPr>
          <a:xfrm>
            <a:off x="6173293" y="3513919"/>
            <a:ext cx="2303013" cy="455253"/>
          </a:xfrm>
          <a:prstGeom prst="rect">
            <a:avLst/>
          </a:prstGeom>
          <a:noFill/>
        </p:spPr>
        <p:txBody>
          <a:bodyPr wrap="square">
            <a:spAutoFit/>
          </a:bodyPr>
          <a:lstStyle/>
          <a:p>
            <a:pPr>
              <a:lnSpc>
                <a:spcPct val="150000"/>
              </a:lnSpc>
            </a:pPr>
            <a:r>
              <a:rPr lang="en-US" sz="825" dirty="0">
                <a:solidFill>
                  <a:schemeClr val="tx1">
                    <a:lumMod val="50000"/>
                    <a:lumOff val="50000"/>
                  </a:schemeClr>
                </a:solidFill>
              </a:rPr>
              <a:t>Lorem Ipsum is simply dummy example lorem ipsum dolor sit</a:t>
            </a:r>
          </a:p>
        </p:txBody>
      </p:sp>
      <p:sp>
        <p:nvSpPr>
          <p:cNvPr id="23" name="Rectangle 10">
            <a:extLst>
              <a:ext uri="{FF2B5EF4-FFF2-40B4-BE49-F238E27FC236}">
                <a16:creationId xmlns:a16="http://schemas.microsoft.com/office/drawing/2014/main" id="{131594C1-0FA4-403C-AD4C-A83B80376468}"/>
              </a:ext>
            </a:extLst>
          </p:cNvPr>
          <p:cNvSpPr>
            <a:spLocks noChangeArrowheads="1"/>
          </p:cNvSpPr>
          <p:nvPr/>
        </p:nvSpPr>
        <p:spPr bwMode="auto">
          <a:xfrm>
            <a:off x="0" y="4690042"/>
            <a:ext cx="483394" cy="483394"/>
          </a:xfrm>
          <a:prstGeom prst="rect">
            <a:avLst/>
          </a:prstGeom>
          <a:solidFill>
            <a:schemeClr val="accent2">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28" name="Rectangle 11">
            <a:extLst>
              <a:ext uri="{FF2B5EF4-FFF2-40B4-BE49-F238E27FC236}">
                <a16:creationId xmlns:a16="http://schemas.microsoft.com/office/drawing/2014/main" id="{F94CAD98-586D-49B4-98FB-5C2EC5D16A35}"/>
              </a:ext>
            </a:extLst>
          </p:cNvPr>
          <p:cNvSpPr>
            <a:spLocks noChangeArrowheads="1"/>
          </p:cNvSpPr>
          <p:nvPr/>
        </p:nvSpPr>
        <p:spPr bwMode="auto">
          <a:xfrm>
            <a:off x="8217104" y="0"/>
            <a:ext cx="484585" cy="482204"/>
          </a:xfrm>
          <a:prstGeom prst="rect">
            <a:avLst/>
          </a:prstGeom>
          <a:solidFill>
            <a:schemeClr val="accent3">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29" name="Rectangle 12">
            <a:extLst>
              <a:ext uri="{FF2B5EF4-FFF2-40B4-BE49-F238E27FC236}">
                <a16:creationId xmlns:a16="http://schemas.microsoft.com/office/drawing/2014/main" id="{126FF32B-477A-4B42-8B69-BC1BAB9ED39B}"/>
              </a:ext>
            </a:extLst>
          </p:cNvPr>
          <p:cNvSpPr>
            <a:spLocks noChangeArrowheads="1"/>
          </p:cNvSpPr>
          <p:nvPr/>
        </p:nvSpPr>
        <p:spPr bwMode="auto">
          <a:xfrm>
            <a:off x="8659416" y="4197812"/>
            <a:ext cx="484585" cy="483394"/>
          </a:xfrm>
          <a:prstGeom prst="rect">
            <a:avLst/>
          </a:prstGeom>
          <a:solidFill>
            <a:schemeClr val="accent4">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30" name="Rectangle 9">
            <a:extLst>
              <a:ext uri="{FF2B5EF4-FFF2-40B4-BE49-F238E27FC236}">
                <a16:creationId xmlns:a16="http://schemas.microsoft.com/office/drawing/2014/main" id="{E15BE650-2414-4943-8CFD-BBFE5FEDA3B6}"/>
              </a:ext>
            </a:extLst>
          </p:cNvPr>
          <p:cNvSpPr>
            <a:spLocks noChangeArrowheads="1"/>
          </p:cNvSpPr>
          <p:nvPr/>
        </p:nvSpPr>
        <p:spPr bwMode="auto">
          <a:xfrm>
            <a:off x="808095" y="0"/>
            <a:ext cx="483394" cy="482204"/>
          </a:xfrm>
          <a:prstGeom prst="rect">
            <a:avLst/>
          </a:prstGeom>
          <a:solidFill>
            <a:schemeClr val="accent1">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dirty="0"/>
          </a:p>
        </p:txBody>
      </p:sp>
    </p:spTree>
    <p:extLst>
      <p:ext uri="{BB962C8B-B14F-4D97-AF65-F5344CB8AC3E}">
        <p14:creationId xmlns:p14="http://schemas.microsoft.com/office/powerpoint/2010/main" val="241610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Effect transition="in" filter="fade">
                                      <p:cBhvr>
                                        <p:cTn id="13" dur="500"/>
                                        <p:tgtEl>
                                          <p:spTgt spid="13"/>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Effect transition="in" filter="fade">
                                      <p:cBhvr>
                                        <p:cTn id="31" dur="500"/>
                                        <p:tgtEl>
                                          <p:spTgt spid="14"/>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childTnLst>
                          </p:cTn>
                        </p:par>
                        <p:par>
                          <p:cTn id="38" fill="hold">
                            <p:stCondLst>
                              <p:cond delay="3000"/>
                            </p:stCondLst>
                            <p:childTnLst>
                              <p:par>
                                <p:cTn id="39" presetID="22" presetClass="entr" presetSubtype="2"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right)">
                                      <p:cBhvr>
                                        <p:cTn id="41" dur="500"/>
                                        <p:tgtEl>
                                          <p:spTgt spid="17"/>
                                        </p:tgtEl>
                                      </p:cBhvr>
                                    </p:animEffect>
                                  </p:childTnLst>
                                </p:cTn>
                              </p:par>
                            </p:childTnLst>
                          </p:cTn>
                        </p:par>
                        <p:par>
                          <p:cTn id="42" fill="hold">
                            <p:stCondLst>
                              <p:cond delay="3500"/>
                            </p:stCondLst>
                            <p:childTnLst>
                              <p:par>
                                <p:cTn id="43" presetID="42" presetClass="entr" presetSubtype="0"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anim calcmode="lin" valueType="num">
                                      <p:cBhvr>
                                        <p:cTn id="46" dur="500" fill="hold"/>
                                        <p:tgtEl>
                                          <p:spTgt spid="18"/>
                                        </p:tgtEl>
                                        <p:attrNameLst>
                                          <p:attrName>ppt_x</p:attrName>
                                        </p:attrNameLst>
                                      </p:cBhvr>
                                      <p:tavLst>
                                        <p:tav tm="0">
                                          <p:val>
                                            <p:strVal val="#ppt_x"/>
                                          </p:val>
                                        </p:tav>
                                        <p:tav tm="100000">
                                          <p:val>
                                            <p:strVal val="#ppt_x"/>
                                          </p:val>
                                        </p:tav>
                                      </p:tavLst>
                                    </p:anim>
                                    <p:anim calcmode="lin" valueType="num">
                                      <p:cBhvr>
                                        <p:cTn id="47" dur="500" fill="hold"/>
                                        <p:tgtEl>
                                          <p:spTgt spid="18"/>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22" presetClass="entr" presetSubtype="2"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right)">
                                      <p:cBhvr>
                                        <p:cTn id="51" dur="500"/>
                                        <p:tgtEl>
                                          <p:spTgt spid="19"/>
                                        </p:tgtEl>
                                      </p:cBhvr>
                                    </p:animEffect>
                                  </p:childTnLst>
                                </p:cTn>
                              </p:par>
                            </p:childTnLst>
                          </p:cTn>
                        </p:par>
                        <p:par>
                          <p:cTn id="52" fill="hold">
                            <p:stCondLst>
                              <p:cond delay="4500"/>
                            </p:stCondLst>
                            <p:childTnLst>
                              <p:par>
                                <p:cTn id="53" presetID="42" presetClass="entr" presetSubtype="0"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anim calcmode="lin" valueType="num">
                                      <p:cBhvr>
                                        <p:cTn id="56" dur="500" fill="hold"/>
                                        <p:tgtEl>
                                          <p:spTgt spid="20"/>
                                        </p:tgtEl>
                                        <p:attrNameLst>
                                          <p:attrName>ppt_x</p:attrName>
                                        </p:attrNameLst>
                                      </p:cBhvr>
                                      <p:tavLst>
                                        <p:tav tm="0">
                                          <p:val>
                                            <p:strVal val="#ppt_x"/>
                                          </p:val>
                                        </p:tav>
                                        <p:tav tm="100000">
                                          <p:val>
                                            <p:strVal val="#ppt_x"/>
                                          </p:val>
                                        </p:tav>
                                      </p:tavLst>
                                    </p:anim>
                                    <p:anim calcmode="lin" valueType="num">
                                      <p:cBhvr>
                                        <p:cTn id="57" dur="500" fill="hold"/>
                                        <p:tgtEl>
                                          <p:spTgt spid="20"/>
                                        </p:tgtEl>
                                        <p:attrNameLst>
                                          <p:attrName>ppt_y</p:attrName>
                                        </p:attrNameLst>
                                      </p:cBhvr>
                                      <p:tavLst>
                                        <p:tav tm="0">
                                          <p:val>
                                            <p:strVal val="#ppt_y+.1"/>
                                          </p:val>
                                        </p:tav>
                                        <p:tav tm="100000">
                                          <p:val>
                                            <p:strVal val="#ppt_y"/>
                                          </p:val>
                                        </p:tav>
                                      </p:tavLst>
                                    </p:anim>
                                  </p:childTnLst>
                                </p:cTn>
                              </p:par>
                            </p:childTnLst>
                          </p:cTn>
                        </p:par>
                        <p:par>
                          <p:cTn id="58" fill="hold">
                            <p:stCondLst>
                              <p:cond delay="5000"/>
                            </p:stCondLst>
                            <p:childTnLst>
                              <p:par>
                                <p:cTn id="59" presetID="22" presetClass="entr" presetSubtype="8"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left)">
                                      <p:cBhvr>
                                        <p:cTn id="61" dur="500"/>
                                        <p:tgtEl>
                                          <p:spTgt spid="24"/>
                                        </p:tgtEl>
                                      </p:cBhvr>
                                    </p:animEffect>
                                  </p:childTnLst>
                                </p:cTn>
                              </p:par>
                            </p:childTnLst>
                          </p:cTn>
                        </p:par>
                        <p:par>
                          <p:cTn id="62" fill="hold">
                            <p:stCondLst>
                              <p:cond delay="5500"/>
                            </p:stCondLst>
                            <p:childTnLst>
                              <p:par>
                                <p:cTn id="63" presetID="42" presetClass="entr" presetSubtype="0" fill="hold" grpId="0" nodeType="after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anim calcmode="lin" valueType="num">
                                      <p:cBhvr>
                                        <p:cTn id="66" dur="500" fill="hold"/>
                                        <p:tgtEl>
                                          <p:spTgt spid="25"/>
                                        </p:tgtEl>
                                        <p:attrNameLst>
                                          <p:attrName>ppt_x</p:attrName>
                                        </p:attrNameLst>
                                      </p:cBhvr>
                                      <p:tavLst>
                                        <p:tav tm="0">
                                          <p:val>
                                            <p:strVal val="#ppt_x"/>
                                          </p:val>
                                        </p:tav>
                                        <p:tav tm="100000">
                                          <p:val>
                                            <p:strVal val="#ppt_x"/>
                                          </p:val>
                                        </p:tav>
                                      </p:tavLst>
                                    </p:anim>
                                    <p:anim calcmode="lin" valueType="num">
                                      <p:cBhvr>
                                        <p:cTn id="67" dur="500" fill="hold"/>
                                        <p:tgtEl>
                                          <p:spTgt spid="25"/>
                                        </p:tgtEl>
                                        <p:attrNameLst>
                                          <p:attrName>ppt_y</p:attrName>
                                        </p:attrNameLst>
                                      </p:cBhvr>
                                      <p:tavLst>
                                        <p:tav tm="0">
                                          <p:val>
                                            <p:strVal val="#ppt_y+.1"/>
                                          </p:val>
                                        </p:tav>
                                        <p:tav tm="100000">
                                          <p:val>
                                            <p:strVal val="#ppt_y"/>
                                          </p:val>
                                        </p:tav>
                                      </p:tavLst>
                                    </p:anim>
                                  </p:childTnLst>
                                </p:cTn>
                              </p:par>
                            </p:childTnLst>
                          </p:cTn>
                        </p:par>
                        <p:par>
                          <p:cTn id="68" fill="hold">
                            <p:stCondLst>
                              <p:cond delay="6000"/>
                            </p:stCondLst>
                            <p:childTnLst>
                              <p:par>
                                <p:cTn id="69" presetID="22" presetClass="entr" presetSubtype="8" fill="hold" grpId="0" nodeType="after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wipe(left)">
                                      <p:cBhvr>
                                        <p:cTn id="71" dur="500"/>
                                        <p:tgtEl>
                                          <p:spTgt spid="26"/>
                                        </p:tgtEl>
                                      </p:cBhvr>
                                    </p:animEffect>
                                  </p:childTnLst>
                                </p:cTn>
                              </p:par>
                            </p:childTnLst>
                          </p:cTn>
                        </p:par>
                        <p:par>
                          <p:cTn id="72" fill="hold">
                            <p:stCondLst>
                              <p:cond delay="6500"/>
                            </p:stCondLst>
                            <p:childTnLst>
                              <p:par>
                                <p:cTn id="73" presetID="42" presetClass="entr" presetSubtype="0" fill="hold" grpId="0" nodeType="after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500"/>
                                        <p:tgtEl>
                                          <p:spTgt spid="27"/>
                                        </p:tgtEl>
                                      </p:cBhvr>
                                    </p:animEffect>
                                    <p:anim calcmode="lin" valueType="num">
                                      <p:cBhvr>
                                        <p:cTn id="76" dur="500" fill="hold"/>
                                        <p:tgtEl>
                                          <p:spTgt spid="27"/>
                                        </p:tgtEl>
                                        <p:attrNameLst>
                                          <p:attrName>ppt_x</p:attrName>
                                        </p:attrNameLst>
                                      </p:cBhvr>
                                      <p:tavLst>
                                        <p:tav tm="0">
                                          <p:val>
                                            <p:strVal val="#ppt_x"/>
                                          </p:val>
                                        </p:tav>
                                        <p:tav tm="100000">
                                          <p:val>
                                            <p:strVal val="#ppt_x"/>
                                          </p:val>
                                        </p:tav>
                                      </p:tavLst>
                                    </p:anim>
                                    <p:anim calcmode="lin" valueType="num">
                                      <p:cBhvr>
                                        <p:cTn id="77" dur="500" fill="hold"/>
                                        <p:tgtEl>
                                          <p:spTgt spid="27"/>
                                        </p:tgtEl>
                                        <p:attrNameLst>
                                          <p:attrName>ppt_y</p:attrName>
                                        </p:attrNameLst>
                                      </p:cBhvr>
                                      <p:tavLst>
                                        <p:tav tm="0">
                                          <p:val>
                                            <p:strVal val="#ppt_y+.1"/>
                                          </p:val>
                                        </p:tav>
                                        <p:tav tm="100000">
                                          <p:val>
                                            <p:strVal val="#ppt_y"/>
                                          </p:val>
                                        </p:tav>
                                      </p:tavLst>
                                    </p:anim>
                                  </p:childTnLst>
                                </p:cTn>
                              </p:par>
                            </p:childTnLst>
                          </p:cTn>
                        </p:par>
                        <p:par>
                          <p:cTn id="78" fill="hold">
                            <p:stCondLst>
                              <p:cond delay="7000"/>
                            </p:stCondLst>
                            <p:childTnLst>
                              <p:par>
                                <p:cTn id="79" presetID="53" presetClass="entr" presetSubtype="16" fill="hold" grpId="0" nodeType="afterEffect">
                                  <p:stCondLst>
                                    <p:cond delay="0"/>
                                  </p:stCondLst>
                                  <p:childTnLst>
                                    <p:set>
                                      <p:cBhvr>
                                        <p:cTn id="80" dur="1" fill="hold">
                                          <p:stCondLst>
                                            <p:cond delay="0"/>
                                          </p:stCondLst>
                                        </p:cTn>
                                        <p:tgtEl>
                                          <p:spTgt spid="23"/>
                                        </p:tgtEl>
                                        <p:attrNameLst>
                                          <p:attrName>style.visibility</p:attrName>
                                        </p:attrNameLst>
                                      </p:cBhvr>
                                      <p:to>
                                        <p:strVal val="visible"/>
                                      </p:to>
                                    </p:set>
                                    <p:anim calcmode="lin" valueType="num">
                                      <p:cBhvr>
                                        <p:cTn id="81" dur="500" fill="hold"/>
                                        <p:tgtEl>
                                          <p:spTgt spid="23"/>
                                        </p:tgtEl>
                                        <p:attrNameLst>
                                          <p:attrName>ppt_w</p:attrName>
                                        </p:attrNameLst>
                                      </p:cBhvr>
                                      <p:tavLst>
                                        <p:tav tm="0">
                                          <p:val>
                                            <p:fltVal val="0"/>
                                          </p:val>
                                        </p:tav>
                                        <p:tav tm="100000">
                                          <p:val>
                                            <p:strVal val="#ppt_w"/>
                                          </p:val>
                                        </p:tav>
                                      </p:tavLst>
                                    </p:anim>
                                    <p:anim calcmode="lin" valueType="num">
                                      <p:cBhvr>
                                        <p:cTn id="82" dur="500" fill="hold"/>
                                        <p:tgtEl>
                                          <p:spTgt spid="23"/>
                                        </p:tgtEl>
                                        <p:attrNameLst>
                                          <p:attrName>ppt_h</p:attrName>
                                        </p:attrNameLst>
                                      </p:cBhvr>
                                      <p:tavLst>
                                        <p:tav tm="0">
                                          <p:val>
                                            <p:fltVal val="0"/>
                                          </p:val>
                                        </p:tav>
                                        <p:tav tm="100000">
                                          <p:val>
                                            <p:strVal val="#ppt_h"/>
                                          </p:val>
                                        </p:tav>
                                      </p:tavLst>
                                    </p:anim>
                                    <p:animEffect transition="in" filter="fade">
                                      <p:cBhvr>
                                        <p:cTn id="83" dur="500"/>
                                        <p:tgtEl>
                                          <p:spTgt spid="23"/>
                                        </p:tgtEl>
                                      </p:cBhvr>
                                    </p:animEffect>
                                  </p:childTnLst>
                                </p:cTn>
                              </p:par>
                            </p:childTnLst>
                          </p:cTn>
                        </p:par>
                        <p:par>
                          <p:cTn id="84" fill="hold">
                            <p:stCondLst>
                              <p:cond delay="7500"/>
                            </p:stCondLst>
                            <p:childTnLst>
                              <p:par>
                                <p:cTn id="85" presetID="53" presetClass="entr" presetSubtype="16" fill="hold" grpId="0" nodeType="afterEffect">
                                  <p:stCondLst>
                                    <p:cond delay="0"/>
                                  </p:stCondLst>
                                  <p:childTnLst>
                                    <p:set>
                                      <p:cBhvr>
                                        <p:cTn id="86" dur="1" fill="hold">
                                          <p:stCondLst>
                                            <p:cond delay="0"/>
                                          </p:stCondLst>
                                        </p:cTn>
                                        <p:tgtEl>
                                          <p:spTgt spid="30"/>
                                        </p:tgtEl>
                                        <p:attrNameLst>
                                          <p:attrName>style.visibility</p:attrName>
                                        </p:attrNameLst>
                                      </p:cBhvr>
                                      <p:to>
                                        <p:strVal val="visible"/>
                                      </p:to>
                                    </p:set>
                                    <p:anim calcmode="lin" valueType="num">
                                      <p:cBhvr>
                                        <p:cTn id="87" dur="500" fill="hold"/>
                                        <p:tgtEl>
                                          <p:spTgt spid="30"/>
                                        </p:tgtEl>
                                        <p:attrNameLst>
                                          <p:attrName>ppt_w</p:attrName>
                                        </p:attrNameLst>
                                      </p:cBhvr>
                                      <p:tavLst>
                                        <p:tav tm="0">
                                          <p:val>
                                            <p:fltVal val="0"/>
                                          </p:val>
                                        </p:tav>
                                        <p:tav tm="100000">
                                          <p:val>
                                            <p:strVal val="#ppt_w"/>
                                          </p:val>
                                        </p:tav>
                                      </p:tavLst>
                                    </p:anim>
                                    <p:anim calcmode="lin" valueType="num">
                                      <p:cBhvr>
                                        <p:cTn id="88" dur="500" fill="hold"/>
                                        <p:tgtEl>
                                          <p:spTgt spid="30"/>
                                        </p:tgtEl>
                                        <p:attrNameLst>
                                          <p:attrName>ppt_h</p:attrName>
                                        </p:attrNameLst>
                                      </p:cBhvr>
                                      <p:tavLst>
                                        <p:tav tm="0">
                                          <p:val>
                                            <p:fltVal val="0"/>
                                          </p:val>
                                        </p:tav>
                                        <p:tav tm="100000">
                                          <p:val>
                                            <p:strVal val="#ppt_h"/>
                                          </p:val>
                                        </p:tav>
                                      </p:tavLst>
                                    </p:anim>
                                    <p:animEffect transition="in" filter="fade">
                                      <p:cBhvr>
                                        <p:cTn id="89" dur="500"/>
                                        <p:tgtEl>
                                          <p:spTgt spid="30"/>
                                        </p:tgtEl>
                                      </p:cBhvr>
                                    </p:animEffect>
                                  </p:childTnLst>
                                </p:cTn>
                              </p:par>
                            </p:childTnLst>
                          </p:cTn>
                        </p:par>
                        <p:par>
                          <p:cTn id="90" fill="hold">
                            <p:stCondLst>
                              <p:cond delay="8000"/>
                            </p:stCondLst>
                            <p:childTnLst>
                              <p:par>
                                <p:cTn id="91" presetID="53" presetClass="entr" presetSubtype="16"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 calcmode="lin" valueType="num">
                                      <p:cBhvr>
                                        <p:cTn id="93" dur="500" fill="hold"/>
                                        <p:tgtEl>
                                          <p:spTgt spid="28"/>
                                        </p:tgtEl>
                                        <p:attrNameLst>
                                          <p:attrName>ppt_w</p:attrName>
                                        </p:attrNameLst>
                                      </p:cBhvr>
                                      <p:tavLst>
                                        <p:tav tm="0">
                                          <p:val>
                                            <p:fltVal val="0"/>
                                          </p:val>
                                        </p:tav>
                                        <p:tav tm="100000">
                                          <p:val>
                                            <p:strVal val="#ppt_w"/>
                                          </p:val>
                                        </p:tav>
                                      </p:tavLst>
                                    </p:anim>
                                    <p:anim calcmode="lin" valueType="num">
                                      <p:cBhvr>
                                        <p:cTn id="94" dur="500" fill="hold"/>
                                        <p:tgtEl>
                                          <p:spTgt spid="28"/>
                                        </p:tgtEl>
                                        <p:attrNameLst>
                                          <p:attrName>ppt_h</p:attrName>
                                        </p:attrNameLst>
                                      </p:cBhvr>
                                      <p:tavLst>
                                        <p:tav tm="0">
                                          <p:val>
                                            <p:fltVal val="0"/>
                                          </p:val>
                                        </p:tav>
                                        <p:tav tm="100000">
                                          <p:val>
                                            <p:strVal val="#ppt_h"/>
                                          </p:val>
                                        </p:tav>
                                      </p:tavLst>
                                    </p:anim>
                                    <p:animEffect transition="in" filter="fade">
                                      <p:cBhvr>
                                        <p:cTn id="95" dur="500"/>
                                        <p:tgtEl>
                                          <p:spTgt spid="28"/>
                                        </p:tgtEl>
                                      </p:cBhvr>
                                    </p:animEffect>
                                  </p:childTnLst>
                                </p:cTn>
                              </p:par>
                            </p:childTnLst>
                          </p:cTn>
                        </p:par>
                        <p:par>
                          <p:cTn id="96" fill="hold">
                            <p:stCondLst>
                              <p:cond delay="8500"/>
                            </p:stCondLst>
                            <p:childTnLst>
                              <p:par>
                                <p:cTn id="97" presetID="53" presetClass="entr" presetSubtype="16" fill="hold" grpId="0" nodeType="afterEffect">
                                  <p:stCondLst>
                                    <p:cond delay="0"/>
                                  </p:stCondLst>
                                  <p:childTnLst>
                                    <p:set>
                                      <p:cBhvr>
                                        <p:cTn id="98" dur="1" fill="hold">
                                          <p:stCondLst>
                                            <p:cond delay="0"/>
                                          </p:stCondLst>
                                        </p:cTn>
                                        <p:tgtEl>
                                          <p:spTgt spid="29"/>
                                        </p:tgtEl>
                                        <p:attrNameLst>
                                          <p:attrName>style.visibility</p:attrName>
                                        </p:attrNameLst>
                                      </p:cBhvr>
                                      <p:to>
                                        <p:strVal val="visible"/>
                                      </p:to>
                                    </p:set>
                                    <p:anim calcmode="lin" valueType="num">
                                      <p:cBhvr>
                                        <p:cTn id="99" dur="500" fill="hold"/>
                                        <p:tgtEl>
                                          <p:spTgt spid="29"/>
                                        </p:tgtEl>
                                        <p:attrNameLst>
                                          <p:attrName>ppt_w</p:attrName>
                                        </p:attrNameLst>
                                      </p:cBhvr>
                                      <p:tavLst>
                                        <p:tav tm="0">
                                          <p:val>
                                            <p:fltVal val="0"/>
                                          </p:val>
                                        </p:tav>
                                        <p:tav tm="100000">
                                          <p:val>
                                            <p:strVal val="#ppt_w"/>
                                          </p:val>
                                        </p:tav>
                                      </p:tavLst>
                                    </p:anim>
                                    <p:anim calcmode="lin" valueType="num">
                                      <p:cBhvr>
                                        <p:cTn id="100" dur="500" fill="hold"/>
                                        <p:tgtEl>
                                          <p:spTgt spid="29"/>
                                        </p:tgtEl>
                                        <p:attrNameLst>
                                          <p:attrName>ppt_h</p:attrName>
                                        </p:attrNameLst>
                                      </p:cBhvr>
                                      <p:tavLst>
                                        <p:tav tm="0">
                                          <p:val>
                                            <p:fltVal val="0"/>
                                          </p:val>
                                        </p:tav>
                                        <p:tav tm="100000">
                                          <p:val>
                                            <p:strVal val="#ppt_h"/>
                                          </p:val>
                                        </p:tav>
                                      </p:tavLst>
                                    </p:anim>
                                    <p:animEffect transition="in" filter="fade">
                                      <p:cBhvr>
                                        <p:cTn id="10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4" grpId="0" animBg="1"/>
      <p:bldP spid="15" grpId="0" animBg="1"/>
      <p:bldP spid="16" grpId="0" animBg="1"/>
      <p:bldP spid="17" grpId="0"/>
      <p:bldP spid="18" grpId="0"/>
      <p:bldP spid="19" grpId="0"/>
      <p:bldP spid="20" grpId="0"/>
      <p:bldP spid="24" grpId="0"/>
      <p:bldP spid="25" grpId="0"/>
      <p:bldP spid="26" grpId="0"/>
      <p:bldP spid="27" grpId="0"/>
      <p:bldP spid="23" grpId="0" animBg="1"/>
      <p:bldP spid="28" grpId="0" animBg="1"/>
      <p:bldP spid="29" grpId="0" animBg="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E3231BB-16E9-4327-8BDD-8DA576A630D7}"/>
              </a:ext>
            </a:extLst>
          </p:cNvPr>
          <p:cNvSpPr txBox="1"/>
          <p:nvPr/>
        </p:nvSpPr>
        <p:spPr>
          <a:xfrm>
            <a:off x="2504209" y="890352"/>
            <a:ext cx="4135583" cy="461665"/>
          </a:xfrm>
          <a:prstGeom prst="rect">
            <a:avLst/>
          </a:prstGeom>
          <a:noFill/>
        </p:spPr>
        <p:txBody>
          <a:bodyPr wrap="square" rtlCol="0">
            <a:spAutoFit/>
          </a:bodyPr>
          <a:lstStyle/>
          <a:p>
            <a:pPr algn="ctr"/>
            <a:r>
              <a:rPr lang="en-US" sz="2400" dirty="0">
                <a:solidFill>
                  <a:schemeClr val="accent3"/>
                </a:solidFill>
                <a:latin typeface="+mj-lt"/>
              </a:rPr>
              <a:t>INFOGRAPHIC</a:t>
            </a:r>
            <a:r>
              <a:rPr lang="en-US" sz="2400" dirty="0">
                <a:solidFill>
                  <a:schemeClr val="tx1">
                    <a:lumMod val="85000"/>
                    <a:lumOff val="15000"/>
                  </a:schemeClr>
                </a:solidFill>
                <a:latin typeface="+mj-lt"/>
              </a:rPr>
              <a:t> SWOT</a:t>
            </a:r>
          </a:p>
        </p:txBody>
      </p:sp>
      <p:sp>
        <p:nvSpPr>
          <p:cNvPr id="11" name="Rectangle 10">
            <a:extLst>
              <a:ext uri="{FF2B5EF4-FFF2-40B4-BE49-F238E27FC236}">
                <a16:creationId xmlns:a16="http://schemas.microsoft.com/office/drawing/2014/main" id="{B038FC45-81BE-492E-8DA6-9E8E39E78C84}"/>
              </a:ext>
            </a:extLst>
          </p:cNvPr>
          <p:cNvSpPr/>
          <p:nvPr/>
        </p:nvSpPr>
        <p:spPr>
          <a:xfrm>
            <a:off x="968476" y="1963778"/>
            <a:ext cx="1997471" cy="253916"/>
          </a:xfrm>
          <a:prstGeom prst="rect">
            <a:avLst/>
          </a:prstGeom>
        </p:spPr>
        <p:txBody>
          <a:bodyPr wrap="square">
            <a:spAutoFit/>
          </a:bodyPr>
          <a:lstStyle/>
          <a:p>
            <a:pPr algn="r"/>
            <a:r>
              <a:rPr lang="en-US" sz="1050" dirty="0">
                <a:solidFill>
                  <a:schemeClr val="tx1">
                    <a:lumMod val="85000"/>
                    <a:lumOff val="15000"/>
                  </a:schemeClr>
                </a:solidFill>
                <a:latin typeface="+mj-lt"/>
              </a:rPr>
              <a:t>Strengths</a:t>
            </a:r>
          </a:p>
        </p:txBody>
      </p:sp>
      <p:sp>
        <p:nvSpPr>
          <p:cNvPr id="12" name="Rectangle 11">
            <a:extLst>
              <a:ext uri="{FF2B5EF4-FFF2-40B4-BE49-F238E27FC236}">
                <a16:creationId xmlns:a16="http://schemas.microsoft.com/office/drawing/2014/main" id="{1471DE16-1B0A-4588-A2CA-A96587D49102}"/>
              </a:ext>
            </a:extLst>
          </p:cNvPr>
          <p:cNvSpPr/>
          <p:nvPr/>
        </p:nvSpPr>
        <p:spPr>
          <a:xfrm>
            <a:off x="1116209" y="2194611"/>
            <a:ext cx="1849738" cy="455253"/>
          </a:xfrm>
          <a:prstGeom prst="rect">
            <a:avLst/>
          </a:prstGeom>
          <a:noFill/>
        </p:spPr>
        <p:txBody>
          <a:bodyPr wrap="square">
            <a:spAutoFit/>
          </a:bodyPr>
          <a:lstStyle/>
          <a:p>
            <a:pPr algn="r">
              <a:lnSpc>
                <a:spcPct val="150000"/>
              </a:lnSpc>
            </a:pPr>
            <a:r>
              <a:rPr lang="en-US" sz="825" dirty="0">
                <a:solidFill>
                  <a:schemeClr val="tx1">
                    <a:lumMod val="50000"/>
                    <a:lumOff val="50000"/>
                  </a:schemeClr>
                </a:solidFill>
              </a:rPr>
              <a:t>Lorem Ipsum is simply dummy example lorem ipsum dolor sit</a:t>
            </a:r>
          </a:p>
        </p:txBody>
      </p:sp>
      <p:sp>
        <p:nvSpPr>
          <p:cNvPr id="13" name="Rectangle 12">
            <a:extLst>
              <a:ext uri="{FF2B5EF4-FFF2-40B4-BE49-F238E27FC236}">
                <a16:creationId xmlns:a16="http://schemas.microsoft.com/office/drawing/2014/main" id="{786B6B01-6FB7-4CF9-880D-9E6F1F1570C6}"/>
              </a:ext>
            </a:extLst>
          </p:cNvPr>
          <p:cNvSpPr/>
          <p:nvPr/>
        </p:nvSpPr>
        <p:spPr>
          <a:xfrm>
            <a:off x="968476" y="3590179"/>
            <a:ext cx="1997471" cy="253916"/>
          </a:xfrm>
          <a:prstGeom prst="rect">
            <a:avLst/>
          </a:prstGeom>
        </p:spPr>
        <p:txBody>
          <a:bodyPr wrap="square">
            <a:spAutoFit/>
          </a:bodyPr>
          <a:lstStyle/>
          <a:p>
            <a:pPr algn="r"/>
            <a:r>
              <a:rPr lang="id-ID" sz="1050" b="1" dirty="0">
                <a:solidFill>
                  <a:schemeClr val="tx1">
                    <a:lumMod val="85000"/>
                    <a:lumOff val="15000"/>
                  </a:schemeClr>
                </a:solidFill>
              </a:rPr>
              <a:t>Weakness</a:t>
            </a:r>
            <a:r>
              <a:rPr lang="en-AU" sz="1050" b="1" dirty="0">
                <a:solidFill>
                  <a:schemeClr val="tx1">
                    <a:lumMod val="85000"/>
                    <a:lumOff val="15000"/>
                  </a:schemeClr>
                </a:solidFill>
              </a:rPr>
              <a:t>es</a:t>
            </a:r>
            <a:endParaRPr lang="en-US" sz="1050" b="1" dirty="0">
              <a:solidFill>
                <a:schemeClr val="tx1">
                  <a:lumMod val="85000"/>
                  <a:lumOff val="15000"/>
                </a:schemeClr>
              </a:solidFill>
            </a:endParaRPr>
          </a:p>
        </p:txBody>
      </p:sp>
      <p:sp>
        <p:nvSpPr>
          <p:cNvPr id="14" name="Rectangle 13">
            <a:extLst>
              <a:ext uri="{FF2B5EF4-FFF2-40B4-BE49-F238E27FC236}">
                <a16:creationId xmlns:a16="http://schemas.microsoft.com/office/drawing/2014/main" id="{8D6DB4D1-6DF7-4E75-B646-F1503834310E}"/>
              </a:ext>
            </a:extLst>
          </p:cNvPr>
          <p:cNvSpPr/>
          <p:nvPr/>
        </p:nvSpPr>
        <p:spPr>
          <a:xfrm>
            <a:off x="1116209" y="3821012"/>
            <a:ext cx="1849738" cy="455253"/>
          </a:xfrm>
          <a:prstGeom prst="rect">
            <a:avLst/>
          </a:prstGeom>
          <a:noFill/>
        </p:spPr>
        <p:txBody>
          <a:bodyPr wrap="square">
            <a:spAutoFit/>
          </a:bodyPr>
          <a:lstStyle/>
          <a:p>
            <a:pPr algn="r">
              <a:lnSpc>
                <a:spcPct val="150000"/>
              </a:lnSpc>
            </a:pPr>
            <a:r>
              <a:rPr lang="en-US" sz="825" dirty="0">
                <a:solidFill>
                  <a:schemeClr val="tx1">
                    <a:lumMod val="50000"/>
                    <a:lumOff val="50000"/>
                  </a:schemeClr>
                </a:solidFill>
              </a:rPr>
              <a:t>Lorem Ipsum is simply dummy example lorem ipsum dolor sit</a:t>
            </a:r>
          </a:p>
        </p:txBody>
      </p:sp>
      <p:sp>
        <p:nvSpPr>
          <p:cNvPr id="15" name="Rectangle 14">
            <a:extLst>
              <a:ext uri="{FF2B5EF4-FFF2-40B4-BE49-F238E27FC236}">
                <a16:creationId xmlns:a16="http://schemas.microsoft.com/office/drawing/2014/main" id="{A6EADEBF-B7E2-4651-BEC0-4D59D17211A7}"/>
              </a:ext>
            </a:extLst>
          </p:cNvPr>
          <p:cNvSpPr/>
          <p:nvPr/>
        </p:nvSpPr>
        <p:spPr>
          <a:xfrm>
            <a:off x="6142435" y="1963778"/>
            <a:ext cx="1160895" cy="253916"/>
          </a:xfrm>
          <a:prstGeom prst="rect">
            <a:avLst/>
          </a:prstGeom>
        </p:spPr>
        <p:txBody>
          <a:bodyPr wrap="none">
            <a:spAutoFit/>
          </a:bodyPr>
          <a:lstStyle/>
          <a:p>
            <a:r>
              <a:rPr lang="id-ID" sz="1050" dirty="0">
                <a:solidFill>
                  <a:schemeClr val="tx1">
                    <a:lumMod val="85000"/>
                    <a:lumOff val="15000"/>
                  </a:schemeClr>
                </a:solidFill>
                <a:latin typeface="+mj-lt"/>
              </a:rPr>
              <a:t>Opportunities</a:t>
            </a:r>
            <a:endParaRPr lang="en-US" sz="1050" dirty="0">
              <a:solidFill>
                <a:schemeClr val="tx1">
                  <a:lumMod val="85000"/>
                  <a:lumOff val="15000"/>
                </a:schemeClr>
              </a:solidFill>
              <a:latin typeface="+mj-lt"/>
            </a:endParaRPr>
          </a:p>
        </p:txBody>
      </p:sp>
      <p:sp>
        <p:nvSpPr>
          <p:cNvPr id="16" name="Rectangle 15">
            <a:extLst>
              <a:ext uri="{FF2B5EF4-FFF2-40B4-BE49-F238E27FC236}">
                <a16:creationId xmlns:a16="http://schemas.microsoft.com/office/drawing/2014/main" id="{A66FE919-EB96-4DB1-9A53-917AED8BB020}"/>
              </a:ext>
            </a:extLst>
          </p:cNvPr>
          <p:cNvSpPr/>
          <p:nvPr/>
        </p:nvSpPr>
        <p:spPr>
          <a:xfrm>
            <a:off x="6142434" y="2194611"/>
            <a:ext cx="1879348" cy="455253"/>
          </a:xfrm>
          <a:prstGeom prst="rect">
            <a:avLst/>
          </a:prstGeom>
          <a:noFill/>
        </p:spPr>
        <p:txBody>
          <a:bodyPr wrap="square">
            <a:spAutoFit/>
          </a:bodyPr>
          <a:lstStyle/>
          <a:p>
            <a:pPr>
              <a:lnSpc>
                <a:spcPct val="150000"/>
              </a:lnSpc>
            </a:pPr>
            <a:r>
              <a:rPr lang="en-US" sz="825" dirty="0">
                <a:solidFill>
                  <a:schemeClr val="tx1">
                    <a:lumMod val="50000"/>
                    <a:lumOff val="50000"/>
                  </a:schemeClr>
                </a:solidFill>
              </a:rPr>
              <a:t>Lorem Ipsum is simply dummy example lorem ipsum dolor sit</a:t>
            </a:r>
          </a:p>
        </p:txBody>
      </p:sp>
      <p:sp>
        <p:nvSpPr>
          <p:cNvPr id="17" name="Rectangle 16">
            <a:extLst>
              <a:ext uri="{FF2B5EF4-FFF2-40B4-BE49-F238E27FC236}">
                <a16:creationId xmlns:a16="http://schemas.microsoft.com/office/drawing/2014/main" id="{8695B4BD-2429-4094-BF22-CBC29FA21990}"/>
              </a:ext>
            </a:extLst>
          </p:cNvPr>
          <p:cNvSpPr/>
          <p:nvPr/>
        </p:nvSpPr>
        <p:spPr>
          <a:xfrm>
            <a:off x="6173293" y="3590180"/>
            <a:ext cx="1235060" cy="253916"/>
          </a:xfrm>
          <a:prstGeom prst="rect">
            <a:avLst/>
          </a:prstGeom>
        </p:spPr>
        <p:txBody>
          <a:bodyPr wrap="square">
            <a:spAutoFit/>
          </a:bodyPr>
          <a:lstStyle/>
          <a:p>
            <a:r>
              <a:rPr lang="id-ID" sz="1050" dirty="0">
                <a:solidFill>
                  <a:schemeClr val="tx1">
                    <a:lumMod val="85000"/>
                    <a:lumOff val="15000"/>
                  </a:schemeClr>
                </a:solidFill>
                <a:latin typeface="+mj-lt"/>
              </a:rPr>
              <a:t>Threa</a:t>
            </a:r>
            <a:r>
              <a:rPr lang="en-AU" sz="1050" dirty="0" err="1">
                <a:solidFill>
                  <a:schemeClr val="tx1">
                    <a:lumMod val="85000"/>
                    <a:lumOff val="15000"/>
                  </a:schemeClr>
                </a:solidFill>
                <a:latin typeface="+mj-lt"/>
              </a:rPr>
              <a:t>ts</a:t>
            </a:r>
            <a:endParaRPr lang="en-US" sz="1050" dirty="0">
              <a:solidFill>
                <a:schemeClr val="tx1">
                  <a:lumMod val="85000"/>
                  <a:lumOff val="15000"/>
                </a:schemeClr>
              </a:solidFill>
              <a:latin typeface="+mj-lt"/>
            </a:endParaRPr>
          </a:p>
        </p:txBody>
      </p:sp>
      <p:sp>
        <p:nvSpPr>
          <p:cNvPr id="18" name="Rectangle 17">
            <a:extLst>
              <a:ext uri="{FF2B5EF4-FFF2-40B4-BE49-F238E27FC236}">
                <a16:creationId xmlns:a16="http://schemas.microsoft.com/office/drawing/2014/main" id="{E7BB5162-EAA2-451F-8259-5D63CA0475BB}"/>
              </a:ext>
            </a:extLst>
          </p:cNvPr>
          <p:cNvSpPr/>
          <p:nvPr/>
        </p:nvSpPr>
        <p:spPr>
          <a:xfrm>
            <a:off x="6173293" y="3821012"/>
            <a:ext cx="1854499" cy="455253"/>
          </a:xfrm>
          <a:prstGeom prst="rect">
            <a:avLst/>
          </a:prstGeom>
          <a:noFill/>
        </p:spPr>
        <p:txBody>
          <a:bodyPr wrap="square">
            <a:spAutoFit/>
          </a:bodyPr>
          <a:lstStyle/>
          <a:p>
            <a:pPr>
              <a:lnSpc>
                <a:spcPct val="150000"/>
              </a:lnSpc>
            </a:pPr>
            <a:r>
              <a:rPr lang="en-US" sz="825" dirty="0">
                <a:solidFill>
                  <a:schemeClr val="tx1">
                    <a:lumMod val="50000"/>
                    <a:lumOff val="50000"/>
                  </a:schemeClr>
                </a:solidFill>
              </a:rPr>
              <a:t>Lorem Ipsum is simply dummy example lorem ipsum dolor sit</a:t>
            </a:r>
          </a:p>
        </p:txBody>
      </p:sp>
      <p:grpSp>
        <p:nvGrpSpPr>
          <p:cNvPr id="2" name="Group 1">
            <a:extLst>
              <a:ext uri="{FF2B5EF4-FFF2-40B4-BE49-F238E27FC236}">
                <a16:creationId xmlns:a16="http://schemas.microsoft.com/office/drawing/2014/main" id="{5989EA1F-EB83-4C09-B96D-B7F10EDC87F6}"/>
              </a:ext>
            </a:extLst>
          </p:cNvPr>
          <p:cNvGrpSpPr/>
          <p:nvPr/>
        </p:nvGrpSpPr>
        <p:grpSpPr>
          <a:xfrm>
            <a:off x="3263936" y="1883526"/>
            <a:ext cx="2616128" cy="2611127"/>
            <a:chOff x="4351915" y="2511368"/>
            <a:chExt cx="3488170" cy="3481502"/>
          </a:xfrm>
        </p:grpSpPr>
        <p:grpSp>
          <p:nvGrpSpPr>
            <p:cNvPr id="9" name="Group 8">
              <a:extLst>
                <a:ext uri="{FF2B5EF4-FFF2-40B4-BE49-F238E27FC236}">
                  <a16:creationId xmlns:a16="http://schemas.microsoft.com/office/drawing/2014/main" id="{7056E67F-016C-48BD-B09F-F053D8EAB63D}"/>
                </a:ext>
              </a:extLst>
            </p:cNvPr>
            <p:cNvGrpSpPr/>
            <p:nvPr/>
          </p:nvGrpSpPr>
          <p:grpSpPr>
            <a:xfrm>
              <a:off x="4351915" y="2511368"/>
              <a:ext cx="3488170" cy="3481502"/>
              <a:chOff x="4021138" y="1570038"/>
              <a:chExt cx="4152900" cy="4144963"/>
            </a:xfrm>
          </p:grpSpPr>
          <p:sp>
            <p:nvSpPr>
              <p:cNvPr id="5" name="Freeform 5">
                <a:extLst>
                  <a:ext uri="{FF2B5EF4-FFF2-40B4-BE49-F238E27FC236}">
                    <a16:creationId xmlns:a16="http://schemas.microsoft.com/office/drawing/2014/main" id="{6AFFA612-1CEF-486C-87A1-3C47FED78A8F}"/>
                  </a:ext>
                </a:extLst>
              </p:cNvPr>
              <p:cNvSpPr>
                <a:spLocks/>
              </p:cNvSpPr>
              <p:nvPr/>
            </p:nvSpPr>
            <p:spPr bwMode="auto">
              <a:xfrm>
                <a:off x="6181725" y="1570038"/>
                <a:ext cx="1992313" cy="1957388"/>
              </a:xfrm>
              <a:custGeom>
                <a:avLst/>
                <a:gdLst>
                  <a:gd name="T0" fmla="*/ 563 w 1255"/>
                  <a:gd name="T1" fmla="*/ 1232 h 1233"/>
                  <a:gd name="T2" fmla="*/ 0 w 1255"/>
                  <a:gd name="T3" fmla="*/ 1233 h 1233"/>
                  <a:gd name="T4" fmla="*/ 21 w 1255"/>
                  <a:gd name="T5" fmla="*/ 691 h 1233"/>
                  <a:gd name="T6" fmla="*/ 713 w 1255"/>
                  <a:gd name="T7" fmla="*/ 0 h 1233"/>
                  <a:gd name="T8" fmla="*/ 1255 w 1255"/>
                  <a:gd name="T9" fmla="*/ 541 h 1233"/>
                  <a:gd name="T10" fmla="*/ 563 w 1255"/>
                  <a:gd name="T11" fmla="*/ 1232 h 1233"/>
                </a:gdLst>
                <a:ahLst/>
                <a:cxnLst>
                  <a:cxn ang="0">
                    <a:pos x="T0" y="T1"/>
                  </a:cxn>
                  <a:cxn ang="0">
                    <a:pos x="T2" y="T3"/>
                  </a:cxn>
                  <a:cxn ang="0">
                    <a:pos x="T4" y="T5"/>
                  </a:cxn>
                  <a:cxn ang="0">
                    <a:pos x="T6" y="T7"/>
                  </a:cxn>
                  <a:cxn ang="0">
                    <a:pos x="T8" y="T9"/>
                  </a:cxn>
                  <a:cxn ang="0">
                    <a:pos x="T10" y="T11"/>
                  </a:cxn>
                </a:cxnLst>
                <a:rect l="0" t="0" r="r" b="b"/>
                <a:pathLst>
                  <a:path w="1255" h="1233">
                    <a:moveTo>
                      <a:pt x="563" y="1232"/>
                    </a:moveTo>
                    <a:lnTo>
                      <a:pt x="0" y="1233"/>
                    </a:lnTo>
                    <a:lnTo>
                      <a:pt x="21" y="691"/>
                    </a:lnTo>
                    <a:lnTo>
                      <a:pt x="713" y="0"/>
                    </a:lnTo>
                    <a:lnTo>
                      <a:pt x="1255" y="541"/>
                    </a:lnTo>
                    <a:lnTo>
                      <a:pt x="563" y="1232"/>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6" name="Freeform 6">
                <a:extLst>
                  <a:ext uri="{FF2B5EF4-FFF2-40B4-BE49-F238E27FC236}">
                    <a16:creationId xmlns:a16="http://schemas.microsoft.com/office/drawing/2014/main" id="{77E1B312-1992-46F9-A520-AA91589E8383}"/>
                  </a:ext>
                </a:extLst>
              </p:cNvPr>
              <p:cNvSpPr>
                <a:spLocks/>
              </p:cNvSpPr>
              <p:nvPr/>
            </p:nvSpPr>
            <p:spPr bwMode="auto">
              <a:xfrm>
                <a:off x="6186488" y="3700463"/>
                <a:ext cx="1960563" cy="1987550"/>
              </a:xfrm>
              <a:custGeom>
                <a:avLst/>
                <a:gdLst>
                  <a:gd name="T0" fmla="*/ 1 w 1235"/>
                  <a:gd name="T1" fmla="*/ 562 h 1252"/>
                  <a:gd name="T2" fmla="*/ 0 w 1235"/>
                  <a:gd name="T3" fmla="*/ 0 h 1252"/>
                  <a:gd name="T4" fmla="*/ 543 w 1235"/>
                  <a:gd name="T5" fmla="*/ 21 h 1252"/>
                  <a:gd name="T6" fmla="*/ 1235 w 1235"/>
                  <a:gd name="T7" fmla="*/ 711 h 1252"/>
                  <a:gd name="T8" fmla="*/ 693 w 1235"/>
                  <a:gd name="T9" fmla="*/ 1252 h 1252"/>
                  <a:gd name="T10" fmla="*/ 1 w 1235"/>
                  <a:gd name="T11" fmla="*/ 562 h 1252"/>
                </a:gdLst>
                <a:ahLst/>
                <a:cxnLst>
                  <a:cxn ang="0">
                    <a:pos x="T0" y="T1"/>
                  </a:cxn>
                  <a:cxn ang="0">
                    <a:pos x="T2" y="T3"/>
                  </a:cxn>
                  <a:cxn ang="0">
                    <a:pos x="T4" y="T5"/>
                  </a:cxn>
                  <a:cxn ang="0">
                    <a:pos x="T6" y="T7"/>
                  </a:cxn>
                  <a:cxn ang="0">
                    <a:pos x="T8" y="T9"/>
                  </a:cxn>
                  <a:cxn ang="0">
                    <a:pos x="T10" y="T11"/>
                  </a:cxn>
                </a:cxnLst>
                <a:rect l="0" t="0" r="r" b="b"/>
                <a:pathLst>
                  <a:path w="1235" h="1252">
                    <a:moveTo>
                      <a:pt x="1" y="562"/>
                    </a:moveTo>
                    <a:lnTo>
                      <a:pt x="0" y="0"/>
                    </a:lnTo>
                    <a:lnTo>
                      <a:pt x="543" y="21"/>
                    </a:lnTo>
                    <a:lnTo>
                      <a:pt x="1235" y="711"/>
                    </a:lnTo>
                    <a:lnTo>
                      <a:pt x="693" y="1252"/>
                    </a:lnTo>
                    <a:lnTo>
                      <a:pt x="1" y="562"/>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7" name="Freeform 7">
                <a:extLst>
                  <a:ext uri="{FF2B5EF4-FFF2-40B4-BE49-F238E27FC236}">
                    <a16:creationId xmlns:a16="http://schemas.microsoft.com/office/drawing/2014/main" id="{2BEFD0F9-393F-4682-9BF3-D367FEF52E16}"/>
                  </a:ext>
                </a:extLst>
              </p:cNvPr>
              <p:cNvSpPr>
                <a:spLocks/>
              </p:cNvSpPr>
              <p:nvPr/>
            </p:nvSpPr>
            <p:spPr bwMode="auto">
              <a:xfrm>
                <a:off x="4021138" y="3757613"/>
                <a:ext cx="1992313" cy="1957388"/>
              </a:xfrm>
              <a:custGeom>
                <a:avLst/>
                <a:gdLst>
                  <a:gd name="T0" fmla="*/ 692 w 1255"/>
                  <a:gd name="T1" fmla="*/ 1 h 1233"/>
                  <a:gd name="T2" fmla="*/ 1255 w 1255"/>
                  <a:gd name="T3" fmla="*/ 0 h 1233"/>
                  <a:gd name="T4" fmla="*/ 1235 w 1255"/>
                  <a:gd name="T5" fmla="*/ 542 h 1233"/>
                  <a:gd name="T6" fmla="*/ 542 w 1255"/>
                  <a:gd name="T7" fmla="*/ 1233 h 1233"/>
                  <a:gd name="T8" fmla="*/ 0 w 1255"/>
                  <a:gd name="T9" fmla="*/ 692 h 1233"/>
                  <a:gd name="T10" fmla="*/ 692 w 1255"/>
                  <a:gd name="T11" fmla="*/ 1 h 1233"/>
                </a:gdLst>
                <a:ahLst/>
                <a:cxnLst>
                  <a:cxn ang="0">
                    <a:pos x="T0" y="T1"/>
                  </a:cxn>
                  <a:cxn ang="0">
                    <a:pos x="T2" y="T3"/>
                  </a:cxn>
                  <a:cxn ang="0">
                    <a:pos x="T4" y="T5"/>
                  </a:cxn>
                  <a:cxn ang="0">
                    <a:pos x="T6" y="T7"/>
                  </a:cxn>
                  <a:cxn ang="0">
                    <a:pos x="T8" y="T9"/>
                  </a:cxn>
                  <a:cxn ang="0">
                    <a:pos x="T10" y="T11"/>
                  </a:cxn>
                </a:cxnLst>
                <a:rect l="0" t="0" r="r" b="b"/>
                <a:pathLst>
                  <a:path w="1255" h="1233">
                    <a:moveTo>
                      <a:pt x="692" y="1"/>
                    </a:moveTo>
                    <a:lnTo>
                      <a:pt x="1255" y="0"/>
                    </a:lnTo>
                    <a:lnTo>
                      <a:pt x="1235" y="542"/>
                    </a:lnTo>
                    <a:lnTo>
                      <a:pt x="542" y="1233"/>
                    </a:lnTo>
                    <a:lnTo>
                      <a:pt x="0" y="692"/>
                    </a:lnTo>
                    <a:lnTo>
                      <a:pt x="692" y="1"/>
                    </a:ln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8" name="Freeform 8">
                <a:extLst>
                  <a:ext uri="{FF2B5EF4-FFF2-40B4-BE49-F238E27FC236}">
                    <a16:creationId xmlns:a16="http://schemas.microsoft.com/office/drawing/2014/main" id="{09DEF9FF-41AF-49B7-8DC8-D5B86DD1D47A}"/>
                  </a:ext>
                </a:extLst>
              </p:cNvPr>
              <p:cNvSpPr>
                <a:spLocks/>
              </p:cNvSpPr>
              <p:nvPr/>
            </p:nvSpPr>
            <p:spPr bwMode="auto">
              <a:xfrm>
                <a:off x="4048125" y="1597025"/>
                <a:ext cx="1962150" cy="1989138"/>
              </a:xfrm>
              <a:custGeom>
                <a:avLst/>
                <a:gdLst>
                  <a:gd name="T0" fmla="*/ 1234 w 1236"/>
                  <a:gd name="T1" fmla="*/ 691 h 1253"/>
                  <a:gd name="T2" fmla="*/ 1236 w 1236"/>
                  <a:gd name="T3" fmla="*/ 1253 h 1253"/>
                  <a:gd name="T4" fmla="*/ 692 w 1236"/>
                  <a:gd name="T5" fmla="*/ 1232 h 1253"/>
                  <a:gd name="T6" fmla="*/ 0 w 1236"/>
                  <a:gd name="T7" fmla="*/ 541 h 1253"/>
                  <a:gd name="T8" fmla="*/ 542 w 1236"/>
                  <a:gd name="T9" fmla="*/ 0 h 1253"/>
                  <a:gd name="T10" fmla="*/ 1234 w 1236"/>
                  <a:gd name="T11" fmla="*/ 691 h 1253"/>
                </a:gdLst>
                <a:ahLst/>
                <a:cxnLst>
                  <a:cxn ang="0">
                    <a:pos x="T0" y="T1"/>
                  </a:cxn>
                  <a:cxn ang="0">
                    <a:pos x="T2" y="T3"/>
                  </a:cxn>
                  <a:cxn ang="0">
                    <a:pos x="T4" y="T5"/>
                  </a:cxn>
                  <a:cxn ang="0">
                    <a:pos x="T6" y="T7"/>
                  </a:cxn>
                  <a:cxn ang="0">
                    <a:pos x="T8" y="T9"/>
                  </a:cxn>
                  <a:cxn ang="0">
                    <a:pos x="T10" y="T11"/>
                  </a:cxn>
                </a:cxnLst>
                <a:rect l="0" t="0" r="r" b="b"/>
                <a:pathLst>
                  <a:path w="1236" h="1253">
                    <a:moveTo>
                      <a:pt x="1234" y="691"/>
                    </a:moveTo>
                    <a:lnTo>
                      <a:pt x="1236" y="1253"/>
                    </a:lnTo>
                    <a:lnTo>
                      <a:pt x="692" y="1232"/>
                    </a:lnTo>
                    <a:lnTo>
                      <a:pt x="0" y="541"/>
                    </a:lnTo>
                    <a:lnTo>
                      <a:pt x="542" y="0"/>
                    </a:lnTo>
                    <a:lnTo>
                      <a:pt x="1234" y="691"/>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19" name="Group 101">
              <a:extLst>
                <a:ext uri="{FF2B5EF4-FFF2-40B4-BE49-F238E27FC236}">
                  <a16:creationId xmlns:a16="http://schemas.microsoft.com/office/drawing/2014/main" id="{F2F79088-43AF-4924-84B0-CC85A1008892}"/>
                </a:ext>
              </a:extLst>
            </p:cNvPr>
            <p:cNvGrpSpPr>
              <a:grpSpLocks noChangeAspect="1"/>
            </p:cNvGrpSpPr>
            <p:nvPr/>
          </p:nvGrpSpPr>
          <p:grpSpPr bwMode="auto">
            <a:xfrm>
              <a:off x="4927392" y="3166649"/>
              <a:ext cx="490394" cy="524702"/>
              <a:chOff x="1569" y="1825"/>
              <a:chExt cx="243" cy="260"/>
            </a:xfrm>
            <a:solidFill>
              <a:schemeClr val="bg1"/>
            </a:solidFill>
          </p:grpSpPr>
          <p:sp>
            <p:nvSpPr>
              <p:cNvPr id="20" name="Freeform 103">
                <a:extLst>
                  <a:ext uri="{FF2B5EF4-FFF2-40B4-BE49-F238E27FC236}">
                    <a16:creationId xmlns:a16="http://schemas.microsoft.com/office/drawing/2014/main" id="{E7BD6FED-9F33-412F-929A-82DDBC092DC7}"/>
                  </a:ext>
                </a:extLst>
              </p:cNvPr>
              <p:cNvSpPr>
                <a:spLocks/>
              </p:cNvSpPr>
              <p:nvPr/>
            </p:nvSpPr>
            <p:spPr bwMode="auto">
              <a:xfrm>
                <a:off x="1569" y="1835"/>
                <a:ext cx="131" cy="91"/>
              </a:xfrm>
              <a:custGeom>
                <a:avLst/>
                <a:gdLst>
                  <a:gd name="T0" fmla="*/ 1069 w 1700"/>
                  <a:gd name="T1" fmla="*/ 0 h 1176"/>
                  <a:gd name="T2" fmla="*/ 1152 w 1700"/>
                  <a:gd name="T3" fmla="*/ 11 h 1176"/>
                  <a:gd name="T4" fmla="*/ 1227 w 1700"/>
                  <a:gd name="T5" fmla="*/ 42 h 1176"/>
                  <a:gd name="T6" fmla="*/ 1292 w 1700"/>
                  <a:gd name="T7" fmla="*/ 90 h 1176"/>
                  <a:gd name="T8" fmla="*/ 1343 w 1700"/>
                  <a:gd name="T9" fmla="*/ 153 h 1176"/>
                  <a:gd name="T10" fmla="*/ 1377 w 1700"/>
                  <a:gd name="T11" fmla="*/ 227 h 1176"/>
                  <a:gd name="T12" fmla="*/ 1392 w 1700"/>
                  <a:gd name="T13" fmla="*/ 308 h 1176"/>
                  <a:gd name="T14" fmla="*/ 1638 w 1700"/>
                  <a:gd name="T15" fmla="*/ 311 h 1176"/>
                  <a:gd name="T16" fmla="*/ 1672 w 1700"/>
                  <a:gd name="T17" fmla="*/ 328 h 1176"/>
                  <a:gd name="T18" fmla="*/ 1694 w 1700"/>
                  <a:gd name="T19" fmla="*/ 359 h 1176"/>
                  <a:gd name="T20" fmla="*/ 1700 w 1700"/>
                  <a:gd name="T21" fmla="*/ 397 h 1176"/>
                  <a:gd name="T22" fmla="*/ 1688 w 1700"/>
                  <a:gd name="T23" fmla="*/ 432 h 1176"/>
                  <a:gd name="T24" fmla="*/ 1393 w 1700"/>
                  <a:gd name="T25" fmla="*/ 732 h 1176"/>
                  <a:gd name="T26" fmla="*/ 1390 w 1700"/>
                  <a:gd name="T27" fmla="*/ 895 h 1176"/>
                  <a:gd name="T28" fmla="*/ 1368 w 1700"/>
                  <a:gd name="T29" fmla="*/ 977 h 1176"/>
                  <a:gd name="T30" fmla="*/ 1325 w 1700"/>
                  <a:gd name="T31" fmla="*/ 1050 h 1176"/>
                  <a:gd name="T32" fmla="*/ 1266 w 1700"/>
                  <a:gd name="T33" fmla="*/ 1108 h 1176"/>
                  <a:gd name="T34" fmla="*/ 1195 w 1700"/>
                  <a:gd name="T35" fmla="*/ 1150 h 1176"/>
                  <a:gd name="T36" fmla="*/ 1113 w 1700"/>
                  <a:gd name="T37" fmla="*/ 1173 h 1176"/>
                  <a:gd name="T38" fmla="*/ 324 w 1700"/>
                  <a:gd name="T39" fmla="*/ 1176 h 1176"/>
                  <a:gd name="T40" fmla="*/ 239 w 1700"/>
                  <a:gd name="T41" fmla="*/ 1165 h 1176"/>
                  <a:gd name="T42" fmla="*/ 161 w 1700"/>
                  <a:gd name="T43" fmla="*/ 1132 h 1176"/>
                  <a:gd name="T44" fmla="*/ 95 w 1700"/>
                  <a:gd name="T45" fmla="*/ 1081 h 1176"/>
                  <a:gd name="T46" fmla="*/ 44 w 1700"/>
                  <a:gd name="T47" fmla="*/ 1015 h 1176"/>
                  <a:gd name="T48" fmla="*/ 11 w 1700"/>
                  <a:gd name="T49" fmla="*/ 937 h 1176"/>
                  <a:gd name="T50" fmla="*/ 0 w 1700"/>
                  <a:gd name="T51" fmla="*/ 851 h 1176"/>
                  <a:gd name="T52" fmla="*/ 3 w 1700"/>
                  <a:gd name="T53" fmla="*/ 282 h 1176"/>
                  <a:gd name="T54" fmla="*/ 26 w 1700"/>
                  <a:gd name="T55" fmla="*/ 199 h 1176"/>
                  <a:gd name="T56" fmla="*/ 68 w 1700"/>
                  <a:gd name="T57" fmla="*/ 127 h 1176"/>
                  <a:gd name="T58" fmla="*/ 126 w 1700"/>
                  <a:gd name="T59" fmla="*/ 69 h 1176"/>
                  <a:gd name="T60" fmla="*/ 198 w 1700"/>
                  <a:gd name="T61" fmla="*/ 26 h 1176"/>
                  <a:gd name="T62" fmla="*/ 280 w 1700"/>
                  <a:gd name="T63" fmla="*/ 3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0" h="1176">
                    <a:moveTo>
                      <a:pt x="324" y="0"/>
                    </a:moveTo>
                    <a:lnTo>
                      <a:pt x="1069" y="0"/>
                    </a:lnTo>
                    <a:lnTo>
                      <a:pt x="1111" y="3"/>
                    </a:lnTo>
                    <a:lnTo>
                      <a:pt x="1152" y="11"/>
                    </a:lnTo>
                    <a:lnTo>
                      <a:pt x="1191" y="25"/>
                    </a:lnTo>
                    <a:lnTo>
                      <a:pt x="1227" y="42"/>
                    </a:lnTo>
                    <a:lnTo>
                      <a:pt x="1261" y="65"/>
                    </a:lnTo>
                    <a:lnTo>
                      <a:pt x="1292" y="90"/>
                    </a:lnTo>
                    <a:lnTo>
                      <a:pt x="1319" y="120"/>
                    </a:lnTo>
                    <a:lnTo>
                      <a:pt x="1343" y="153"/>
                    </a:lnTo>
                    <a:lnTo>
                      <a:pt x="1362" y="188"/>
                    </a:lnTo>
                    <a:lnTo>
                      <a:pt x="1377" y="227"/>
                    </a:lnTo>
                    <a:lnTo>
                      <a:pt x="1387" y="267"/>
                    </a:lnTo>
                    <a:lnTo>
                      <a:pt x="1392" y="308"/>
                    </a:lnTo>
                    <a:lnTo>
                      <a:pt x="1618" y="308"/>
                    </a:lnTo>
                    <a:lnTo>
                      <a:pt x="1638" y="311"/>
                    </a:lnTo>
                    <a:lnTo>
                      <a:pt x="1656" y="318"/>
                    </a:lnTo>
                    <a:lnTo>
                      <a:pt x="1672" y="328"/>
                    </a:lnTo>
                    <a:lnTo>
                      <a:pt x="1685" y="341"/>
                    </a:lnTo>
                    <a:lnTo>
                      <a:pt x="1694" y="359"/>
                    </a:lnTo>
                    <a:lnTo>
                      <a:pt x="1699" y="377"/>
                    </a:lnTo>
                    <a:lnTo>
                      <a:pt x="1700" y="397"/>
                    </a:lnTo>
                    <a:lnTo>
                      <a:pt x="1696" y="415"/>
                    </a:lnTo>
                    <a:lnTo>
                      <a:pt x="1688" y="432"/>
                    </a:lnTo>
                    <a:lnTo>
                      <a:pt x="1677" y="448"/>
                    </a:lnTo>
                    <a:lnTo>
                      <a:pt x="1393" y="732"/>
                    </a:lnTo>
                    <a:lnTo>
                      <a:pt x="1393" y="851"/>
                    </a:lnTo>
                    <a:lnTo>
                      <a:pt x="1390" y="895"/>
                    </a:lnTo>
                    <a:lnTo>
                      <a:pt x="1381" y="937"/>
                    </a:lnTo>
                    <a:lnTo>
                      <a:pt x="1368" y="977"/>
                    </a:lnTo>
                    <a:lnTo>
                      <a:pt x="1348" y="1015"/>
                    </a:lnTo>
                    <a:lnTo>
                      <a:pt x="1325" y="1050"/>
                    </a:lnTo>
                    <a:lnTo>
                      <a:pt x="1298" y="1081"/>
                    </a:lnTo>
                    <a:lnTo>
                      <a:pt x="1266" y="1108"/>
                    </a:lnTo>
                    <a:lnTo>
                      <a:pt x="1231" y="1132"/>
                    </a:lnTo>
                    <a:lnTo>
                      <a:pt x="1195" y="1150"/>
                    </a:lnTo>
                    <a:lnTo>
                      <a:pt x="1155" y="1165"/>
                    </a:lnTo>
                    <a:lnTo>
                      <a:pt x="1113" y="1173"/>
                    </a:lnTo>
                    <a:lnTo>
                      <a:pt x="1069" y="1176"/>
                    </a:lnTo>
                    <a:lnTo>
                      <a:pt x="324" y="1176"/>
                    </a:lnTo>
                    <a:lnTo>
                      <a:pt x="280" y="1173"/>
                    </a:lnTo>
                    <a:lnTo>
                      <a:pt x="239" y="1165"/>
                    </a:lnTo>
                    <a:lnTo>
                      <a:pt x="198" y="1150"/>
                    </a:lnTo>
                    <a:lnTo>
                      <a:pt x="161" y="1132"/>
                    </a:lnTo>
                    <a:lnTo>
                      <a:pt x="126" y="1108"/>
                    </a:lnTo>
                    <a:lnTo>
                      <a:pt x="95" y="1081"/>
                    </a:lnTo>
                    <a:lnTo>
                      <a:pt x="68" y="1050"/>
                    </a:lnTo>
                    <a:lnTo>
                      <a:pt x="44" y="1015"/>
                    </a:lnTo>
                    <a:lnTo>
                      <a:pt x="26" y="977"/>
                    </a:lnTo>
                    <a:lnTo>
                      <a:pt x="11" y="937"/>
                    </a:lnTo>
                    <a:lnTo>
                      <a:pt x="3" y="895"/>
                    </a:lnTo>
                    <a:lnTo>
                      <a:pt x="0" y="851"/>
                    </a:lnTo>
                    <a:lnTo>
                      <a:pt x="0" y="326"/>
                    </a:lnTo>
                    <a:lnTo>
                      <a:pt x="3" y="282"/>
                    </a:lnTo>
                    <a:lnTo>
                      <a:pt x="11" y="239"/>
                    </a:lnTo>
                    <a:lnTo>
                      <a:pt x="26" y="199"/>
                    </a:lnTo>
                    <a:lnTo>
                      <a:pt x="44" y="162"/>
                    </a:lnTo>
                    <a:lnTo>
                      <a:pt x="68" y="127"/>
                    </a:lnTo>
                    <a:lnTo>
                      <a:pt x="95" y="95"/>
                    </a:lnTo>
                    <a:lnTo>
                      <a:pt x="126" y="69"/>
                    </a:lnTo>
                    <a:lnTo>
                      <a:pt x="161" y="45"/>
                    </a:lnTo>
                    <a:lnTo>
                      <a:pt x="198" y="26"/>
                    </a:lnTo>
                    <a:lnTo>
                      <a:pt x="239" y="12"/>
                    </a:lnTo>
                    <a:lnTo>
                      <a:pt x="280" y="3"/>
                    </a:lnTo>
                    <a:lnTo>
                      <a:pt x="32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21" name="Freeform 104">
                <a:extLst>
                  <a:ext uri="{FF2B5EF4-FFF2-40B4-BE49-F238E27FC236}">
                    <a16:creationId xmlns:a16="http://schemas.microsoft.com/office/drawing/2014/main" id="{4B03ABDD-1DF3-4B56-B4F1-86111B127C0E}"/>
                  </a:ext>
                </a:extLst>
              </p:cNvPr>
              <p:cNvSpPr>
                <a:spLocks/>
              </p:cNvSpPr>
              <p:nvPr/>
            </p:nvSpPr>
            <p:spPr bwMode="auto">
              <a:xfrm>
                <a:off x="1730" y="1825"/>
                <a:ext cx="60" cy="61"/>
              </a:xfrm>
              <a:custGeom>
                <a:avLst/>
                <a:gdLst>
                  <a:gd name="T0" fmla="*/ 395 w 789"/>
                  <a:gd name="T1" fmla="*/ 0 h 789"/>
                  <a:gd name="T2" fmla="*/ 445 w 789"/>
                  <a:gd name="T3" fmla="*/ 3 h 789"/>
                  <a:gd name="T4" fmla="*/ 492 w 789"/>
                  <a:gd name="T5" fmla="*/ 12 h 789"/>
                  <a:gd name="T6" fmla="*/ 538 w 789"/>
                  <a:gd name="T7" fmla="*/ 27 h 789"/>
                  <a:gd name="T8" fmla="*/ 580 w 789"/>
                  <a:gd name="T9" fmla="*/ 46 h 789"/>
                  <a:gd name="T10" fmla="*/ 620 w 789"/>
                  <a:gd name="T11" fmla="*/ 71 h 789"/>
                  <a:gd name="T12" fmla="*/ 656 w 789"/>
                  <a:gd name="T13" fmla="*/ 99 h 789"/>
                  <a:gd name="T14" fmla="*/ 689 w 789"/>
                  <a:gd name="T15" fmla="*/ 132 h 789"/>
                  <a:gd name="T16" fmla="*/ 719 w 789"/>
                  <a:gd name="T17" fmla="*/ 169 h 789"/>
                  <a:gd name="T18" fmla="*/ 742 w 789"/>
                  <a:gd name="T19" fmla="*/ 209 h 789"/>
                  <a:gd name="T20" fmla="*/ 763 w 789"/>
                  <a:gd name="T21" fmla="*/ 252 h 789"/>
                  <a:gd name="T22" fmla="*/ 777 w 789"/>
                  <a:gd name="T23" fmla="*/ 297 h 789"/>
                  <a:gd name="T24" fmla="*/ 786 w 789"/>
                  <a:gd name="T25" fmla="*/ 345 h 789"/>
                  <a:gd name="T26" fmla="*/ 789 w 789"/>
                  <a:gd name="T27" fmla="*/ 394 h 789"/>
                  <a:gd name="T28" fmla="*/ 786 w 789"/>
                  <a:gd name="T29" fmla="*/ 443 h 789"/>
                  <a:gd name="T30" fmla="*/ 777 w 789"/>
                  <a:gd name="T31" fmla="*/ 492 h 789"/>
                  <a:gd name="T32" fmla="*/ 763 w 789"/>
                  <a:gd name="T33" fmla="*/ 537 h 789"/>
                  <a:gd name="T34" fmla="*/ 742 w 789"/>
                  <a:gd name="T35" fmla="*/ 580 h 789"/>
                  <a:gd name="T36" fmla="*/ 719 w 789"/>
                  <a:gd name="T37" fmla="*/ 620 h 789"/>
                  <a:gd name="T38" fmla="*/ 689 w 789"/>
                  <a:gd name="T39" fmla="*/ 657 h 789"/>
                  <a:gd name="T40" fmla="*/ 656 w 789"/>
                  <a:gd name="T41" fmla="*/ 689 h 789"/>
                  <a:gd name="T42" fmla="*/ 620 w 789"/>
                  <a:gd name="T43" fmla="*/ 718 h 789"/>
                  <a:gd name="T44" fmla="*/ 580 w 789"/>
                  <a:gd name="T45" fmla="*/ 743 h 789"/>
                  <a:gd name="T46" fmla="*/ 538 w 789"/>
                  <a:gd name="T47" fmla="*/ 762 h 789"/>
                  <a:gd name="T48" fmla="*/ 492 w 789"/>
                  <a:gd name="T49" fmla="*/ 776 h 789"/>
                  <a:gd name="T50" fmla="*/ 445 w 789"/>
                  <a:gd name="T51" fmla="*/ 786 h 789"/>
                  <a:gd name="T52" fmla="*/ 395 w 789"/>
                  <a:gd name="T53" fmla="*/ 789 h 789"/>
                  <a:gd name="T54" fmla="*/ 345 w 789"/>
                  <a:gd name="T55" fmla="*/ 786 h 789"/>
                  <a:gd name="T56" fmla="*/ 298 w 789"/>
                  <a:gd name="T57" fmla="*/ 776 h 789"/>
                  <a:gd name="T58" fmla="*/ 253 w 789"/>
                  <a:gd name="T59" fmla="*/ 762 h 789"/>
                  <a:gd name="T60" fmla="*/ 210 w 789"/>
                  <a:gd name="T61" fmla="*/ 743 h 789"/>
                  <a:gd name="T62" fmla="*/ 170 w 789"/>
                  <a:gd name="T63" fmla="*/ 718 h 789"/>
                  <a:gd name="T64" fmla="*/ 133 w 789"/>
                  <a:gd name="T65" fmla="*/ 689 h 789"/>
                  <a:gd name="T66" fmla="*/ 101 w 789"/>
                  <a:gd name="T67" fmla="*/ 657 h 789"/>
                  <a:gd name="T68" fmla="*/ 72 w 789"/>
                  <a:gd name="T69" fmla="*/ 620 h 789"/>
                  <a:gd name="T70" fmla="*/ 47 w 789"/>
                  <a:gd name="T71" fmla="*/ 580 h 789"/>
                  <a:gd name="T72" fmla="*/ 27 w 789"/>
                  <a:gd name="T73" fmla="*/ 537 h 789"/>
                  <a:gd name="T74" fmla="*/ 13 w 789"/>
                  <a:gd name="T75" fmla="*/ 492 h 789"/>
                  <a:gd name="T76" fmla="*/ 3 w 789"/>
                  <a:gd name="T77" fmla="*/ 443 h 789"/>
                  <a:gd name="T78" fmla="*/ 0 w 789"/>
                  <a:gd name="T79" fmla="*/ 394 h 789"/>
                  <a:gd name="T80" fmla="*/ 3 w 789"/>
                  <a:gd name="T81" fmla="*/ 345 h 789"/>
                  <a:gd name="T82" fmla="*/ 13 w 789"/>
                  <a:gd name="T83" fmla="*/ 297 h 789"/>
                  <a:gd name="T84" fmla="*/ 27 w 789"/>
                  <a:gd name="T85" fmla="*/ 252 h 789"/>
                  <a:gd name="T86" fmla="*/ 47 w 789"/>
                  <a:gd name="T87" fmla="*/ 209 h 789"/>
                  <a:gd name="T88" fmla="*/ 72 w 789"/>
                  <a:gd name="T89" fmla="*/ 169 h 789"/>
                  <a:gd name="T90" fmla="*/ 101 w 789"/>
                  <a:gd name="T91" fmla="*/ 132 h 789"/>
                  <a:gd name="T92" fmla="*/ 133 w 789"/>
                  <a:gd name="T93" fmla="*/ 99 h 789"/>
                  <a:gd name="T94" fmla="*/ 170 w 789"/>
                  <a:gd name="T95" fmla="*/ 71 h 789"/>
                  <a:gd name="T96" fmla="*/ 210 w 789"/>
                  <a:gd name="T97" fmla="*/ 46 h 789"/>
                  <a:gd name="T98" fmla="*/ 253 w 789"/>
                  <a:gd name="T99" fmla="*/ 27 h 789"/>
                  <a:gd name="T100" fmla="*/ 298 w 789"/>
                  <a:gd name="T101" fmla="*/ 12 h 789"/>
                  <a:gd name="T102" fmla="*/ 345 w 789"/>
                  <a:gd name="T103" fmla="*/ 3 h 789"/>
                  <a:gd name="T104" fmla="*/ 395 w 789"/>
                  <a:gd name="T105" fmla="*/ 0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9" h="789">
                    <a:moveTo>
                      <a:pt x="395" y="0"/>
                    </a:moveTo>
                    <a:lnTo>
                      <a:pt x="445" y="3"/>
                    </a:lnTo>
                    <a:lnTo>
                      <a:pt x="492" y="12"/>
                    </a:lnTo>
                    <a:lnTo>
                      <a:pt x="538" y="27"/>
                    </a:lnTo>
                    <a:lnTo>
                      <a:pt x="580" y="46"/>
                    </a:lnTo>
                    <a:lnTo>
                      <a:pt x="620" y="71"/>
                    </a:lnTo>
                    <a:lnTo>
                      <a:pt x="656" y="99"/>
                    </a:lnTo>
                    <a:lnTo>
                      <a:pt x="689" y="132"/>
                    </a:lnTo>
                    <a:lnTo>
                      <a:pt x="719" y="169"/>
                    </a:lnTo>
                    <a:lnTo>
                      <a:pt x="742" y="209"/>
                    </a:lnTo>
                    <a:lnTo>
                      <a:pt x="763" y="252"/>
                    </a:lnTo>
                    <a:lnTo>
                      <a:pt x="777" y="297"/>
                    </a:lnTo>
                    <a:lnTo>
                      <a:pt x="786" y="345"/>
                    </a:lnTo>
                    <a:lnTo>
                      <a:pt x="789" y="394"/>
                    </a:lnTo>
                    <a:lnTo>
                      <a:pt x="786" y="443"/>
                    </a:lnTo>
                    <a:lnTo>
                      <a:pt x="777" y="492"/>
                    </a:lnTo>
                    <a:lnTo>
                      <a:pt x="763" y="537"/>
                    </a:lnTo>
                    <a:lnTo>
                      <a:pt x="742" y="580"/>
                    </a:lnTo>
                    <a:lnTo>
                      <a:pt x="719" y="620"/>
                    </a:lnTo>
                    <a:lnTo>
                      <a:pt x="689" y="657"/>
                    </a:lnTo>
                    <a:lnTo>
                      <a:pt x="656" y="689"/>
                    </a:lnTo>
                    <a:lnTo>
                      <a:pt x="620" y="718"/>
                    </a:lnTo>
                    <a:lnTo>
                      <a:pt x="580" y="743"/>
                    </a:lnTo>
                    <a:lnTo>
                      <a:pt x="538" y="762"/>
                    </a:lnTo>
                    <a:lnTo>
                      <a:pt x="492" y="776"/>
                    </a:lnTo>
                    <a:lnTo>
                      <a:pt x="445" y="786"/>
                    </a:lnTo>
                    <a:lnTo>
                      <a:pt x="395" y="789"/>
                    </a:lnTo>
                    <a:lnTo>
                      <a:pt x="345" y="786"/>
                    </a:lnTo>
                    <a:lnTo>
                      <a:pt x="298" y="776"/>
                    </a:lnTo>
                    <a:lnTo>
                      <a:pt x="253" y="762"/>
                    </a:lnTo>
                    <a:lnTo>
                      <a:pt x="210" y="743"/>
                    </a:lnTo>
                    <a:lnTo>
                      <a:pt x="170" y="718"/>
                    </a:lnTo>
                    <a:lnTo>
                      <a:pt x="133" y="689"/>
                    </a:lnTo>
                    <a:lnTo>
                      <a:pt x="101" y="657"/>
                    </a:lnTo>
                    <a:lnTo>
                      <a:pt x="72" y="620"/>
                    </a:lnTo>
                    <a:lnTo>
                      <a:pt x="47" y="580"/>
                    </a:lnTo>
                    <a:lnTo>
                      <a:pt x="27" y="537"/>
                    </a:lnTo>
                    <a:lnTo>
                      <a:pt x="13" y="492"/>
                    </a:lnTo>
                    <a:lnTo>
                      <a:pt x="3" y="443"/>
                    </a:lnTo>
                    <a:lnTo>
                      <a:pt x="0" y="394"/>
                    </a:lnTo>
                    <a:lnTo>
                      <a:pt x="3" y="345"/>
                    </a:lnTo>
                    <a:lnTo>
                      <a:pt x="13" y="297"/>
                    </a:lnTo>
                    <a:lnTo>
                      <a:pt x="27" y="252"/>
                    </a:lnTo>
                    <a:lnTo>
                      <a:pt x="47" y="209"/>
                    </a:lnTo>
                    <a:lnTo>
                      <a:pt x="72" y="169"/>
                    </a:lnTo>
                    <a:lnTo>
                      <a:pt x="101" y="132"/>
                    </a:lnTo>
                    <a:lnTo>
                      <a:pt x="133" y="99"/>
                    </a:lnTo>
                    <a:lnTo>
                      <a:pt x="170" y="71"/>
                    </a:lnTo>
                    <a:lnTo>
                      <a:pt x="210" y="46"/>
                    </a:lnTo>
                    <a:lnTo>
                      <a:pt x="253" y="27"/>
                    </a:lnTo>
                    <a:lnTo>
                      <a:pt x="298" y="12"/>
                    </a:lnTo>
                    <a:lnTo>
                      <a:pt x="345" y="3"/>
                    </a:lnTo>
                    <a:lnTo>
                      <a:pt x="39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22" name="Freeform 105">
                <a:extLst>
                  <a:ext uri="{FF2B5EF4-FFF2-40B4-BE49-F238E27FC236}">
                    <a16:creationId xmlns:a16="http://schemas.microsoft.com/office/drawing/2014/main" id="{583FB565-568E-430A-BB3A-E982CE465DF0}"/>
                  </a:ext>
                </a:extLst>
              </p:cNvPr>
              <p:cNvSpPr>
                <a:spLocks/>
              </p:cNvSpPr>
              <p:nvPr/>
            </p:nvSpPr>
            <p:spPr bwMode="auto">
              <a:xfrm>
                <a:off x="1708" y="1898"/>
                <a:ext cx="104" cy="187"/>
              </a:xfrm>
              <a:custGeom>
                <a:avLst/>
                <a:gdLst>
                  <a:gd name="T0" fmla="*/ 362 w 1344"/>
                  <a:gd name="T1" fmla="*/ 0 h 2437"/>
                  <a:gd name="T2" fmla="*/ 372 w 1344"/>
                  <a:gd name="T3" fmla="*/ 2 h 2437"/>
                  <a:gd name="T4" fmla="*/ 383 w 1344"/>
                  <a:gd name="T5" fmla="*/ 6 h 2437"/>
                  <a:gd name="T6" fmla="*/ 390 w 1344"/>
                  <a:gd name="T7" fmla="*/ 14 h 2437"/>
                  <a:gd name="T8" fmla="*/ 395 w 1344"/>
                  <a:gd name="T9" fmla="*/ 24 h 2437"/>
                  <a:gd name="T10" fmla="*/ 631 w 1344"/>
                  <a:gd name="T11" fmla="*/ 673 h 2437"/>
                  <a:gd name="T12" fmla="*/ 639 w 1344"/>
                  <a:gd name="T13" fmla="*/ 686 h 2437"/>
                  <a:gd name="T14" fmla="*/ 648 w 1344"/>
                  <a:gd name="T15" fmla="*/ 695 h 2437"/>
                  <a:gd name="T16" fmla="*/ 660 w 1344"/>
                  <a:gd name="T17" fmla="*/ 700 h 2437"/>
                  <a:gd name="T18" fmla="*/ 672 w 1344"/>
                  <a:gd name="T19" fmla="*/ 701 h 2437"/>
                  <a:gd name="T20" fmla="*/ 685 w 1344"/>
                  <a:gd name="T21" fmla="*/ 700 h 2437"/>
                  <a:gd name="T22" fmla="*/ 696 w 1344"/>
                  <a:gd name="T23" fmla="*/ 695 h 2437"/>
                  <a:gd name="T24" fmla="*/ 705 w 1344"/>
                  <a:gd name="T25" fmla="*/ 686 h 2437"/>
                  <a:gd name="T26" fmla="*/ 712 w 1344"/>
                  <a:gd name="T27" fmla="*/ 673 h 2437"/>
                  <a:gd name="T28" fmla="*/ 949 w 1344"/>
                  <a:gd name="T29" fmla="*/ 24 h 2437"/>
                  <a:gd name="T30" fmla="*/ 956 w 1344"/>
                  <a:gd name="T31" fmla="*/ 13 h 2437"/>
                  <a:gd name="T32" fmla="*/ 966 w 1344"/>
                  <a:gd name="T33" fmla="*/ 4 h 2437"/>
                  <a:gd name="T34" fmla="*/ 978 w 1344"/>
                  <a:gd name="T35" fmla="*/ 1 h 2437"/>
                  <a:gd name="T36" fmla="*/ 992 w 1344"/>
                  <a:gd name="T37" fmla="*/ 2 h 2437"/>
                  <a:gd name="T38" fmla="*/ 1104 w 1344"/>
                  <a:gd name="T39" fmla="*/ 37 h 2437"/>
                  <a:gd name="T40" fmla="*/ 1105 w 1344"/>
                  <a:gd name="T41" fmla="*/ 37 h 2437"/>
                  <a:gd name="T42" fmla="*/ 1146 w 1344"/>
                  <a:gd name="T43" fmla="*/ 54 h 2437"/>
                  <a:gd name="T44" fmla="*/ 1184 w 1344"/>
                  <a:gd name="T45" fmla="*/ 75 h 2437"/>
                  <a:gd name="T46" fmla="*/ 1219 w 1344"/>
                  <a:gd name="T47" fmla="*/ 101 h 2437"/>
                  <a:gd name="T48" fmla="*/ 1251 w 1344"/>
                  <a:gd name="T49" fmla="*/ 130 h 2437"/>
                  <a:gd name="T50" fmla="*/ 1277 w 1344"/>
                  <a:gd name="T51" fmla="*/ 163 h 2437"/>
                  <a:gd name="T52" fmla="*/ 1301 w 1344"/>
                  <a:gd name="T53" fmla="*/ 199 h 2437"/>
                  <a:gd name="T54" fmla="*/ 1319 w 1344"/>
                  <a:gd name="T55" fmla="*/ 238 h 2437"/>
                  <a:gd name="T56" fmla="*/ 1333 w 1344"/>
                  <a:gd name="T57" fmla="*/ 280 h 2437"/>
                  <a:gd name="T58" fmla="*/ 1341 w 1344"/>
                  <a:gd name="T59" fmla="*/ 323 h 2437"/>
                  <a:gd name="T60" fmla="*/ 1344 w 1344"/>
                  <a:gd name="T61" fmla="*/ 367 h 2437"/>
                  <a:gd name="T62" fmla="*/ 1344 w 1344"/>
                  <a:gd name="T63" fmla="*/ 1056 h 2437"/>
                  <a:gd name="T64" fmla="*/ 1343 w 1344"/>
                  <a:gd name="T65" fmla="*/ 1066 h 2437"/>
                  <a:gd name="T66" fmla="*/ 1338 w 1344"/>
                  <a:gd name="T67" fmla="*/ 1075 h 2437"/>
                  <a:gd name="T68" fmla="*/ 1091 w 1344"/>
                  <a:gd name="T69" fmla="*/ 1451 h 2437"/>
                  <a:gd name="T70" fmla="*/ 1091 w 1344"/>
                  <a:gd name="T71" fmla="*/ 2402 h 2437"/>
                  <a:gd name="T72" fmla="*/ 1089 w 1344"/>
                  <a:gd name="T73" fmla="*/ 2415 h 2437"/>
                  <a:gd name="T74" fmla="*/ 1081 w 1344"/>
                  <a:gd name="T75" fmla="*/ 2427 h 2437"/>
                  <a:gd name="T76" fmla="*/ 1070 w 1344"/>
                  <a:gd name="T77" fmla="*/ 2434 h 2437"/>
                  <a:gd name="T78" fmla="*/ 1056 w 1344"/>
                  <a:gd name="T79" fmla="*/ 2437 h 2437"/>
                  <a:gd name="T80" fmla="*/ 287 w 1344"/>
                  <a:gd name="T81" fmla="*/ 2437 h 2437"/>
                  <a:gd name="T82" fmla="*/ 274 w 1344"/>
                  <a:gd name="T83" fmla="*/ 2434 h 2437"/>
                  <a:gd name="T84" fmla="*/ 263 w 1344"/>
                  <a:gd name="T85" fmla="*/ 2427 h 2437"/>
                  <a:gd name="T86" fmla="*/ 256 w 1344"/>
                  <a:gd name="T87" fmla="*/ 2415 h 2437"/>
                  <a:gd name="T88" fmla="*/ 253 w 1344"/>
                  <a:gd name="T89" fmla="*/ 2402 h 2437"/>
                  <a:gd name="T90" fmla="*/ 253 w 1344"/>
                  <a:gd name="T91" fmla="*/ 1451 h 2437"/>
                  <a:gd name="T92" fmla="*/ 6 w 1344"/>
                  <a:gd name="T93" fmla="*/ 1075 h 2437"/>
                  <a:gd name="T94" fmla="*/ 2 w 1344"/>
                  <a:gd name="T95" fmla="*/ 1066 h 2437"/>
                  <a:gd name="T96" fmla="*/ 0 w 1344"/>
                  <a:gd name="T97" fmla="*/ 1056 h 2437"/>
                  <a:gd name="T98" fmla="*/ 0 w 1344"/>
                  <a:gd name="T99" fmla="*/ 369 h 2437"/>
                  <a:gd name="T100" fmla="*/ 3 w 1344"/>
                  <a:gd name="T101" fmla="*/ 324 h 2437"/>
                  <a:gd name="T102" fmla="*/ 11 w 1344"/>
                  <a:gd name="T103" fmla="*/ 281 h 2437"/>
                  <a:gd name="T104" fmla="*/ 24 w 1344"/>
                  <a:gd name="T105" fmla="*/ 240 h 2437"/>
                  <a:gd name="T106" fmla="*/ 43 w 1344"/>
                  <a:gd name="T107" fmla="*/ 201 h 2437"/>
                  <a:gd name="T108" fmla="*/ 66 w 1344"/>
                  <a:gd name="T109" fmla="*/ 164 h 2437"/>
                  <a:gd name="T110" fmla="*/ 93 w 1344"/>
                  <a:gd name="T111" fmla="*/ 130 h 2437"/>
                  <a:gd name="T112" fmla="*/ 125 w 1344"/>
                  <a:gd name="T113" fmla="*/ 101 h 2437"/>
                  <a:gd name="T114" fmla="*/ 160 w 1344"/>
                  <a:gd name="T115" fmla="*/ 75 h 2437"/>
                  <a:gd name="T116" fmla="*/ 198 w 1344"/>
                  <a:gd name="T117" fmla="*/ 54 h 2437"/>
                  <a:gd name="T118" fmla="*/ 239 w 1344"/>
                  <a:gd name="T119" fmla="*/ 37 h 2437"/>
                  <a:gd name="T120" fmla="*/ 352 w 1344"/>
                  <a:gd name="T121" fmla="*/ 2 h 2437"/>
                  <a:gd name="T122" fmla="*/ 357 w 1344"/>
                  <a:gd name="T123" fmla="*/ 1 h 2437"/>
                  <a:gd name="T124" fmla="*/ 362 w 1344"/>
                  <a:gd name="T125" fmla="*/ 0 h 2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44" h="2437">
                    <a:moveTo>
                      <a:pt x="362" y="0"/>
                    </a:moveTo>
                    <a:lnTo>
                      <a:pt x="372" y="2"/>
                    </a:lnTo>
                    <a:lnTo>
                      <a:pt x="383" y="6"/>
                    </a:lnTo>
                    <a:lnTo>
                      <a:pt x="390" y="14"/>
                    </a:lnTo>
                    <a:lnTo>
                      <a:pt x="395" y="24"/>
                    </a:lnTo>
                    <a:lnTo>
                      <a:pt x="631" y="673"/>
                    </a:lnTo>
                    <a:lnTo>
                      <a:pt x="639" y="686"/>
                    </a:lnTo>
                    <a:lnTo>
                      <a:pt x="648" y="695"/>
                    </a:lnTo>
                    <a:lnTo>
                      <a:pt x="660" y="700"/>
                    </a:lnTo>
                    <a:lnTo>
                      <a:pt x="672" y="701"/>
                    </a:lnTo>
                    <a:lnTo>
                      <a:pt x="685" y="700"/>
                    </a:lnTo>
                    <a:lnTo>
                      <a:pt x="696" y="695"/>
                    </a:lnTo>
                    <a:lnTo>
                      <a:pt x="705" y="686"/>
                    </a:lnTo>
                    <a:lnTo>
                      <a:pt x="712" y="673"/>
                    </a:lnTo>
                    <a:lnTo>
                      <a:pt x="949" y="24"/>
                    </a:lnTo>
                    <a:lnTo>
                      <a:pt x="956" y="13"/>
                    </a:lnTo>
                    <a:lnTo>
                      <a:pt x="966" y="4"/>
                    </a:lnTo>
                    <a:lnTo>
                      <a:pt x="978" y="1"/>
                    </a:lnTo>
                    <a:lnTo>
                      <a:pt x="992" y="2"/>
                    </a:lnTo>
                    <a:lnTo>
                      <a:pt x="1104" y="37"/>
                    </a:lnTo>
                    <a:lnTo>
                      <a:pt x="1105" y="37"/>
                    </a:lnTo>
                    <a:lnTo>
                      <a:pt x="1146" y="54"/>
                    </a:lnTo>
                    <a:lnTo>
                      <a:pt x="1184" y="75"/>
                    </a:lnTo>
                    <a:lnTo>
                      <a:pt x="1219" y="101"/>
                    </a:lnTo>
                    <a:lnTo>
                      <a:pt x="1251" y="130"/>
                    </a:lnTo>
                    <a:lnTo>
                      <a:pt x="1277" y="163"/>
                    </a:lnTo>
                    <a:lnTo>
                      <a:pt x="1301" y="199"/>
                    </a:lnTo>
                    <a:lnTo>
                      <a:pt x="1319" y="238"/>
                    </a:lnTo>
                    <a:lnTo>
                      <a:pt x="1333" y="280"/>
                    </a:lnTo>
                    <a:lnTo>
                      <a:pt x="1341" y="323"/>
                    </a:lnTo>
                    <a:lnTo>
                      <a:pt x="1344" y="367"/>
                    </a:lnTo>
                    <a:lnTo>
                      <a:pt x="1344" y="1056"/>
                    </a:lnTo>
                    <a:lnTo>
                      <a:pt x="1343" y="1066"/>
                    </a:lnTo>
                    <a:lnTo>
                      <a:pt x="1338" y="1075"/>
                    </a:lnTo>
                    <a:lnTo>
                      <a:pt x="1091" y="1451"/>
                    </a:lnTo>
                    <a:lnTo>
                      <a:pt x="1091" y="2402"/>
                    </a:lnTo>
                    <a:lnTo>
                      <a:pt x="1089" y="2415"/>
                    </a:lnTo>
                    <a:lnTo>
                      <a:pt x="1081" y="2427"/>
                    </a:lnTo>
                    <a:lnTo>
                      <a:pt x="1070" y="2434"/>
                    </a:lnTo>
                    <a:lnTo>
                      <a:pt x="1056" y="2437"/>
                    </a:lnTo>
                    <a:lnTo>
                      <a:pt x="287" y="2437"/>
                    </a:lnTo>
                    <a:lnTo>
                      <a:pt x="274" y="2434"/>
                    </a:lnTo>
                    <a:lnTo>
                      <a:pt x="263" y="2427"/>
                    </a:lnTo>
                    <a:lnTo>
                      <a:pt x="256" y="2415"/>
                    </a:lnTo>
                    <a:lnTo>
                      <a:pt x="253" y="2402"/>
                    </a:lnTo>
                    <a:lnTo>
                      <a:pt x="253" y="1451"/>
                    </a:lnTo>
                    <a:lnTo>
                      <a:pt x="6" y="1075"/>
                    </a:lnTo>
                    <a:lnTo>
                      <a:pt x="2" y="1066"/>
                    </a:lnTo>
                    <a:lnTo>
                      <a:pt x="0" y="1056"/>
                    </a:lnTo>
                    <a:lnTo>
                      <a:pt x="0" y="369"/>
                    </a:lnTo>
                    <a:lnTo>
                      <a:pt x="3" y="324"/>
                    </a:lnTo>
                    <a:lnTo>
                      <a:pt x="11" y="281"/>
                    </a:lnTo>
                    <a:lnTo>
                      <a:pt x="24" y="240"/>
                    </a:lnTo>
                    <a:lnTo>
                      <a:pt x="43" y="201"/>
                    </a:lnTo>
                    <a:lnTo>
                      <a:pt x="66" y="164"/>
                    </a:lnTo>
                    <a:lnTo>
                      <a:pt x="93" y="130"/>
                    </a:lnTo>
                    <a:lnTo>
                      <a:pt x="125" y="101"/>
                    </a:lnTo>
                    <a:lnTo>
                      <a:pt x="160" y="75"/>
                    </a:lnTo>
                    <a:lnTo>
                      <a:pt x="198" y="54"/>
                    </a:lnTo>
                    <a:lnTo>
                      <a:pt x="239" y="37"/>
                    </a:lnTo>
                    <a:lnTo>
                      <a:pt x="352" y="2"/>
                    </a:lnTo>
                    <a:lnTo>
                      <a:pt x="357" y="1"/>
                    </a:lnTo>
                    <a:lnTo>
                      <a:pt x="36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23" name="Freeform 106">
                <a:extLst>
                  <a:ext uri="{FF2B5EF4-FFF2-40B4-BE49-F238E27FC236}">
                    <a16:creationId xmlns:a16="http://schemas.microsoft.com/office/drawing/2014/main" id="{700C9479-37AA-49C8-870A-FD3071A0A5D6}"/>
                  </a:ext>
                </a:extLst>
              </p:cNvPr>
              <p:cNvSpPr>
                <a:spLocks/>
              </p:cNvSpPr>
              <p:nvPr/>
            </p:nvSpPr>
            <p:spPr bwMode="auto">
              <a:xfrm>
                <a:off x="1752" y="1896"/>
                <a:ext cx="16" cy="39"/>
              </a:xfrm>
              <a:custGeom>
                <a:avLst/>
                <a:gdLst>
                  <a:gd name="T0" fmla="*/ 48 w 198"/>
                  <a:gd name="T1" fmla="*/ 0 h 507"/>
                  <a:gd name="T2" fmla="*/ 150 w 198"/>
                  <a:gd name="T3" fmla="*/ 0 h 507"/>
                  <a:gd name="T4" fmla="*/ 163 w 198"/>
                  <a:gd name="T5" fmla="*/ 1 h 507"/>
                  <a:gd name="T6" fmla="*/ 175 w 198"/>
                  <a:gd name="T7" fmla="*/ 6 h 507"/>
                  <a:gd name="T8" fmla="*/ 185 w 198"/>
                  <a:gd name="T9" fmla="*/ 14 h 507"/>
                  <a:gd name="T10" fmla="*/ 194 w 198"/>
                  <a:gd name="T11" fmla="*/ 27 h 507"/>
                  <a:gd name="T12" fmla="*/ 198 w 198"/>
                  <a:gd name="T13" fmla="*/ 41 h 507"/>
                  <a:gd name="T14" fmla="*/ 197 w 198"/>
                  <a:gd name="T15" fmla="*/ 56 h 507"/>
                  <a:gd name="T16" fmla="*/ 192 w 198"/>
                  <a:gd name="T17" fmla="*/ 69 h 507"/>
                  <a:gd name="T18" fmla="*/ 137 w 198"/>
                  <a:gd name="T19" fmla="*/ 151 h 507"/>
                  <a:gd name="T20" fmla="*/ 163 w 198"/>
                  <a:gd name="T21" fmla="*/ 364 h 507"/>
                  <a:gd name="T22" fmla="*/ 114 w 198"/>
                  <a:gd name="T23" fmla="*/ 497 h 507"/>
                  <a:gd name="T24" fmla="*/ 109 w 198"/>
                  <a:gd name="T25" fmla="*/ 503 h 507"/>
                  <a:gd name="T26" fmla="*/ 102 w 198"/>
                  <a:gd name="T27" fmla="*/ 507 h 507"/>
                  <a:gd name="T28" fmla="*/ 95 w 198"/>
                  <a:gd name="T29" fmla="*/ 507 h 507"/>
                  <a:gd name="T30" fmla="*/ 89 w 198"/>
                  <a:gd name="T31" fmla="*/ 503 h 507"/>
                  <a:gd name="T32" fmla="*/ 85 w 198"/>
                  <a:gd name="T33" fmla="*/ 497 h 507"/>
                  <a:gd name="T34" fmla="*/ 35 w 198"/>
                  <a:gd name="T35" fmla="*/ 364 h 507"/>
                  <a:gd name="T36" fmla="*/ 60 w 198"/>
                  <a:gd name="T37" fmla="*/ 151 h 507"/>
                  <a:gd name="T38" fmla="*/ 6 w 198"/>
                  <a:gd name="T39" fmla="*/ 69 h 507"/>
                  <a:gd name="T40" fmla="*/ 1 w 198"/>
                  <a:gd name="T41" fmla="*/ 56 h 507"/>
                  <a:gd name="T42" fmla="*/ 0 w 198"/>
                  <a:gd name="T43" fmla="*/ 41 h 507"/>
                  <a:gd name="T44" fmla="*/ 4 w 198"/>
                  <a:gd name="T45" fmla="*/ 27 h 507"/>
                  <a:gd name="T46" fmla="*/ 12 w 198"/>
                  <a:gd name="T47" fmla="*/ 14 h 507"/>
                  <a:gd name="T48" fmla="*/ 23 w 198"/>
                  <a:gd name="T49" fmla="*/ 6 h 507"/>
                  <a:gd name="T50" fmla="*/ 35 w 198"/>
                  <a:gd name="T51" fmla="*/ 1 h 507"/>
                  <a:gd name="T52" fmla="*/ 48 w 198"/>
                  <a:gd name="T53"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 h="507">
                    <a:moveTo>
                      <a:pt x="48" y="0"/>
                    </a:moveTo>
                    <a:lnTo>
                      <a:pt x="150" y="0"/>
                    </a:lnTo>
                    <a:lnTo>
                      <a:pt x="163" y="1"/>
                    </a:lnTo>
                    <a:lnTo>
                      <a:pt x="175" y="6"/>
                    </a:lnTo>
                    <a:lnTo>
                      <a:pt x="185" y="14"/>
                    </a:lnTo>
                    <a:lnTo>
                      <a:pt x="194" y="27"/>
                    </a:lnTo>
                    <a:lnTo>
                      <a:pt x="198" y="41"/>
                    </a:lnTo>
                    <a:lnTo>
                      <a:pt x="197" y="56"/>
                    </a:lnTo>
                    <a:lnTo>
                      <a:pt x="192" y="69"/>
                    </a:lnTo>
                    <a:lnTo>
                      <a:pt x="137" y="151"/>
                    </a:lnTo>
                    <a:lnTo>
                      <a:pt x="163" y="364"/>
                    </a:lnTo>
                    <a:lnTo>
                      <a:pt x="114" y="497"/>
                    </a:lnTo>
                    <a:lnTo>
                      <a:pt x="109" y="503"/>
                    </a:lnTo>
                    <a:lnTo>
                      <a:pt x="102" y="507"/>
                    </a:lnTo>
                    <a:lnTo>
                      <a:pt x="95" y="507"/>
                    </a:lnTo>
                    <a:lnTo>
                      <a:pt x="89" y="503"/>
                    </a:lnTo>
                    <a:lnTo>
                      <a:pt x="85" y="497"/>
                    </a:lnTo>
                    <a:lnTo>
                      <a:pt x="35" y="364"/>
                    </a:lnTo>
                    <a:lnTo>
                      <a:pt x="60" y="151"/>
                    </a:lnTo>
                    <a:lnTo>
                      <a:pt x="6" y="69"/>
                    </a:lnTo>
                    <a:lnTo>
                      <a:pt x="1" y="56"/>
                    </a:lnTo>
                    <a:lnTo>
                      <a:pt x="0" y="41"/>
                    </a:lnTo>
                    <a:lnTo>
                      <a:pt x="4" y="27"/>
                    </a:lnTo>
                    <a:lnTo>
                      <a:pt x="12" y="14"/>
                    </a:lnTo>
                    <a:lnTo>
                      <a:pt x="23" y="6"/>
                    </a:lnTo>
                    <a:lnTo>
                      <a:pt x="35" y="1"/>
                    </a:lnTo>
                    <a:lnTo>
                      <a:pt x="4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grpSp>
        <p:grpSp>
          <p:nvGrpSpPr>
            <p:cNvPr id="24" name="Group 209">
              <a:extLst>
                <a:ext uri="{FF2B5EF4-FFF2-40B4-BE49-F238E27FC236}">
                  <a16:creationId xmlns:a16="http://schemas.microsoft.com/office/drawing/2014/main" id="{A64A124D-DEAB-41EA-A9AD-C5F9EEE6C84A}"/>
                </a:ext>
              </a:extLst>
            </p:cNvPr>
            <p:cNvGrpSpPr>
              <a:grpSpLocks noChangeAspect="1"/>
            </p:cNvGrpSpPr>
            <p:nvPr/>
          </p:nvGrpSpPr>
          <p:grpSpPr bwMode="auto">
            <a:xfrm>
              <a:off x="6694885" y="3205942"/>
              <a:ext cx="410996" cy="396648"/>
              <a:chOff x="4790" y="1807"/>
              <a:chExt cx="487" cy="470"/>
            </a:xfrm>
            <a:solidFill>
              <a:schemeClr val="bg1"/>
            </a:solidFill>
          </p:grpSpPr>
          <p:sp>
            <p:nvSpPr>
              <p:cNvPr id="25" name="Freeform 211">
                <a:extLst>
                  <a:ext uri="{FF2B5EF4-FFF2-40B4-BE49-F238E27FC236}">
                    <a16:creationId xmlns:a16="http://schemas.microsoft.com/office/drawing/2014/main" id="{0916B90A-5B66-4E4B-B9F9-1F4249BF4D7F}"/>
                  </a:ext>
                </a:extLst>
              </p:cNvPr>
              <p:cNvSpPr>
                <a:spLocks noEditPoints="1"/>
              </p:cNvSpPr>
              <p:nvPr/>
            </p:nvSpPr>
            <p:spPr bwMode="auto">
              <a:xfrm>
                <a:off x="4790" y="1849"/>
                <a:ext cx="296" cy="428"/>
              </a:xfrm>
              <a:custGeom>
                <a:avLst/>
                <a:gdLst>
                  <a:gd name="T0" fmla="*/ 575 w 2074"/>
                  <a:gd name="T1" fmla="*/ 663 h 2994"/>
                  <a:gd name="T2" fmla="*/ 600 w 2074"/>
                  <a:gd name="T3" fmla="*/ 860 h 2994"/>
                  <a:gd name="T4" fmla="*/ 709 w 2074"/>
                  <a:gd name="T5" fmla="*/ 1032 h 2994"/>
                  <a:gd name="T6" fmla="*/ 880 w 2074"/>
                  <a:gd name="T7" fmla="*/ 1140 h 2994"/>
                  <a:gd name="T8" fmla="*/ 1090 w 2074"/>
                  <a:gd name="T9" fmla="*/ 1165 h 2994"/>
                  <a:gd name="T10" fmla="*/ 1286 w 2074"/>
                  <a:gd name="T11" fmla="*/ 1096 h 2994"/>
                  <a:gd name="T12" fmla="*/ 1428 w 2074"/>
                  <a:gd name="T13" fmla="*/ 953 h 2994"/>
                  <a:gd name="T14" fmla="*/ 1498 w 2074"/>
                  <a:gd name="T15" fmla="*/ 757 h 2994"/>
                  <a:gd name="T16" fmla="*/ 1484 w 2074"/>
                  <a:gd name="T17" fmla="*/ 586 h 2994"/>
                  <a:gd name="T18" fmla="*/ 1104 w 2074"/>
                  <a:gd name="T19" fmla="*/ 3 h 2994"/>
                  <a:gd name="T20" fmla="*/ 1356 w 2074"/>
                  <a:gd name="T21" fmla="*/ 77 h 2994"/>
                  <a:gd name="T22" fmla="*/ 1558 w 2074"/>
                  <a:gd name="T23" fmla="*/ 230 h 2994"/>
                  <a:gd name="T24" fmla="*/ 1694 w 2074"/>
                  <a:gd name="T25" fmla="*/ 447 h 2994"/>
                  <a:gd name="T26" fmla="*/ 1743 w 2074"/>
                  <a:gd name="T27" fmla="*/ 707 h 2994"/>
                  <a:gd name="T28" fmla="*/ 1748 w 2074"/>
                  <a:gd name="T29" fmla="*/ 916 h 2994"/>
                  <a:gd name="T30" fmla="*/ 1790 w 2074"/>
                  <a:gd name="T31" fmla="*/ 1056 h 2994"/>
                  <a:gd name="T32" fmla="*/ 1859 w 2074"/>
                  <a:gd name="T33" fmla="*/ 1155 h 2994"/>
                  <a:gd name="T34" fmla="*/ 1934 w 2074"/>
                  <a:gd name="T35" fmla="*/ 1198 h 2994"/>
                  <a:gd name="T36" fmla="*/ 1901 w 2074"/>
                  <a:gd name="T37" fmla="*/ 1221 h 2994"/>
                  <a:gd name="T38" fmla="*/ 1816 w 2074"/>
                  <a:gd name="T39" fmla="*/ 1261 h 2994"/>
                  <a:gd name="T40" fmla="*/ 1671 w 2074"/>
                  <a:gd name="T41" fmla="*/ 1299 h 2994"/>
                  <a:gd name="T42" fmla="*/ 1455 w 2074"/>
                  <a:gd name="T43" fmla="*/ 1317 h 2994"/>
                  <a:gd name="T44" fmla="*/ 1512 w 2074"/>
                  <a:gd name="T45" fmla="*/ 1362 h 2994"/>
                  <a:gd name="T46" fmla="*/ 1709 w 2074"/>
                  <a:gd name="T47" fmla="*/ 1409 h 2994"/>
                  <a:gd name="T48" fmla="*/ 1858 w 2074"/>
                  <a:gd name="T49" fmla="*/ 1536 h 2994"/>
                  <a:gd name="T50" fmla="*/ 1937 w 2074"/>
                  <a:gd name="T51" fmla="*/ 1721 h 2994"/>
                  <a:gd name="T52" fmla="*/ 2069 w 2074"/>
                  <a:gd name="T53" fmla="*/ 2646 h 2994"/>
                  <a:gd name="T54" fmla="*/ 2004 w 2074"/>
                  <a:gd name="T55" fmla="*/ 2812 h 2994"/>
                  <a:gd name="T56" fmla="*/ 1873 w 2074"/>
                  <a:gd name="T57" fmla="*/ 2935 h 2994"/>
                  <a:gd name="T58" fmla="*/ 1706 w 2074"/>
                  <a:gd name="T59" fmla="*/ 2992 h 2994"/>
                  <a:gd name="T60" fmla="*/ 324 w 2074"/>
                  <a:gd name="T61" fmla="*/ 2985 h 2994"/>
                  <a:gd name="T62" fmla="*/ 162 w 2074"/>
                  <a:gd name="T63" fmla="*/ 2909 h 2994"/>
                  <a:gd name="T64" fmla="*/ 47 w 2074"/>
                  <a:gd name="T65" fmla="*/ 2773 h 2994"/>
                  <a:gd name="T66" fmla="*/ 0 w 2074"/>
                  <a:gd name="T67" fmla="*/ 2602 h 2994"/>
                  <a:gd name="T68" fmla="*/ 149 w 2074"/>
                  <a:gd name="T69" fmla="*/ 1671 h 2994"/>
                  <a:gd name="T70" fmla="*/ 247 w 2074"/>
                  <a:gd name="T71" fmla="*/ 1498 h 2994"/>
                  <a:gd name="T72" fmla="*/ 411 w 2074"/>
                  <a:gd name="T73" fmla="*/ 1389 h 2994"/>
                  <a:gd name="T74" fmla="*/ 775 w 2074"/>
                  <a:gd name="T75" fmla="*/ 1362 h 2994"/>
                  <a:gd name="T76" fmla="*/ 558 w 2074"/>
                  <a:gd name="T77" fmla="*/ 1315 h 2994"/>
                  <a:gd name="T78" fmla="*/ 361 w 2074"/>
                  <a:gd name="T79" fmla="*/ 1290 h 2994"/>
                  <a:gd name="T80" fmla="*/ 231 w 2074"/>
                  <a:gd name="T81" fmla="*/ 1251 h 2994"/>
                  <a:gd name="T82" fmla="*/ 159 w 2074"/>
                  <a:gd name="T83" fmla="*/ 1212 h 2994"/>
                  <a:gd name="T84" fmla="*/ 138 w 2074"/>
                  <a:gd name="T85" fmla="*/ 1197 h 2994"/>
                  <a:gd name="T86" fmla="*/ 231 w 2074"/>
                  <a:gd name="T87" fmla="*/ 1137 h 2994"/>
                  <a:gd name="T88" fmla="*/ 291 w 2074"/>
                  <a:gd name="T89" fmla="*/ 1035 h 2994"/>
                  <a:gd name="T90" fmla="*/ 331 w 2074"/>
                  <a:gd name="T91" fmla="*/ 870 h 2994"/>
                  <a:gd name="T92" fmla="*/ 330 w 2074"/>
                  <a:gd name="T93" fmla="*/ 707 h 2994"/>
                  <a:gd name="T94" fmla="*/ 380 w 2074"/>
                  <a:gd name="T95" fmla="*/ 447 h 2994"/>
                  <a:gd name="T96" fmla="*/ 516 w 2074"/>
                  <a:gd name="T97" fmla="*/ 230 h 2994"/>
                  <a:gd name="T98" fmla="*/ 718 w 2074"/>
                  <a:gd name="T99" fmla="*/ 77 h 2994"/>
                  <a:gd name="T100" fmla="*/ 968 w 2074"/>
                  <a:gd name="T101" fmla="*/ 3 h 2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4" h="2994">
                    <a:moveTo>
                      <a:pt x="601" y="549"/>
                    </a:moveTo>
                    <a:lnTo>
                      <a:pt x="590" y="586"/>
                    </a:lnTo>
                    <a:lnTo>
                      <a:pt x="581" y="624"/>
                    </a:lnTo>
                    <a:lnTo>
                      <a:pt x="575" y="663"/>
                    </a:lnTo>
                    <a:lnTo>
                      <a:pt x="573" y="703"/>
                    </a:lnTo>
                    <a:lnTo>
                      <a:pt x="576" y="757"/>
                    </a:lnTo>
                    <a:lnTo>
                      <a:pt x="586" y="811"/>
                    </a:lnTo>
                    <a:lnTo>
                      <a:pt x="600" y="860"/>
                    </a:lnTo>
                    <a:lnTo>
                      <a:pt x="621" y="908"/>
                    </a:lnTo>
                    <a:lnTo>
                      <a:pt x="646" y="953"/>
                    </a:lnTo>
                    <a:lnTo>
                      <a:pt x="675" y="994"/>
                    </a:lnTo>
                    <a:lnTo>
                      <a:pt x="709" y="1032"/>
                    </a:lnTo>
                    <a:lnTo>
                      <a:pt x="747" y="1066"/>
                    </a:lnTo>
                    <a:lnTo>
                      <a:pt x="788" y="1096"/>
                    </a:lnTo>
                    <a:lnTo>
                      <a:pt x="833" y="1120"/>
                    </a:lnTo>
                    <a:lnTo>
                      <a:pt x="880" y="1140"/>
                    </a:lnTo>
                    <a:lnTo>
                      <a:pt x="930" y="1155"/>
                    </a:lnTo>
                    <a:lnTo>
                      <a:pt x="982" y="1165"/>
                    </a:lnTo>
                    <a:lnTo>
                      <a:pt x="1036" y="1168"/>
                    </a:lnTo>
                    <a:lnTo>
                      <a:pt x="1090" y="1165"/>
                    </a:lnTo>
                    <a:lnTo>
                      <a:pt x="1142" y="1155"/>
                    </a:lnTo>
                    <a:lnTo>
                      <a:pt x="1193" y="1140"/>
                    </a:lnTo>
                    <a:lnTo>
                      <a:pt x="1240" y="1120"/>
                    </a:lnTo>
                    <a:lnTo>
                      <a:pt x="1286" y="1096"/>
                    </a:lnTo>
                    <a:lnTo>
                      <a:pt x="1327" y="1066"/>
                    </a:lnTo>
                    <a:lnTo>
                      <a:pt x="1364" y="1032"/>
                    </a:lnTo>
                    <a:lnTo>
                      <a:pt x="1398" y="994"/>
                    </a:lnTo>
                    <a:lnTo>
                      <a:pt x="1428" y="953"/>
                    </a:lnTo>
                    <a:lnTo>
                      <a:pt x="1453" y="908"/>
                    </a:lnTo>
                    <a:lnTo>
                      <a:pt x="1473" y="860"/>
                    </a:lnTo>
                    <a:lnTo>
                      <a:pt x="1488" y="811"/>
                    </a:lnTo>
                    <a:lnTo>
                      <a:pt x="1498" y="757"/>
                    </a:lnTo>
                    <a:lnTo>
                      <a:pt x="1500" y="703"/>
                    </a:lnTo>
                    <a:lnTo>
                      <a:pt x="1499" y="663"/>
                    </a:lnTo>
                    <a:lnTo>
                      <a:pt x="1492" y="624"/>
                    </a:lnTo>
                    <a:lnTo>
                      <a:pt x="1484" y="586"/>
                    </a:lnTo>
                    <a:lnTo>
                      <a:pt x="1472" y="549"/>
                    </a:lnTo>
                    <a:lnTo>
                      <a:pt x="601" y="549"/>
                    </a:lnTo>
                    <a:close/>
                    <a:moveTo>
                      <a:pt x="1036" y="0"/>
                    </a:moveTo>
                    <a:lnTo>
                      <a:pt x="1104" y="3"/>
                    </a:lnTo>
                    <a:lnTo>
                      <a:pt x="1171" y="13"/>
                    </a:lnTo>
                    <a:lnTo>
                      <a:pt x="1235" y="29"/>
                    </a:lnTo>
                    <a:lnTo>
                      <a:pt x="1296" y="50"/>
                    </a:lnTo>
                    <a:lnTo>
                      <a:pt x="1356" y="77"/>
                    </a:lnTo>
                    <a:lnTo>
                      <a:pt x="1412" y="107"/>
                    </a:lnTo>
                    <a:lnTo>
                      <a:pt x="1464" y="144"/>
                    </a:lnTo>
                    <a:lnTo>
                      <a:pt x="1512" y="185"/>
                    </a:lnTo>
                    <a:lnTo>
                      <a:pt x="1558" y="230"/>
                    </a:lnTo>
                    <a:lnTo>
                      <a:pt x="1598" y="279"/>
                    </a:lnTo>
                    <a:lnTo>
                      <a:pt x="1636" y="332"/>
                    </a:lnTo>
                    <a:lnTo>
                      <a:pt x="1667" y="387"/>
                    </a:lnTo>
                    <a:lnTo>
                      <a:pt x="1694" y="447"/>
                    </a:lnTo>
                    <a:lnTo>
                      <a:pt x="1714" y="508"/>
                    </a:lnTo>
                    <a:lnTo>
                      <a:pt x="1730" y="572"/>
                    </a:lnTo>
                    <a:lnTo>
                      <a:pt x="1739" y="639"/>
                    </a:lnTo>
                    <a:lnTo>
                      <a:pt x="1743" y="707"/>
                    </a:lnTo>
                    <a:lnTo>
                      <a:pt x="1741" y="761"/>
                    </a:lnTo>
                    <a:lnTo>
                      <a:pt x="1738" y="813"/>
                    </a:lnTo>
                    <a:lnTo>
                      <a:pt x="1742" y="865"/>
                    </a:lnTo>
                    <a:lnTo>
                      <a:pt x="1748" y="916"/>
                    </a:lnTo>
                    <a:lnTo>
                      <a:pt x="1759" y="965"/>
                    </a:lnTo>
                    <a:lnTo>
                      <a:pt x="1768" y="996"/>
                    </a:lnTo>
                    <a:lnTo>
                      <a:pt x="1778" y="1026"/>
                    </a:lnTo>
                    <a:lnTo>
                      <a:pt x="1790" y="1056"/>
                    </a:lnTo>
                    <a:lnTo>
                      <a:pt x="1804" y="1083"/>
                    </a:lnTo>
                    <a:lnTo>
                      <a:pt x="1820" y="1110"/>
                    </a:lnTo>
                    <a:lnTo>
                      <a:pt x="1838" y="1134"/>
                    </a:lnTo>
                    <a:lnTo>
                      <a:pt x="1859" y="1155"/>
                    </a:lnTo>
                    <a:lnTo>
                      <a:pt x="1882" y="1173"/>
                    </a:lnTo>
                    <a:lnTo>
                      <a:pt x="1907" y="1187"/>
                    </a:lnTo>
                    <a:lnTo>
                      <a:pt x="1936" y="1197"/>
                    </a:lnTo>
                    <a:lnTo>
                      <a:pt x="1934" y="1198"/>
                    </a:lnTo>
                    <a:lnTo>
                      <a:pt x="1930" y="1201"/>
                    </a:lnTo>
                    <a:lnTo>
                      <a:pt x="1923" y="1206"/>
                    </a:lnTo>
                    <a:lnTo>
                      <a:pt x="1913" y="1212"/>
                    </a:lnTo>
                    <a:lnTo>
                      <a:pt x="1901" y="1221"/>
                    </a:lnTo>
                    <a:lnTo>
                      <a:pt x="1885" y="1231"/>
                    </a:lnTo>
                    <a:lnTo>
                      <a:pt x="1866" y="1240"/>
                    </a:lnTo>
                    <a:lnTo>
                      <a:pt x="1842" y="1251"/>
                    </a:lnTo>
                    <a:lnTo>
                      <a:pt x="1816" y="1261"/>
                    </a:lnTo>
                    <a:lnTo>
                      <a:pt x="1785" y="1271"/>
                    </a:lnTo>
                    <a:lnTo>
                      <a:pt x="1751" y="1281"/>
                    </a:lnTo>
                    <a:lnTo>
                      <a:pt x="1713" y="1291"/>
                    </a:lnTo>
                    <a:lnTo>
                      <a:pt x="1671" y="1299"/>
                    </a:lnTo>
                    <a:lnTo>
                      <a:pt x="1624" y="1306"/>
                    </a:lnTo>
                    <a:lnTo>
                      <a:pt x="1572" y="1312"/>
                    </a:lnTo>
                    <a:lnTo>
                      <a:pt x="1516" y="1316"/>
                    </a:lnTo>
                    <a:lnTo>
                      <a:pt x="1455" y="1317"/>
                    </a:lnTo>
                    <a:lnTo>
                      <a:pt x="1389" y="1317"/>
                    </a:lnTo>
                    <a:lnTo>
                      <a:pt x="1344" y="1342"/>
                    </a:lnTo>
                    <a:lnTo>
                      <a:pt x="1298" y="1362"/>
                    </a:lnTo>
                    <a:lnTo>
                      <a:pt x="1512" y="1362"/>
                    </a:lnTo>
                    <a:lnTo>
                      <a:pt x="1564" y="1365"/>
                    </a:lnTo>
                    <a:lnTo>
                      <a:pt x="1614" y="1375"/>
                    </a:lnTo>
                    <a:lnTo>
                      <a:pt x="1663" y="1389"/>
                    </a:lnTo>
                    <a:lnTo>
                      <a:pt x="1709" y="1409"/>
                    </a:lnTo>
                    <a:lnTo>
                      <a:pt x="1751" y="1434"/>
                    </a:lnTo>
                    <a:lnTo>
                      <a:pt x="1790" y="1464"/>
                    </a:lnTo>
                    <a:lnTo>
                      <a:pt x="1826" y="1498"/>
                    </a:lnTo>
                    <a:lnTo>
                      <a:pt x="1858" y="1536"/>
                    </a:lnTo>
                    <a:lnTo>
                      <a:pt x="1886" y="1577"/>
                    </a:lnTo>
                    <a:lnTo>
                      <a:pt x="1908" y="1622"/>
                    </a:lnTo>
                    <a:lnTo>
                      <a:pt x="1925" y="1671"/>
                    </a:lnTo>
                    <a:lnTo>
                      <a:pt x="1937" y="1721"/>
                    </a:lnTo>
                    <a:lnTo>
                      <a:pt x="2068" y="2512"/>
                    </a:lnTo>
                    <a:lnTo>
                      <a:pt x="2074" y="2557"/>
                    </a:lnTo>
                    <a:lnTo>
                      <a:pt x="2074" y="2602"/>
                    </a:lnTo>
                    <a:lnTo>
                      <a:pt x="2069" y="2646"/>
                    </a:lnTo>
                    <a:lnTo>
                      <a:pt x="2060" y="2690"/>
                    </a:lnTo>
                    <a:lnTo>
                      <a:pt x="2045" y="2732"/>
                    </a:lnTo>
                    <a:lnTo>
                      <a:pt x="2027" y="2773"/>
                    </a:lnTo>
                    <a:lnTo>
                      <a:pt x="2004" y="2812"/>
                    </a:lnTo>
                    <a:lnTo>
                      <a:pt x="1976" y="2848"/>
                    </a:lnTo>
                    <a:lnTo>
                      <a:pt x="1945" y="2881"/>
                    </a:lnTo>
                    <a:lnTo>
                      <a:pt x="1910" y="2909"/>
                    </a:lnTo>
                    <a:lnTo>
                      <a:pt x="1873" y="2935"/>
                    </a:lnTo>
                    <a:lnTo>
                      <a:pt x="1834" y="2956"/>
                    </a:lnTo>
                    <a:lnTo>
                      <a:pt x="1792" y="2972"/>
                    </a:lnTo>
                    <a:lnTo>
                      <a:pt x="1749" y="2985"/>
                    </a:lnTo>
                    <a:lnTo>
                      <a:pt x="1706" y="2992"/>
                    </a:lnTo>
                    <a:lnTo>
                      <a:pt x="1660" y="2994"/>
                    </a:lnTo>
                    <a:lnTo>
                      <a:pt x="414" y="2994"/>
                    </a:lnTo>
                    <a:lnTo>
                      <a:pt x="368" y="2992"/>
                    </a:lnTo>
                    <a:lnTo>
                      <a:pt x="324" y="2985"/>
                    </a:lnTo>
                    <a:lnTo>
                      <a:pt x="281" y="2972"/>
                    </a:lnTo>
                    <a:lnTo>
                      <a:pt x="239" y="2956"/>
                    </a:lnTo>
                    <a:lnTo>
                      <a:pt x="199" y="2935"/>
                    </a:lnTo>
                    <a:lnTo>
                      <a:pt x="162" y="2909"/>
                    </a:lnTo>
                    <a:lnTo>
                      <a:pt x="128" y="2881"/>
                    </a:lnTo>
                    <a:lnTo>
                      <a:pt x="98" y="2848"/>
                    </a:lnTo>
                    <a:lnTo>
                      <a:pt x="70" y="2812"/>
                    </a:lnTo>
                    <a:lnTo>
                      <a:pt x="47" y="2773"/>
                    </a:lnTo>
                    <a:lnTo>
                      <a:pt x="28" y="2732"/>
                    </a:lnTo>
                    <a:lnTo>
                      <a:pt x="14" y="2690"/>
                    </a:lnTo>
                    <a:lnTo>
                      <a:pt x="4" y="2646"/>
                    </a:lnTo>
                    <a:lnTo>
                      <a:pt x="0" y="2602"/>
                    </a:lnTo>
                    <a:lnTo>
                      <a:pt x="0" y="2557"/>
                    </a:lnTo>
                    <a:lnTo>
                      <a:pt x="4" y="2512"/>
                    </a:lnTo>
                    <a:lnTo>
                      <a:pt x="137" y="1721"/>
                    </a:lnTo>
                    <a:lnTo>
                      <a:pt x="149" y="1671"/>
                    </a:lnTo>
                    <a:lnTo>
                      <a:pt x="166" y="1622"/>
                    </a:lnTo>
                    <a:lnTo>
                      <a:pt x="188" y="1577"/>
                    </a:lnTo>
                    <a:lnTo>
                      <a:pt x="215" y="1536"/>
                    </a:lnTo>
                    <a:lnTo>
                      <a:pt x="247" y="1498"/>
                    </a:lnTo>
                    <a:lnTo>
                      <a:pt x="283" y="1464"/>
                    </a:lnTo>
                    <a:lnTo>
                      <a:pt x="322" y="1434"/>
                    </a:lnTo>
                    <a:lnTo>
                      <a:pt x="365" y="1409"/>
                    </a:lnTo>
                    <a:lnTo>
                      <a:pt x="411" y="1389"/>
                    </a:lnTo>
                    <a:lnTo>
                      <a:pt x="458" y="1375"/>
                    </a:lnTo>
                    <a:lnTo>
                      <a:pt x="509" y="1365"/>
                    </a:lnTo>
                    <a:lnTo>
                      <a:pt x="561" y="1362"/>
                    </a:lnTo>
                    <a:lnTo>
                      <a:pt x="775" y="1362"/>
                    </a:lnTo>
                    <a:lnTo>
                      <a:pt x="729" y="1341"/>
                    </a:lnTo>
                    <a:lnTo>
                      <a:pt x="684" y="1317"/>
                    </a:lnTo>
                    <a:lnTo>
                      <a:pt x="618" y="1317"/>
                    </a:lnTo>
                    <a:lnTo>
                      <a:pt x="558" y="1315"/>
                    </a:lnTo>
                    <a:lnTo>
                      <a:pt x="502" y="1312"/>
                    </a:lnTo>
                    <a:lnTo>
                      <a:pt x="450" y="1306"/>
                    </a:lnTo>
                    <a:lnTo>
                      <a:pt x="403" y="1298"/>
                    </a:lnTo>
                    <a:lnTo>
                      <a:pt x="361" y="1290"/>
                    </a:lnTo>
                    <a:lnTo>
                      <a:pt x="322" y="1281"/>
                    </a:lnTo>
                    <a:lnTo>
                      <a:pt x="287" y="1271"/>
                    </a:lnTo>
                    <a:lnTo>
                      <a:pt x="258" y="1260"/>
                    </a:lnTo>
                    <a:lnTo>
                      <a:pt x="231" y="1251"/>
                    </a:lnTo>
                    <a:lnTo>
                      <a:pt x="208" y="1240"/>
                    </a:lnTo>
                    <a:lnTo>
                      <a:pt x="189" y="1231"/>
                    </a:lnTo>
                    <a:lnTo>
                      <a:pt x="172" y="1221"/>
                    </a:lnTo>
                    <a:lnTo>
                      <a:pt x="159" y="1212"/>
                    </a:lnTo>
                    <a:lnTo>
                      <a:pt x="150" y="1206"/>
                    </a:lnTo>
                    <a:lnTo>
                      <a:pt x="143" y="1201"/>
                    </a:lnTo>
                    <a:lnTo>
                      <a:pt x="139" y="1198"/>
                    </a:lnTo>
                    <a:lnTo>
                      <a:pt x="138" y="1197"/>
                    </a:lnTo>
                    <a:lnTo>
                      <a:pt x="164" y="1187"/>
                    </a:lnTo>
                    <a:lnTo>
                      <a:pt x="189" y="1174"/>
                    </a:lnTo>
                    <a:lnTo>
                      <a:pt x="211" y="1157"/>
                    </a:lnTo>
                    <a:lnTo>
                      <a:pt x="231" y="1137"/>
                    </a:lnTo>
                    <a:lnTo>
                      <a:pt x="249" y="1115"/>
                    </a:lnTo>
                    <a:lnTo>
                      <a:pt x="265" y="1091"/>
                    </a:lnTo>
                    <a:lnTo>
                      <a:pt x="279" y="1064"/>
                    </a:lnTo>
                    <a:lnTo>
                      <a:pt x="291" y="1035"/>
                    </a:lnTo>
                    <a:lnTo>
                      <a:pt x="301" y="1008"/>
                    </a:lnTo>
                    <a:lnTo>
                      <a:pt x="310" y="978"/>
                    </a:lnTo>
                    <a:lnTo>
                      <a:pt x="324" y="925"/>
                    </a:lnTo>
                    <a:lnTo>
                      <a:pt x="331" y="870"/>
                    </a:lnTo>
                    <a:lnTo>
                      <a:pt x="334" y="815"/>
                    </a:lnTo>
                    <a:lnTo>
                      <a:pt x="332" y="760"/>
                    </a:lnTo>
                    <a:lnTo>
                      <a:pt x="331" y="733"/>
                    </a:lnTo>
                    <a:lnTo>
                      <a:pt x="330" y="707"/>
                    </a:lnTo>
                    <a:lnTo>
                      <a:pt x="333" y="639"/>
                    </a:lnTo>
                    <a:lnTo>
                      <a:pt x="343" y="572"/>
                    </a:lnTo>
                    <a:lnTo>
                      <a:pt x="359" y="508"/>
                    </a:lnTo>
                    <a:lnTo>
                      <a:pt x="380" y="447"/>
                    </a:lnTo>
                    <a:lnTo>
                      <a:pt x="406" y="387"/>
                    </a:lnTo>
                    <a:lnTo>
                      <a:pt x="438" y="332"/>
                    </a:lnTo>
                    <a:lnTo>
                      <a:pt x="474" y="279"/>
                    </a:lnTo>
                    <a:lnTo>
                      <a:pt x="516" y="230"/>
                    </a:lnTo>
                    <a:lnTo>
                      <a:pt x="560" y="185"/>
                    </a:lnTo>
                    <a:lnTo>
                      <a:pt x="609" y="144"/>
                    </a:lnTo>
                    <a:lnTo>
                      <a:pt x="662" y="107"/>
                    </a:lnTo>
                    <a:lnTo>
                      <a:pt x="718" y="77"/>
                    </a:lnTo>
                    <a:lnTo>
                      <a:pt x="776" y="50"/>
                    </a:lnTo>
                    <a:lnTo>
                      <a:pt x="838" y="29"/>
                    </a:lnTo>
                    <a:lnTo>
                      <a:pt x="903" y="13"/>
                    </a:lnTo>
                    <a:lnTo>
                      <a:pt x="968" y="3"/>
                    </a:lnTo>
                    <a:lnTo>
                      <a:pt x="103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26" name="Freeform 212">
                <a:extLst>
                  <a:ext uri="{FF2B5EF4-FFF2-40B4-BE49-F238E27FC236}">
                    <a16:creationId xmlns:a16="http://schemas.microsoft.com/office/drawing/2014/main" id="{71162199-9455-4C5D-BDC7-7ED4D83A2BE7}"/>
                  </a:ext>
                </a:extLst>
              </p:cNvPr>
              <p:cNvSpPr>
                <a:spLocks/>
              </p:cNvSpPr>
              <p:nvPr/>
            </p:nvSpPr>
            <p:spPr bwMode="auto">
              <a:xfrm>
                <a:off x="5053" y="1807"/>
                <a:ext cx="224" cy="199"/>
              </a:xfrm>
              <a:custGeom>
                <a:avLst/>
                <a:gdLst>
                  <a:gd name="T0" fmla="*/ 280 w 1568"/>
                  <a:gd name="T1" fmla="*/ 0 h 1390"/>
                  <a:gd name="T2" fmla="*/ 1289 w 1568"/>
                  <a:gd name="T3" fmla="*/ 0 h 1390"/>
                  <a:gd name="T4" fmla="*/ 1330 w 1568"/>
                  <a:gd name="T5" fmla="*/ 4 h 1390"/>
                  <a:gd name="T6" fmla="*/ 1369 w 1568"/>
                  <a:gd name="T7" fmla="*/ 13 h 1390"/>
                  <a:gd name="T8" fmla="*/ 1407 w 1568"/>
                  <a:gd name="T9" fmla="*/ 27 h 1390"/>
                  <a:gd name="T10" fmla="*/ 1440 w 1568"/>
                  <a:gd name="T11" fmla="*/ 46 h 1390"/>
                  <a:gd name="T12" fmla="*/ 1472 w 1568"/>
                  <a:gd name="T13" fmla="*/ 69 h 1390"/>
                  <a:gd name="T14" fmla="*/ 1500 w 1568"/>
                  <a:gd name="T15" fmla="*/ 97 h 1390"/>
                  <a:gd name="T16" fmla="*/ 1523 w 1568"/>
                  <a:gd name="T17" fmla="*/ 128 h 1390"/>
                  <a:gd name="T18" fmla="*/ 1542 w 1568"/>
                  <a:gd name="T19" fmla="*/ 163 h 1390"/>
                  <a:gd name="T20" fmla="*/ 1556 w 1568"/>
                  <a:gd name="T21" fmla="*/ 200 h 1390"/>
                  <a:gd name="T22" fmla="*/ 1565 w 1568"/>
                  <a:gd name="T23" fmla="*/ 239 h 1390"/>
                  <a:gd name="T24" fmla="*/ 1568 w 1568"/>
                  <a:gd name="T25" fmla="*/ 280 h 1390"/>
                  <a:gd name="T26" fmla="*/ 1568 w 1568"/>
                  <a:gd name="T27" fmla="*/ 746 h 1390"/>
                  <a:gd name="T28" fmla="*/ 1565 w 1568"/>
                  <a:gd name="T29" fmla="*/ 787 h 1390"/>
                  <a:gd name="T30" fmla="*/ 1556 w 1568"/>
                  <a:gd name="T31" fmla="*/ 827 h 1390"/>
                  <a:gd name="T32" fmla="*/ 1542 w 1568"/>
                  <a:gd name="T33" fmla="*/ 864 h 1390"/>
                  <a:gd name="T34" fmla="*/ 1523 w 1568"/>
                  <a:gd name="T35" fmla="*/ 899 h 1390"/>
                  <a:gd name="T36" fmla="*/ 1500 w 1568"/>
                  <a:gd name="T37" fmla="*/ 930 h 1390"/>
                  <a:gd name="T38" fmla="*/ 1472 w 1568"/>
                  <a:gd name="T39" fmla="*/ 957 h 1390"/>
                  <a:gd name="T40" fmla="*/ 1440 w 1568"/>
                  <a:gd name="T41" fmla="*/ 980 h 1390"/>
                  <a:gd name="T42" fmla="*/ 1407 w 1568"/>
                  <a:gd name="T43" fmla="*/ 1000 h 1390"/>
                  <a:gd name="T44" fmla="*/ 1369 w 1568"/>
                  <a:gd name="T45" fmla="*/ 1014 h 1390"/>
                  <a:gd name="T46" fmla="*/ 1330 w 1568"/>
                  <a:gd name="T47" fmla="*/ 1023 h 1390"/>
                  <a:gd name="T48" fmla="*/ 1289 w 1568"/>
                  <a:gd name="T49" fmla="*/ 1026 h 1390"/>
                  <a:gd name="T50" fmla="*/ 812 w 1568"/>
                  <a:gd name="T51" fmla="*/ 1026 h 1390"/>
                  <a:gd name="T52" fmla="*/ 172 w 1568"/>
                  <a:gd name="T53" fmla="*/ 1390 h 1390"/>
                  <a:gd name="T54" fmla="*/ 392 w 1568"/>
                  <a:gd name="T55" fmla="*/ 1026 h 1390"/>
                  <a:gd name="T56" fmla="*/ 280 w 1568"/>
                  <a:gd name="T57" fmla="*/ 1026 h 1390"/>
                  <a:gd name="T58" fmla="*/ 239 w 1568"/>
                  <a:gd name="T59" fmla="*/ 1023 h 1390"/>
                  <a:gd name="T60" fmla="*/ 200 w 1568"/>
                  <a:gd name="T61" fmla="*/ 1014 h 1390"/>
                  <a:gd name="T62" fmla="*/ 162 w 1568"/>
                  <a:gd name="T63" fmla="*/ 1000 h 1390"/>
                  <a:gd name="T64" fmla="*/ 127 w 1568"/>
                  <a:gd name="T65" fmla="*/ 980 h 1390"/>
                  <a:gd name="T66" fmla="*/ 97 w 1568"/>
                  <a:gd name="T67" fmla="*/ 957 h 1390"/>
                  <a:gd name="T68" fmla="*/ 69 w 1568"/>
                  <a:gd name="T69" fmla="*/ 930 h 1390"/>
                  <a:gd name="T70" fmla="*/ 46 w 1568"/>
                  <a:gd name="T71" fmla="*/ 899 h 1390"/>
                  <a:gd name="T72" fmla="*/ 27 w 1568"/>
                  <a:gd name="T73" fmla="*/ 864 h 1390"/>
                  <a:gd name="T74" fmla="*/ 12 w 1568"/>
                  <a:gd name="T75" fmla="*/ 827 h 1390"/>
                  <a:gd name="T76" fmla="*/ 3 w 1568"/>
                  <a:gd name="T77" fmla="*/ 787 h 1390"/>
                  <a:gd name="T78" fmla="*/ 0 w 1568"/>
                  <a:gd name="T79" fmla="*/ 746 h 1390"/>
                  <a:gd name="T80" fmla="*/ 0 w 1568"/>
                  <a:gd name="T81" fmla="*/ 280 h 1390"/>
                  <a:gd name="T82" fmla="*/ 3 w 1568"/>
                  <a:gd name="T83" fmla="*/ 239 h 1390"/>
                  <a:gd name="T84" fmla="*/ 12 w 1568"/>
                  <a:gd name="T85" fmla="*/ 200 h 1390"/>
                  <a:gd name="T86" fmla="*/ 27 w 1568"/>
                  <a:gd name="T87" fmla="*/ 163 h 1390"/>
                  <a:gd name="T88" fmla="*/ 46 w 1568"/>
                  <a:gd name="T89" fmla="*/ 128 h 1390"/>
                  <a:gd name="T90" fmla="*/ 69 w 1568"/>
                  <a:gd name="T91" fmla="*/ 97 h 1390"/>
                  <a:gd name="T92" fmla="*/ 97 w 1568"/>
                  <a:gd name="T93" fmla="*/ 69 h 1390"/>
                  <a:gd name="T94" fmla="*/ 127 w 1568"/>
                  <a:gd name="T95" fmla="*/ 46 h 1390"/>
                  <a:gd name="T96" fmla="*/ 162 w 1568"/>
                  <a:gd name="T97" fmla="*/ 27 h 1390"/>
                  <a:gd name="T98" fmla="*/ 200 w 1568"/>
                  <a:gd name="T99" fmla="*/ 13 h 1390"/>
                  <a:gd name="T100" fmla="*/ 239 w 1568"/>
                  <a:gd name="T101" fmla="*/ 4 h 1390"/>
                  <a:gd name="T102" fmla="*/ 280 w 1568"/>
                  <a:gd name="T103" fmla="*/ 0 h 1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8" h="1390">
                    <a:moveTo>
                      <a:pt x="280" y="0"/>
                    </a:moveTo>
                    <a:lnTo>
                      <a:pt x="1289" y="0"/>
                    </a:lnTo>
                    <a:lnTo>
                      <a:pt x="1330" y="4"/>
                    </a:lnTo>
                    <a:lnTo>
                      <a:pt x="1369" y="13"/>
                    </a:lnTo>
                    <a:lnTo>
                      <a:pt x="1407" y="27"/>
                    </a:lnTo>
                    <a:lnTo>
                      <a:pt x="1440" y="46"/>
                    </a:lnTo>
                    <a:lnTo>
                      <a:pt x="1472" y="69"/>
                    </a:lnTo>
                    <a:lnTo>
                      <a:pt x="1500" y="97"/>
                    </a:lnTo>
                    <a:lnTo>
                      <a:pt x="1523" y="128"/>
                    </a:lnTo>
                    <a:lnTo>
                      <a:pt x="1542" y="163"/>
                    </a:lnTo>
                    <a:lnTo>
                      <a:pt x="1556" y="200"/>
                    </a:lnTo>
                    <a:lnTo>
                      <a:pt x="1565" y="239"/>
                    </a:lnTo>
                    <a:lnTo>
                      <a:pt x="1568" y="280"/>
                    </a:lnTo>
                    <a:lnTo>
                      <a:pt x="1568" y="746"/>
                    </a:lnTo>
                    <a:lnTo>
                      <a:pt x="1565" y="787"/>
                    </a:lnTo>
                    <a:lnTo>
                      <a:pt x="1556" y="827"/>
                    </a:lnTo>
                    <a:lnTo>
                      <a:pt x="1542" y="864"/>
                    </a:lnTo>
                    <a:lnTo>
                      <a:pt x="1523" y="899"/>
                    </a:lnTo>
                    <a:lnTo>
                      <a:pt x="1500" y="930"/>
                    </a:lnTo>
                    <a:lnTo>
                      <a:pt x="1472" y="957"/>
                    </a:lnTo>
                    <a:lnTo>
                      <a:pt x="1440" y="980"/>
                    </a:lnTo>
                    <a:lnTo>
                      <a:pt x="1407" y="1000"/>
                    </a:lnTo>
                    <a:lnTo>
                      <a:pt x="1369" y="1014"/>
                    </a:lnTo>
                    <a:lnTo>
                      <a:pt x="1330" y="1023"/>
                    </a:lnTo>
                    <a:lnTo>
                      <a:pt x="1289" y="1026"/>
                    </a:lnTo>
                    <a:lnTo>
                      <a:pt x="812" y="1026"/>
                    </a:lnTo>
                    <a:lnTo>
                      <a:pt x="172" y="1390"/>
                    </a:lnTo>
                    <a:lnTo>
                      <a:pt x="392" y="1026"/>
                    </a:lnTo>
                    <a:lnTo>
                      <a:pt x="280" y="1026"/>
                    </a:lnTo>
                    <a:lnTo>
                      <a:pt x="239" y="1023"/>
                    </a:lnTo>
                    <a:lnTo>
                      <a:pt x="200" y="1014"/>
                    </a:lnTo>
                    <a:lnTo>
                      <a:pt x="162" y="1000"/>
                    </a:lnTo>
                    <a:lnTo>
                      <a:pt x="127" y="980"/>
                    </a:lnTo>
                    <a:lnTo>
                      <a:pt x="97" y="957"/>
                    </a:lnTo>
                    <a:lnTo>
                      <a:pt x="69" y="930"/>
                    </a:lnTo>
                    <a:lnTo>
                      <a:pt x="46" y="899"/>
                    </a:lnTo>
                    <a:lnTo>
                      <a:pt x="27" y="864"/>
                    </a:lnTo>
                    <a:lnTo>
                      <a:pt x="12" y="827"/>
                    </a:lnTo>
                    <a:lnTo>
                      <a:pt x="3" y="787"/>
                    </a:lnTo>
                    <a:lnTo>
                      <a:pt x="0" y="746"/>
                    </a:lnTo>
                    <a:lnTo>
                      <a:pt x="0" y="280"/>
                    </a:lnTo>
                    <a:lnTo>
                      <a:pt x="3" y="239"/>
                    </a:lnTo>
                    <a:lnTo>
                      <a:pt x="12" y="200"/>
                    </a:lnTo>
                    <a:lnTo>
                      <a:pt x="27" y="163"/>
                    </a:lnTo>
                    <a:lnTo>
                      <a:pt x="46" y="128"/>
                    </a:lnTo>
                    <a:lnTo>
                      <a:pt x="69" y="97"/>
                    </a:lnTo>
                    <a:lnTo>
                      <a:pt x="97" y="69"/>
                    </a:lnTo>
                    <a:lnTo>
                      <a:pt x="127" y="46"/>
                    </a:lnTo>
                    <a:lnTo>
                      <a:pt x="162" y="27"/>
                    </a:lnTo>
                    <a:lnTo>
                      <a:pt x="200" y="13"/>
                    </a:lnTo>
                    <a:lnTo>
                      <a:pt x="239" y="4"/>
                    </a:lnTo>
                    <a:lnTo>
                      <a:pt x="28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grpSp>
        <p:grpSp>
          <p:nvGrpSpPr>
            <p:cNvPr id="27" name="Group 376">
              <a:extLst>
                <a:ext uri="{FF2B5EF4-FFF2-40B4-BE49-F238E27FC236}">
                  <a16:creationId xmlns:a16="http://schemas.microsoft.com/office/drawing/2014/main" id="{04620A19-A996-47E3-BCDC-6A951B53B393}"/>
                </a:ext>
              </a:extLst>
            </p:cNvPr>
            <p:cNvGrpSpPr>
              <a:grpSpLocks noChangeAspect="1"/>
            </p:cNvGrpSpPr>
            <p:nvPr/>
          </p:nvGrpSpPr>
          <p:grpSpPr bwMode="auto">
            <a:xfrm>
              <a:off x="5088016" y="4950741"/>
              <a:ext cx="328574" cy="345147"/>
              <a:chOff x="4309" y="631"/>
              <a:chExt cx="456" cy="479"/>
            </a:xfrm>
            <a:solidFill>
              <a:schemeClr val="bg1"/>
            </a:solidFill>
          </p:grpSpPr>
          <p:sp>
            <p:nvSpPr>
              <p:cNvPr id="28" name="Freeform 378">
                <a:extLst>
                  <a:ext uri="{FF2B5EF4-FFF2-40B4-BE49-F238E27FC236}">
                    <a16:creationId xmlns:a16="http://schemas.microsoft.com/office/drawing/2014/main" id="{D7FF2207-7C7E-440C-9274-604E8AA0A3F4}"/>
                  </a:ext>
                </a:extLst>
              </p:cNvPr>
              <p:cNvSpPr>
                <a:spLocks noEditPoints="1"/>
              </p:cNvSpPr>
              <p:nvPr/>
            </p:nvSpPr>
            <p:spPr bwMode="auto">
              <a:xfrm>
                <a:off x="4544" y="853"/>
                <a:ext cx="221" cy="226"/>
              </a:xfrm>
              <a:custGeom>
                <a:avLst/>
                <a:gdLst>
                  <a:gd name="T0" fmla="*/ 578 w 1547"/>
                  <a:gd name="T1" fmla="*/ 227 h 1579"/>
                  <a:gd name="T2" fmla="*/ 491 w 1547"/>
                  <a:gd name="T3" fmla="*/ 246 h 1579"/>
                  <a:gd name="T4" fmla="*/ 409 w 1547"/>
                  <a:gd name="T5" fmla="*/ 285 h 1579"/>
                  <a:gd name="T6" fmla="*/ 337 w 1547"/>
                  <a:gd name="T7" fmla="*/ 344 h 1579"/>
                  <a:gd name="T8" fmla="*/ 279 w 1547"/>
                  <a:gd name="T9" fmla="*/ 419 h 1579"/>
                  <a:gd name="T10" fmla="*/ 241 w 1547"/>
                  <a:gd name="T11" fmla="*/ 501 h 1579"/>
                  <a:gd name="T12" fmla="*/ 221 w 1547"/>
                  <a:gd name="T13" fmla="*/ 589 h 1579"/>
                  <a:gd name="T14" fmla="*/ 221 w 1547"/>
                  <a:gd name="T15" fmla="*/ 679 h 1579"/>
                  <a:gd name="T16" fmla="*/ 241 w 1547"/>
                  <a:gd name="T17" fmla="*/ 769 h 1579"/>
                  <a:gd name="T18" fmla="*/ 279 w 1547"/>
                  <a:gd name="T19" fmla="*/ 851 h 1579"/>
                  <a:gd name="T20" fmla="*/ 337 w 1547"/>
                  <a:gd name="T21" fmla="*/ 926 h 1579"/>
                  <a:gd name="T22" fmla="*/ 409 w 1547"/>
                  <a:gd name="T23" fmla="*/ 985 h 1579"/>
                  <a:gd name="T24" fmla="*/ 491 w 1547"/>
                  <a:gd name="T25" fmla="*/ 1024 h 1579"/>
                  <a:gd name="T26" fmla="*/ 578 w 1547"/>
                  <a:gd name="T27" fmla="*/ 1043 h 1579"/>
                  <a:gd name="T28" fmla="*/ 666 w 1547"/>
                  <a:gd name="T29" fmla="*/ 1043 h 1579"/>
                  <a:gd name="T30" fmla="*/ 752 w 1547"/>
                  <a:gd name="T31" fmla="*/ 1024 h 1579"/>
                  <a:gd name="T32" fmla="*/ 834 w 1547"/>
                  <a:gd name="T33" fmla="*/ 985 h 1579"/>
                  <a:gd name="T34" fmla="*/ 907 w 1547"/>
                  <a:gd name="T35" fmla="*/ 926 h 1579"/>
                  <a:gd name="T36" fmla="*/ 964 w 1547"/>
                  <a:gd name="T37" fmla="*/ 851 h 1579"/>
                  <a:gd name="T38" fmla="*/ 1003 w 1547"/>
                  <a:gd name="T39" fmla="*/ 769 h 1579"/>
                  <a:gd name="T40" fmla="*/ 1022 w 1547"/>
                  <a:gd name="T41" fmla="*/ 679 h 1579"/>
                  <a:gd name="T42" fmla="*/ 1022 w 1547"/>
                  <a:gd name="T43" fmla="*/ 589 h 1579"/>
                  <a:gd name="T44" fmla="*/ 1003 w 1547"/>
                  <a:gd name="T45" fmla="*/ 501 h 1579"/>
                  <a:gd name="T46" fmla="*/ 964 w 1547"/>
                  <a:gd name="T47" fmla="*/ 419 h 1579"/>
                  <a:gd name="T48" fmla="*/ 907 w 1547"/>
                  <a:gd name="T49" fmla="*/ 344 h 1579"/>
                  <a:gd name="T50" fmla="*/ 834 w 1547"/>
                  <a:gd name="T51" fmla="*/ 285 h 1579"/>
                  <a:gd name="T52" fmla="*/ 753 w 1547"/>
                  <a:gd name="T53" fmla="*/ 246 h 1579"/>
                  <a:gd name="T54" fmla="*/ 666 w 1547"/>
                  <a:gd name="T55" fmla="*/ 227 h 1579"/>
                  <a:gd name="T56" fmla="*/ 650 w 1547"/>
                  <a:gd name="T57" fmla="*/ 0 h 1579"/>
                  <a:gd name="T58" fmla="*/ 762 w 1547"/>
                  <a:gd name="T59" fmla="*/ 16 h 1579"/>
                  <a:gd name="T60" fmla="*/ 870 w 1547"/>
                  <a:gd name="T61" fmla="*/ 52 h 1579"/>
                  <a:gd name="T62" fmla="*/ 971 w 1547"/>
                  <a:gd name="T63" fmla="*/ 108 h 1579"/>
                  <a:gd name="T64" fmla="*/ 1063 w 1547"/>
                  <a:gd name="T65" fmla="*/ 185 h 1579"/>
                  <a:gd name="T66" fmla="*/ 1135 w 1547"/>
                  <a:gd name="T67" fmla="*/ 273 h 1579"/>
                  <a:gd name="T68" fmla="*/ 1189 w 1547"/>
                  <a:gd name="T69" fmla="*/ 370 h 1579"/>
                  <a:gd name="T70" fmla="*/ 1224 w 1547"/>
                  <a:gd name="T71" fmla="*/ 473 h 1579"/>
                  <a:gd name="T72" fmla="*/ 1242 w 1547"/>
                  <a:gd name="T73" fmla="*/ 580 h 1579"/>
                  <a:gd name="T74" fmla="*/ 1242 w 1547"/>
                  <a:gd name="T75" fmla="*/ 688 h 1579"/>
                  <a:gd name="T76" fmla="*/ 1224 w 1547"/>
                  <a:gd name="T77" fmla="*/ 795 h 1579"/>
                  <a:gd name="T78" fmla="*/ 1188 w 1547"/>
                  <a:gd name="T79" fmla="*/ 898 h 1579"/>
                  <a:gd name="T80" fmla="*/ 1239 w 1547"/>
                  <a:gd name="T81" fmla="*/ 1579 h 1579"/>
                  <a:gd name="T82" fmla="*/ 830 w 1547"/>
                  <a:gd name="T83" fmla="*/ 1233 h 1579"/>
                  <a:gd name="T84" fmla="*/ 727 w 1547"/>
                  <a:gd name="T85" fmla="*/ 1261 h 1579"/>
                  <a:gd name="T86" fmla="*/ 621 w 1547"/>
                  <a:gd name="T87" fmla="*/ 1269 h 1579"/>
                  <a:gd name="T88" fmla="*/ 515 w 1547"/>
                  <a:gd name="T89" fmla="*/ 1261 h 1579"/>
                  <a:gd name="T90" fmla="*/ 412 w 1547"/>
                  <a:gd name="T91" fmla="*/ 1233 h 1579"/>
                  <a:gd name="T92" fmla="*/ 314 w 1547"/>
                  <a:gd name="T93" fmla="*/ 1188 h 1579"/>
                  <a:gd name="T94" fmla="*/ 223 w 1547"/>
                  <a:gd name="T95" fmla="*/ 1123 h 1579"/>
                  <a:gd name="T96" fmla="*/ 141 w 1547"/>
                  <a:gd name="T97" fmla="*/ 1039 h 1579"/>
                  <a:gd name="T98" fmla="*/ 76 w 1547"/>
                  <a:gd name="T99" fmla="*/ 940 h 1579"/>
                  <a:gd name="T100" fmla="*/ 30 w 1547"/>
                  <a:gd name="T101" fmla="*/ 833 h 1579"/>
                  <a:gd name="T102" fmla="*/ 5 w 1547"/>
                  <a:gd name="T103" fmla="*/ 721 h 1579"/>
                  <a:gd name="T104" fmla="*/ 0 w 1547"/>
                  <a:gd name="T105" fmla="*/ 606 h 1579"/>
                  <a:gd name="T106" fmla="*/ 15 w 1547"/>
                  <a:gd name="T107" fmla="*/ 492 h 1579"/>
                  <a:gd name="T108" fmla="*/ 51 w 1547"/>
                  <a:gd name="T109" fmla="*/ 381 h 1579"/>
                  <a:gd name="T110" fmla="*/ 106 w 1547"/>
                  <a:gd name="T111" fmla="*/ 279 h 1579"/>
                  <a:gd name="T112" fmla="*/ 182 w 1547"/>
                  <a:gd name="T113" fmla="*/ 185 h 1579"/>
                  <a:gd name="T114" fmla="*/ 273 w 1547"/>
                  <a:gd name="T115" fmla="*/ 108 h 1579"/>
                  <a:gd name="T116" fmla="*/ 374 w 1547"/>
                  <a:gd name="T117" fmla="*/ 52 h 1579"/>
                  <a:gd name="T118" fmla="*/ 482 w 1547"/>
                  <a:gd name="T119" fmla="*/ 16 h 1579"/>
                  <a:gd name="T120" fmla="*/ 594 w 1547"/>
                  <a:gd name="T121" fmla="*/ 0 h 1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47" h="1579">
                    <a:moveTo>
                      <a:pt x="622" y="223"/>
                    </a:moveTo>
                    <a:lnTo>
                      <a:pt x="578" y="227"/>
                    </a:lnTo>
                    <a:lnTo>
                      <a:pt x="534" y="234"/>
                    </a:lnTo>
                    <a:lnTo>
                      <a:pt x="491" y="246"/>
                    </a:lnTo>
                    <a:lnTo>
                      <a:pt x="450" y="263"/>
                    </a:lnTo>
                    <a:lnTo>
                      <a:pt x="409" y="285"/>
                    </a:lnTo>
                    <a:lnTo>
                      <a:pt x="372" y="313"/>
                    </a:lnTo>
                    <a:lnTo>
                      <a:pt x="337" y="344"/>
                    </a:lnTo>
                    <a:lnTo>
                      <a:pt x="305" y="380"/>
                    </a:lnTo>
                    <a:lnTo>
                      <a:pt x="279" y="419"/>
                    </a:lnTo>
                    <a:lnTo>
                      <a:pt x="258" y="459"/>
                    </a:lnTo>
                    <a:lnTo>
                      <a:pt x="241" y="501"/>
                    </a:lnTo>
                    <a:lnTo>
                      <a:pt x="228" y="545"/>
                    </a:lnTo>
                    <a:lnTo>
                      <a:pt x="221" y="589"/>
                    </a:lnTo>
                    <a:lnTo>
                      <a:pt x="219" y="635"/>
                    </a:lnTo>
                    <a:lnTo>
                      <a:pt x="221" y="679"/>
                    </a:lnTo>
                    <a:lnTo>
                      <a:pt x="228" y="724"/>
                    </a:lnTo>
                    <a:lnTo>
                      <a:pt x="241" y="769"/>
                    </a:lnTo>
                    <a:lnTo>
                      <a:pt x="258" y="811"/>
                    </a:lnTo>
                    <a:lnTo>
                      <a:pt x="279" y="851"/>
                    </a:lnTo>
                    <a:lnTo>
                      <a:pt x="305" y="889"/>
                    </a:lnTo>
                    <a:lnTo>
                      <a:pt x="337" y="926"/>
                    </a:lnTo>
                    <a:lnTo>
                      <a:pt x="372" y="957"/>
                    </a:lnTo>
                    <a:lnTo>
                      <a:pt x="409" y="985"/>
                    </a:lnTo>
                    <a:lnTo>
                      <a:pt x="450" y="1006"/>
                    </a:lnTo>
                    <a:lnTo>
                      <a:pt x="491" y="1024"/>
                    </a:lnTo>
                    <a:lnTo>
                      <a:pt x="534" y="1036"/>
                    </a:lnTo>
                    <a:lnTo>
                      <a:pt x="578" y="1043"/>
                    </a:lnTo>
                    <a:lnTo>
                      <a:pt x="622" y="1046"/>
                    </a:lnTo>
                    <a:lnTo>
                      <a:pt x="666" y="1043"/>
                    </a:lnTo>
                    <a:lnTo>
                      <a:pt x="710" y="1036"/>
                    </a:lnTo>
                    <a:lnTo>
                      <a:pt x="752" y="1024"/>
                    </a:lnTo>
                    <a:lnTo>
                      <a:pt x="794" y="1006"/>
                    </a:lnTo>
                    <a:lnTo>
                      <a:pt x="834" y="985"/>
                    </a:lnTo>
                    <a:lnTo>
                      <a:pt x="872" y="957"/>
                    </a:lnTo>
                    <a:lnTo>
                      <a:pt x="907" y="926"/>
                    </a:lnTo>
                    <a:lnTo>
                      <a:pt x="938" y="889"/>
                    </a:lnTo>
                    <a:lnTo>
                      <a:pt x="964" y="851"/>
                    </a:lnTo>
                    <a:lnTo>
                      <a:pt x="986" y="811"/>
                    </a:lnTo>
                    <a:lnTo>
                      <a:pt x="1003" y="769"/>
                    </a:lnTo>
                    <a:lnTo>
                      <a:pt x="1015" y="724"/>
                    </a:lnTo>
                    <a:lnTo>
                      <a:pt x="1022" y="679"/>
                    </a:lnTo>
                    <a:lnTo>
                      <a:pt x="1024" y="635"/>
                    </a:lnTo>
                    <a:lnTo>
                      <a:pt x="1022" y="589"/>
                    </a:lnTo>
                    <a:lnTo>
                      <a:pt x="1015" y="545"/>
                    </a:lnTo>
                    <a:lnTo>
                      <a:pt x="1003" y="501"/>
                    </a:lnTo>
                    <a:lnTo>
                      <a:pt x="986" y="459"/>
                    </a:lnTo>
                    <a:lnTo>
                      <a:pt x="964" y="419"/>
                    </a:lnTo>
                    <a:lnTo>
                      <a:pt x="938" y="380"/>
                    </a:lnTo>
                    <a:lnTo>
                      <a:pt x="907" y="344"/>
                    </a:lnTo>
                    <a:lnTo>
                      <a:pt x="872" y="313"/>
                    </a:lnTo>
                    <a:lnTo>
                      <a:pt x="834" y="285"/>
                    </a:lnTo>
                    <a:lnTo>
                      <a:pt x="795" y="263"/>
                    </a:lnTo>
                    <a:lnTo>
                      <a:pt x="753" y="246"/>
                    </a:lnTo>
                    <a:lnTo>
                      <a:pt x="710" y="234"/>
                    </a:lnTo>
                    <a:lnTo>
                      <a:pt x="666" y="227"/>
                    </a:lnTo>
                    <a:lnTo>
                      <a:pt x="622" y="223"/>
                    </a:lnTo>
                    <a:close/>
                    <a:moveTo>
                      <a:pt x="650" y="0"/>
                    </a:moveTo>
                    <a:lnTo>
                      <a:pt x="706" y="5"/>
                    </a:lnTo>
                    <a:lnTo>
                      <a:pt x="762" y="16"/>
                    </a:lnTo>
                    <a:lnTo>
                      <a:pt x="817" y="30"/>
                    </a:lnTo>
                    <a:lnTo>
                      <a:pt x="870" y="52"/>
                    </a:lnTo>
                    <a:lnTo>
                      <a:pt x="922" y="77"/>
                    </a:lnTo>
                    <a:lnTo>
                      <a:pt x="971" y="108"/>
                    </a:lnTo>
                    <a:lnTo>
                      <a:pt x="1018" y="144"/>
                    </a:lnTo>
                    <a:lnTo>
                      <a:pt x="1063" y="185"/>
                    </a:lnTo>
                    <a:lnTo>
                      <a:pt x="1101" y="228"/>
                    </a:lnTo>
                    <a:lnTo>
                      <a:pt x="1135" y="273"/>
                    </a:lnTo>
                    <a:lnTo>
                      <a:pt x="1164" y="321"/>
                    </a:lnTo>
                    <a:lnTo>
                      <a:pt x="1189" y="370"/>
                    </a:lnTo>
                    <a:lnTo>
                      <a:pt x="1208" y="421"/>
                    </a:lnTo>
                    <a:lnTo>
                      <a:pt x="1224" y="473"/>
                    </a:lnTo>
                    <a:lnTo>
                      <a:pt x="1235" y="526"/>
                    </a:lnTo>
                    <a:lnTo>
                      <a:pt x="1242" y="580"/>
                    </a:lnTo>
                    <a:lnTo>
                      <a:pt x="1244" y="634"/>
                    </a:lnTo>
                    <a:lnTo>
                      <a:pt x="1242" y="688"/>
                    </a:lnTo>
                    <a:lnTo>
                      <a:pt x="1235" y="742"/>
                    </a:lnTo>
                    <a:lnTo>
                      <a:pt x="1224" y="795"/>
                    </a:lnTo>
                    <a:lnTo>
                      <a:pt x="1208" y="847"/>
                    </a:lnTo>
                    <a:lnTo>
                      <a:pt x="1188" y="898"/>
                    </a:lnTo>
                    <a:lnTo>
                      <a:pt x="1547" y="1265"/>
                    </a:lnTo>
                    <a:lnTo>
                      <a:pt x="1239" y="1579"/>
                    </a:lnTo>
                    <a:lnTo>
                      <a:pt x="880" y="1212"/>
                    </a:lnTo>
                    <a:lnTo>
                      <a:pt x="830" y="1233"/>
                    </a:lnTo>
                    <a:lnTo>
                      <a:pt x="779" y="1249"/>
                    </a:lnTo>
                    <a:lnTo>
                      <a:pt x="727" y="1261"/>
                    </a:lnTo>
                    <a:lnTo>
                      <a:pt x="674" y="1267"/>
                    </a:lnTo>
                    <a:lnTo>
                      <a:pt x="621" y="1269"/>
                    </a:lnTo>
                    <a:lnTo>
                      <a:pt x="568" y="1267"/>
                    </a:lnTo>
                    <a:lnTo>
                      <a:pt x="515" y="1261"/>
                    </a:lnTo>
                    <a:lnTo>
                      <a:pt x="463" y="1249"/>
                    </a:lnTo>
                    <a:lnTo>
                      <a:pt x="412" y="1233"/>
                    </a:lnTo>
                    <a:lnTo>
                      <a:pt x="363" y="1213"/>
                    </a:lnTo>
                    <a:lnTo>
                      <a:pt x="314" y="1188"/>
                    </a:lnTo>
                    <a:lnTo>
                      <a:pt x="268" y="1158"/>
                    </a:lnTo>
                    <a:lnTo>
                      <a:pt x="223" y="1123"/>
                    </a:lnTo>
                    <a:lnTo>
                      <a:pt x="182" y="1084"/>
                    </a:lnTo>
                    <a:lnTo>
                      <a:pt x="141" y="1039"/>
                    </a:lnTo>
                    <a:lnTo>
                      <a:pt x="106" y="990"/>
                    </a:lnTo>
                    <a:lnTo>
                      <a:pt x="76" y="940"/>
                    </a:lnTo>
                    <a:lnTo>
                      <a:pt x="51" y="887"/>
                    </a:lnTo>
                    <a:lnTo>
                      <a:pt x="30" y="833"/>
                    </a:lnTo>
                    <a:lnTo>
                      <a:pt x="15" y="777"/>
                    </a:lnTo>
                    <a:lnTo>
                      <a:pt x="5" y="721"/>
                    </a:lnTo>
                    <a:lnTo>
                      <a:pt x="0" y="664"/>
                    </a:lnTo>
                    <a:lnTo>
                      <a:pt x="0" y="606"/>
                    </a:lnTo>
                    <a:lnTo>
                      <a:pt x="5" y="549"/>
                    </a:lnTo>
                    <a:lnTo>
                      <a:pt x="15" y="492"/>
                    </a:lnTo>
                    <a:lnTo>
                      <a:pt x="30" y="437"/>
                    </a:lnTo>
                    <a:lnTo>
                      <a:pt x="51" y="381"/>
                    </a:lnTo>
                    <a:lnTo>
                      <a:pt x="76" y="329"/>
                    </a:lnTo>
                    <a:lnTo>
                      <a:pt x="106" y="279"/>
                    </a:lnTo>
                    <a:lnTo>
                      <a:pt x="141" y="231"/>
                    </a:lnTo>
                    <a:lnTo>
                      <a:pt x="182" y="185"/>
                    </a:lnTo>
                    <a:lnTo>
                      <a:pt x="226" y="144"/>
                    </a:lnTo>
                    <a:lnTo>
                      <a:pt x="273" y="108"/>
                    </a:lnTo>
                    <a:lnTo>
                      <a:pt x="323" y="77"/>
                    </a:lnTo>
                    <a:lnTo>
                      <a:pt x="374" y="52"/>
                    </a:lnTo>
                    <a:lnTo>
                      <a:pt x="428" y="30"/>
                    </a:lnTo>
                    <a:lnTo>
                      <a:pt x="482" y="16"/>
                    </a:lnTo>
                    <a:lnTo>
                      <a:pt x="538" y="5"/>
                    </a:lnTo>
                    <a:lnTo>
                      <a:pt x="594" y="0"/>
                    </a:lnTo>
                    <a:lnTo>
                      <a:pt x="65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29" name="Freeform 379">
                <a:extLst>
                  <a:ext uri="{FF2B5EF4-FFF2-40B4-BE49-F238E27FC236}">
                    <a16:creationId xmlns:a16="http://schemas.microsoft.com/office/drawing/2014/main" id="{69390AF8-89E0-4347-A172-E95F23A6B23C}"/>
                  </a:ext>
                </a:extLst>
              </p:cNvPr>
              <p:cNvSpPr>
                <a:spLocks/>
              </p:cNvSpPr>
              <p:nvPr/>
            </p:nvSpPr>
            <p:spPr bwMode="auto">
              <a:xfrm>
                <a:off x="4309" y="631"/>
                <a:ext cx="379" cy="479"/>
              </a:xfrm>
              <a:custGeom>
                <a:avLst/>
                <a:gdLst>
                  <a:gd name="T0" fmla="*/ 954 w 2656"/>
                  <a:gd name="T1" fmla="*/ 0 h 3352"/>
                  <a:gd name="T2" fmla="*/ 2656 w 2656"/>
                  <a:gd name="T3" fmla="*/ 0 h 3352"/>
                  <a:gd name="T4" fmla="*/ 2656 w 2656"/>
                  <a:gd name="T5" fmla="*/ 1558 h 3352"/>
                  <a:gd name="T6" fmla="*/ 2605 w 2656"/>
                  <a:gd name="T7" fmla="*/ 1528 h 3352"/>
                  <a:gd name="T8" fmla="*/ 2553 w 2656"/>
                  <a:gd name="T9" fmla="*/ 1503 h 3352"/>
                  <a:gd name="T10" fmla="*/ 2499 w 2656"/>
                  <a:gd name="T11" fmla="*/ 1481 h 3352"/>
                  <a:gd name="T12" fmla="*/ 2443 w 2656"/>
                  <a:gd name="T13" fmla="*/ 1465 h 3352"/>
                  <a:gd name="T14" fmla="*/ 2386 w 2656"/>
                  <a:gd name="T15" fmla="*/ 1454 h 3352"/>
                  <a:gd name="T16" fmla="*/ 2327 w 2656"/>
                  <a:gd name="T17" fmla="*/ 1446 h 3352"/>
                  <a:gd name="T18" fmla="*/ 2267 w 2656"/>
                  <a:gd name="T19" fmla="*/ 1443 h 3352"/>
                  <a:gd name="T20" fmla="*/ 2209 w 2656"/>
                  <a:gd name="T21" fmla="*/ 1446 h 3352"/>
                  <a:gd name="T22" fmla="*/ 2151 w 2656"/>
                  <a:gd name="T23" fmla="*/ 1453 h 3352"/>
                  <a:gd name="T24" fmla="*/ 2094 w 2656"/>
                  <a:gd name="T25" fmla="*/ 1465 h 3352"/>
                  <a:gd name="T26" fmla="*/ 2038 w 2656"/>
                  <a:gd name="T27" fmla="*/ 1481 h 3352"/>
                  <a:gd name="T28" fmla="*/ 1984 w 2656"/>
                  <a:gd name="T29" fmla="*/ 1503 h 3352"/>
                  <a:gd name="T30" fmla="*/ 1932 w 2656"/>
                  <a:gd name="T31" fmla="*/ 1527 h 3352"/>
                  <a:gd name="T32" fmla="*/ 1881 w 2656"/>
                  <a:gd name="T33" fmla="*/ 1557 h 3352"/>
                  <a:gd name="T34" fmla="*/ 1833 w 2656"/>
                  <a:gd name="T35" fmla="*/ 1591 h 3352"/>
                  <a:gd name="T36" fmla="*/ 452 w 2656"/>
                  <a:gd name="T37" fmla="*/ 1591 h 3352"/>
                  <a:gd name="T38" fmla="*/ 452 w 2656"/>
                  <a:gd name="T39" fmla="*/ 1814 h 3352"/>
                  <a:gd name="T40" fmla="*/ 1635 w 2656"/>
                  <a:gd name="T41" fmla="*/ 1814 h 3352"/>
                  <a:gd name="T42" fmla="*/ 1604 w 2656"/>
                  <a:gd name="T43" fmla="*/ 1875 h 3352"/>
                  <a:gd name="T44" fmla="*/ 1579 w 2656"/>
                  <a:gd name="T45" fmla="*/ 1937 h 3352"/>
                  <a:gd name="T46" fmla="*/ 1560 w 2656"/>
                  <a:gd name="T47" fmla="*/ 2002 h 3352"/>
                  <a:gd name="T48" fmla="*/ 1546 w 2656"/>
                  <a:gd name="T49" fmla="*/ 2068 h 3352"/>
                  <a:gd name="T50" fmla="*/ 452 w 2656"/>
                  <a:gd name="T51" fmla="*/ 2068 h 3352"/>
                  <a:gd name="T52" fmla="*/ 452 w 2656"/>
                  <a:gd name="T53" fmla="*/ 2293 h 3352"/>
                  <a:gd name="T54" fmla="*/ 1543 w 2656"/>
                  <a:gd name="T55" fmla="*/ 2293 h 3352"/>
                  <a:gd name="T56" fmla="*/ 1554 w 2656"/>
                  <a:gd name="T57" fmla="*/ 2360 h 3352"/>
                  <a:gd name="T58" fmla="*/ 1572 w 2656"/>
                  <a:gd name="T59" fmla="*/ 2424 h 3352"/>
                  <a:gd name="T60" fmla="*/ 1595 w 2656"/>
                  <a:gd name="T61" fmla="*/ 2487 h 3352"/>
                  <a:gd name="T62" fmla="*/ 1623 w 2656"/>
                  <a:gd name="T63" fmla="*/ 2547 h 3352"/>
                  <a:gd name="T64" fmla="*/ 452 w 2656"/>
                  <a:gd name="T65" fmla="*/ 2547 h 3352"/>
                  <a:gd name="T66" fmla="*/ 452 w 2656"/>
                  <a:gd name="T67" fmla="*/ 2771 h 3352"/>
                  <a:gd name="T68" fmla="*/ 1806 w 2656"/>
                  <a:gd name="T69" fmla="*/ 2771 h 3352"/>
                  <a:gd name="T70" fmla="*/ 1856 w 2656"/>
                  <a:gd name="T71" fmla="*/ 2809 h 3352"/>
                  <a:gd name="T72" fmla="*/ 1909 w 2656"/>
                  <a:gd name="T73" fmla="*/ 2843 h 3352"/>
                  <a:gd name="T74" fmla="*/ 1964 w 2656"/>
                  <a:gd name="T75" fmla="*/ 2872 h 3352"/>
                  <a:gd name="T76" fmla="*/ 2021 w 2656"/>
                  <a:gd name="T77" fmla="*/ 2895 h 3352"/>
                  <a:gd name="T78" fmla="*/ 2080 w 2656"/>
                  <a:gd name="T79" fmla="*/ 2914 h 3352"/>
                  <a:gd name="T80" fmla="*/ 2142 w 2656"/>
                  <a:gd name="T81" fmla="*/ 2927 h 3352"/>
                  <a:gd name="T82" fmla="*/ 2204 w 2656"/>
                  <a:gd name="T83" fmla="*/ 2935 h 3352"/>
                  <a:gd name="T84" fmla="*/ 2267 w 2656"/>
                  <a:gd name="T85" fmla="*/ 2939 h 3352"/>
                  <a:gd name="T86" fmla="*/ 2325 w 2656"/>
                  <a:gd name="T87" fmla="*/ 2935 h 3352"/>
                  <a:gd name="T88" fmla="*/ 2385 w 2656"/>
                  <a:gd name="T89" fmla="*/ 2928 h 3352"/>
                  <a:gd name="T90" fmla="*/ 2442 w 2656"/>
                  <a:gd name="T91" fmla="*/ 2916 h 3352"/>
                  <a:gd name="T92" fmla="*/ 2499 w 2656"/>
                  <a:gd name="T93" fmla="*/ 2899 h 3352"/>
                  <a:gd name="T94" fmla="*/ 2656 w 2656"/>
                  <a:gd name="T95" fmla="*/ 3060 h 3352"/>
                  <a:gd name="T96" fmla="*/ 2656 w 2656"/>
                  <a:gd name="T97" fmla="*/ 3352 h 3352"/>
                  <a:gd name="T98" fmla="*/ 0 w 2656"/>
                  <a:gd name="T99" fmla="*/ 3352 h 3352"/>
                  <a:gd name="T100" fmla="*/ 0 w 2656"/>
                  <a:gd name="T101" fmla="*/ 1021 h 3352"/>
                  <a:gd name="T102" fmla="*/ 952 w 2656"/>
                  <a:gd name="T103" fmla="*/ 1021 h 3352"/>
                  <a:gd name="T104" fmla="*/ 954 w 2656"/>
                  <a:gd name="T105" fmla="*/ 0 h 3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56" h="3352">
                    <a:moveTo>
                      <a:pt x="954" y="0"/>
                    </a:moveTo>
                    <a:lnTo>
                      <a:pt x="2656" y="0"/>
                    </a:lnTo>
                    <a:lnTo>
                      <a:pt x="2656" y="1558"/>
                    </a:lnTo>
                    <a:lnTo>
                      <a:pt x="2605" y="1528"/>
                    </a:lnTo>
                    <a:lnTo>
                      <a:pt x="2553" y="1503"/>
                    </a:lnTo>
                    <a:lnTo>
                      <a:pt x="2499" y="1481"/>
                    </a:lnTo>
                    <a:lnTo>
                      <a:pt x="2443" y="1465"/>
                    </a:lnTo>
                    <a:lnTo>
                      <a:pt x="2386" y="1454"/>
                    </a:lnTo>
                    <a:lnTo>
                      <a:pt x="2327" y="1446"/>
                    </a:lnTo>
                    <a:lnTo>
                      <a:pt x="2267" y="1443"/>
                    </a:lnTo>
                    <a:lnTo>
                      <a:pt x="2209" y="1446"/>
                    </a:lnTo>
                    <a:lnTo>
                      <a:pt x="2151" y="1453"/>
                    </a:lnTo>
                    <a:lnTo>
                      <a:pt x="2094" y="1465"/>
                    </a:lnTo>
                    <a:lnTo>
                      <a:pt x="2038" y="1481"/>
                    </a:lnTo>
                    <a:lnTo>
                      <a:pt x="1984" y="1503"/>
                    </a:lnTo>
                    <a:lnTo>
                      <a:pt x="1932" y="1527"/>
                    </a:lnTo>
                    <a:lnTo>
                      <a:pt x="1881" y="1557"/>
                    </a:lnTo>
                    <a:lnTo>
                      <a:pt x="1833" y="1591"/>
                    </a:lnTo>
                    <a:lnTo>
                      <a:pt x="452" y="1591"/>
                    </a:lnTo>
                    <a:lnTo>
                      <a:pt x="452" y="1814"/>
                    </a:lnTo>
                    <a:lnTo>
                      <a:pt x="1635" y="1814"/>
                    </a:lnTo>
                    <a:lnTo>
                      <a:pt x="1604" y="1875"/>
                    </a:lnTo>
                    <a:lnTo>
                      <a:pt x="1579" y="1937"/>
                    </a:lnTo>
                    <a:lnTo>
                      <a:pt x="1560" y="2002"/>
                    </a:lnTo>
                    <a:lnTo>
                      <a:pt x="1546" y="2068"/>
                    </a:lnTo>
                    <a:lnTo>
                      <a:pt x="452" y="2068"/>
                    </a:lnTo>
                    <a:lnTo>
                      <a:pt x="452" y="2293"/>
                    </a:lnTo>
                    <a:lnTo>
                      <a:pt x="1543" y="2293"/>
                    </a:lnTo>
                    <a:lnTo>
                      <a:pt x="1554" y="2360"/>
                    </a:lnTo>
                    <a:lnTo>
                      <a:pt x="1572" y="2424"/>
                    </a:lnTo>
                    <a:lnTo>
                      <a:pt x="1595" y="2487"/>
                    </a:lnTo>
                    <a:lnTo>
                      <a:pt x="1623" y="2547"/>
                    </a:lnTo>
                    <a:lnTo>
                      <a:pt x="452" y="2547"/>
                    </a:lnTo>
                    <a:lnTo>
                      <a:pt x="452" y="2771"/>
                    </a:lnTo>
                    <a:lnTo>
                      <a:pt x="1806" y="2771"/>
                    </a:lnTo>
                    <a:lnTo>
                      <a:pt x="1856" y="2809"/>
                    </a:lnTo>
                    <a:lnTo>
                      <a:pt x="1909" y="2843"/>
                    </a:lnTo>
                    <a:lnTo>
                      <a:pt x="1964" y="2872"/>
                    </a:lnTo>
                    <a:lnTo>
                      <a:pt x="2021" y="2895"/>
                    </a:lnTo>
                    <a:lnTo>
                      <a:pt x="2080" y="2914"/>
                    </a:lnTo>
                    <a:lnTo>
                      <a:pt x="2142" y="2927"/>
                    </a:lnTo>
                    <a:lnTo>
                      <a:pt x="2204" y="2935"/>
                    </a:lnTo>
                    <a:lnTo>
                      <a:pt x="2267" y="2939"/>
                    </a:lnTo>
                    <a:lnTo>
                      <a:pt x="2325" y="2935"/>
                    </a:lnTo>
                    <a:lnTo>
                      <a:pt x="2385" y="2928"/>
                    </a:lnTo>
                    <a:lnTo>
                      <a:pt x="2442" y="2916"/>
                    </a:lnTo>
                    <a:lnTo>
                      <a:pt x="2499" y="2899"/>
                    </a:lnTo>
                    <a:lnTo>
                      <a:pt x="2656" y="3060"/>
                    </a:lnTo>
                    <a:lnTo>
                      <a:pt x="2656" y="3352"/>
                    </a:lnTo>
                    <a:lnTo>
                      <a:pt x="0" y="3352"/>
                    </a:lnTo>
                    <a:lnTo>
                      <a:pt x="0" y="1021"/>
                    </a:lnTo>
                    <a:lnTo>
                      <a:pt x="952" y="1021"/>
                    </a:lnTo>
                    <a:lnTo>
                      <a:pt x="95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30" name="Freeform 380">
                <a:extLst>
                  <a:ext uri="{FF2B5EF4-FFF2-40B4-BE49-F238E27FC236}">
                    <a16:creationId xmlns:a16="http://schemas.microsoft.com/office/drawing/2014/main" id="{12A90DD3-9871-4B3C-93EA-B6C82913CF9C}"/>
                  </a:ext>
                </a:extLst>
              </p:cNvPr>
              <p:cNvSpPr>
                <a:spLocks/>
              </p:cNvSpPr>
              <p:nvPr/>
            </p:nvSpPr>
            <p:spPr bwMode="auto">
              <a:xfrm>
                <a:off x="4323" y="647"/>
                <a:ext cx="93" cy="100"/>
              </a:xfrm>
              <a:custGeom>
                <a:avLst/>
                <a:gdLst>
                  <a:gd name="T0" fmla="*/ 650 w 650"/>
                  <a:gd name="T1" fmla="*/ 0 h 701"/>
                  <a:gd name="T2" fmla="*/ 649 w 650"/>
                  <a:gd name="T3" fmla="*/ 701 h 701"/>
                  <a:gd name="T4" fmla="*/ 0 w 650"/>
                  <a:gd name="T5" fmla="*/ 701 h 701"/>
                  <a:gd name="T6" fmla="*/ 650 w 650"/>
                  <a:gd name="T7" fmla="*/ 0 h 701"/>
                </a:gdLst>
                <a:ahLst/>
                <a:cxnLst>
                  <a:cxn ang="0">
                    <a:pos x="T0" y="T1"/>
                  </a:cxn>
                  <a:cxn ang="0">
                    <a:pos x="T2" y="T3"/>
                  </a:cxn>
                  <a:cxn ang="0">
                    <a:pos x="T4" y="T5"/>
                  </a:cxn>
                  <a:cxn ang="0">
                    <a:pos x="T6" y="T7"/>
                  </a:cxn>
                </a:cxnLst>
                <a:rect l="0" t="0" r="r" b="b"/>
                <a:pathLst>
                  <a:path w="650" h="701">
                    <a:moveTo>
                      <a:pt x="650" y="0"/>
                    </a:moveTo>
                    <a:lnTo>
                      <a:pt x="649" y="701"/>
                    </a:lnTo>
                    <a:lnTo>
                      <a:pt x="0" y="701"/>
                    </a:lnTo>
                    <a:lnTo>
                      <a:pt x="65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grpSp>
        <p:grpSp>
          <p:nvGrpSpPr>
            <p:cNvPr id="31" name="Group 128">
              <a:extLst>
                <a:ext uri="{FF2B5EF4-FFF2-40B4-BE49-F238E27FC236}">
                  <a16:creationId xmlns:a16="http://schemas.microsoft.com/office/drawing/2014/main" id="{EB533A33-66FF-4C76-A591-4005F6B3BCEE}"/>
                </a:ext>
              </a:extLst>
            </p:cNvPr>
            <p:cNvGrpSpPr>
              <a:grpSpLocks noChangeAspect="1"/>
            </p:cNvGrpSpPr>
            <p:nvPr/>
          </p:nvGrpSpPr>
          <p:grpSpPr bwMode="auto">
            <a:xfrm>
              <a:off x="6688867" y="4815878"/>
              <a:ext cx="511646" cy="439837"/>
              <a:chOff x="4899" y="2314"/>
              <a:chExt cx="228" cy="196"/>
            </a:xfrm>
            <a:solidFill>
              <a:schemeClr val="bg1"/>
            </a:solidFill>
          </p:grpSpPr>
          <p:sp>
            <p:nvSpPr>
              <p:cNvPr id="32" name="Freeform 130">
                <a:extLst>
                  <a:ext uri="{FF2B5EF4-FFF2-40B4-BE49-F238E27FC236}">
                    <a16:creationId xmlns:a16="http://schemas.microsoft.com/office/drawing/2014/main" id="{881AD94F-7F4C-449A-B569-A9595B3B0684}"/>
                  </a:ext>
                </a:extLst>
              </p:cNvPr>
              <p:cNvSpPr>
                <a:spLocks/>
              </p:cNvSpPr>
              <p:nvPr/>
            </p:nvSpPr>
            <p:spPr bwMode="auto">
              <a:xfrm>
                <a:off x="4930" y="2314"/>
                <a:ext cx="66" cy="67"/>
              </a:xfrm>
              <a:custGeom>
                <a:avLst/>
                <a:gdLst>
                  <a:gd name="T0" fmla="*/ 495 w 990"/>
                  <a:gd name="T1" fmla="*/ 0 h 994"/>
                  <a:gd name="T2" fmla="*/ 549 w 990"/>
                  <a:gd name="T3" fmla="*/ 3 h 994"/>
                  <a:gd name="T4" fmla="*/ 601 w 990"/>
                  <a:gd name="T5" fmla="*/ 12 h 994"/>
                  <a:gd name="T6" fmla="*/ 651 w 990"/>
                  <a:gd name="T7" fmla="*/ 25 h 994"/>
                  <a:gd name="T8" fmla="*/ 699 w 990"/>
                  <a:gd name="T9" fmla="*/ 44 h 994"/>
                  <a:gd name="T10" fmla="*/ 745 w 990"/>
                  <a:gd name="T11" fmla="*/ 68 h 994"/>
                  <a:gd name="T12" fmla="*/ 787 w 990"/>
                  <a:gd name="T13" fmla="*/ 96 h 994"/>
                  <a:gd name="T14" fmla="*/ 827 w 990"/>
                  <a:gd name="T15" fmla="*/ 128 h 994"/>
                  <a:gd name="T16" fmla="*/ 863 w 990"/>
                  <a:gd name="T17" fmla="*/ 164 h 994"/>
                  <a:gd name="T18" fmla="*/ 894 w 990"/>
                  <a:gd name="T19" fmla="*/ 204 h 994"/>
                  <a:gd name="T20" fmla="*/ 922 w 990"/>
                  <a:gd name="T21" fmla="*/ 246 h 994"/>
                  <a:gd name="T22" fmla="*/ 946 w 990"/>
                  <a:gd name="T23" fmla="*/ 292 h 994"/>
                  <a:gd name="T24" fmla="*/ 964 w 990"/>
                  <a:gd name="T25" fmla="*/ 340 h 994"/>
                  <a:gd name="T26" fmla="*/ 979 w 990"/>
                  <a:gd name="T27" fmla="*/ 390 h 994"/>
                  <a:gd name="T28" fmla="*/ 987 w 990"/>
                  <a:gd name="T29" fmla="*/ 443 h 994"/>
                  <a:gd name="T30" fmla="*/ 990 w 990"/>
                  <a:gd name="T31" fmla="*/ 497 h 994"/>
                  <a:gd name="T32" fmla="*/ 987 w 990"/>
                  <a:gd name="T33" fmla="*/ 551 h 994"/>
                  <a:gd name="T34" fmla="*/ 979 w 990"/>
                  <a:gd name="T35" fmla="*/ 603 h 994"/>
                  <a:gd name="T36" fmla="*/ 964 w 990"/>
                  <a:gd name="T37" fmla="*/ 654 h 994"/>
                  <a:gd name="T38" fmla="*/ 946 w 990"/>
                  <a:gd name="T39" fmla="*/ 702 h 994"/>
                  <a:gd name="T40" fmla="*/ 922 w 990"/>
                  <a:gd name="T41" fmla="*/ 747 h 994"/>
                  <a:gd name="T42" fmla="*/ 894 w 990"/>
                  <a:gd name="T43" fmla="*/ 790 h 994"/>
                  <a:gd name="T44" fmla="*/ 863 w 990"/>
                  <a:gd name="T45" fmla="*/ 829 h 994"/>
                  <a:gd name="T46" fmla="*/ 827 w 990"/>
                  <a:gd name="T47" fmla="*/ 866 h 994"/>
                  <a:gd name="T48" fmla="*/ 787 w 990"/>
                  <a:gd name="T49" fmla="*/ 898 h 994"/>
                  <a:gd name="T50" fmla="*/ 745 w 990"/>
                  <a:gd name="T51" fmla="*/ 926 h 994"/>
                  <a:gd name="T52" fmla="*/ 699 w 990"/>
                  <a:gd name="T53" fmla="*/ 949 h 994"/>
                  <a:gd name="T54" fmla="*/ 651 w 990"/>
                  <a:gd name="T55" fmla="*/ 969 h 994"/>
                  <a:gd name="T56" fmla="*/ 601 w 990"/>
                  <a:gd name="T57" fmla="*/ 982 h 994"/>
                  <a:gd name="T58" fmla="*/ 549 w 990"/>
                  <a:gd name="T59" fmla="*/ 990 h 994"/>
                  <a:gd name="T60" fmla="*/ 495 w 990"/>
                  <a:gd name="T61" fmla="*/ 994 h 994"/>
                  <a:gd name="T62" fmla="*/ 441 w 990"/>
                  <a:gd name="T63" fmla="*/ 990 h 994"/>
                  <a:gd name="T64" fmla="*/ 388 w 990"/>
                  <a:gd name="T65" fmla="*/ 982 h 994"/>
                  <a:gd name="T66" fmla="*/ 338 w 990"/>
                  <a:gd name="T67" fmla="*/ 969 h 994"/>
                  <a:gd name="T68" fmla="*/ 290 w 990"/>
                  <a:gd name="T69" fmla="*/ 949 h 994"/>
                  <a:gd name="T70" fmla="*/ 245 w 990"/>
                  <a:gd name="T71" fmla="*/ 926 h 994"/>
                  <a:gd name="T72" fmla="*/ 202 w 990"/>
                  <a:gd name="T73" fmla="*/ 898 h 994"/>
                  <a:gd name="T74" fmla="*/ 162 w 990"/>
                  <a:gd name="T75" fmla="*/ 866 h 994"/>
                  <a:gd name="T76" fmla="*/ 127 w 990"/>
                  <a:gd name="T77" fmla="*/ 829 h 994"/>
                  <a:gd name="T78" fmla="*/ 95 w 990"/>
                  <a:gd name="T79" fmla="*/ 790 h 994"/>
                  <a:gd name="T80" fmla="*/ 67 w 990"/>
                  <a:gd name="T81" fmla="*/ 747 h 994"/>
                  <a:gd name="T82" fmla="*/ 43 w 990"/>
                  <a:gd name="T83" fmla="*/ 702 h 994"/>
                  <a:gd name="T84" fmla="*/ 24 w 990"/>
                  <a:gd name="T85" fmla="*/ 654 h 994"/>
                  <a:gd name="T86" fmla="*/ 11 w 990"/>
                  <a:gd name="T87" fmla="*/ 603 h 994"/>
                  <a:gd name="T88" fmla="*/ 2 w 990"/>
                  <a:gd name="T89" fmla="*/ 551 h 994"/>
                  <a:gd name="T90" fmla="*/ 0 w 990"/>
                  <a:gd name="T91" fmla="*/ 497 h 994"/>
                  <a:gd name="T92" fmla="*/ 2 w 990"/>
                  <a:gd name="T93" fmla="*/ 443 h 994"/>
                  <a:gd name="T94" fmla="*/ 11 w 990"/>
                  <a:gd name="T95" fmla="*/ 390 h 994"/>
                  <a:gd name="T96" fmla="*/ 24 w 990"/>
                  <a:gd name="T97" fmla="*/ 340 h 994"/>
                  <a:gd name="T98" fmla="*/ 43 w 990"/>
                  <a:gd name="T99" fmla="*/ 292 h 994"/>
                  <a:gd name="T100" fmla="*/ 67 w 990"/>
                  <a:gd name="T101" fmla="*/ 246 h 994"/>
                  <a:gd name="T102" fmla="*/ 95 w 990"/>
                  <a:gd name="T103" fmla="*/ 204 h 994"/>
                  <a:gd name="T104" fmla="*/ 127 w 990"/>
                  <a:gd name="T105" fmla="*/ 164 h 994"/>
                  <a:gd name="T106" fmla="*/ 162 w 990"/>
                  <a:gd name="T107" fmla="*/ 128 h 994"/>
                  <a:gd name="T108" fmla="*/ 202 w 990"/>
                  <a:gd name="T109" fmla="*/ 96 h 994"/>
                  <a:gd name="T110" fmla="*/ 245 w 990"/>
                  <a:gd name="T111" fmla="*/ 68 h 994"/>
                  <a:gd name="T112" fmla="*/ 290 w 990"/>
                  <a:gd name="T113" fmla="*/ 44 h 994"/>
                  <a:gd name="T114" fmla="*/ 338 w 990"/>
                  <a:gd name="T115" fmla="*/ 25 h 994"/>
                  <a:gd name="T116" fmla="*/ 388 w 990"/>
                  <a:gd name="T117" fmla="*/ 12 h 994"/>
                  <a:gd name="T118" fmla="*/ 441 w 990"/>
                  <a:gd name="T119" fmla="*/ 3 h 994"/>
                  <a:gd name="T120" fmla="*/ 495 w 990"/>
                  <a:gd name="T121"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90" h="994">
                    <a:moveTo>
                      <a:pt x="495" y="0"/>
                    </a:moveTo>
                    <a:lnTo>
                      <a:pt x="549" y="3"/>
                    </a:lnTo>
                    <a:lnTo>
                      <a:pt x="601" y="12"/>
                    </a:lnTo>
                    <a:lnTo>
                      <a:pt x="651" y="25"/>
                    </a:lnTo>
                    <a:lnTo>
                      <a:pt x="699" y="44"/>
                    </a:lnTo>
                    <a:lnTo>
                      <a:pt x="745" y="68"/>
                    </a:lnTo>
                    <a:lnTo>
                      <a:pt x="787" y="96"/>
                    </a:lnTo>
                    <a:lnTo>
                      <a:pt x="827" y="128"/>
                    </a:lnTo>
                    <a:lnTo>
                      <a:pt x="863" y="164"/>
                    </a:lnTo>
                    <a:lnTo>
                      <a:pt x="894" y="204"/>
                    </a:lnTo>
                    <a:lnTo>
                      <a:pt x="922" y="246"/>
                    </a:lnTo>
                    <a:lnTo>
                      <a:pt x="946" y="292"/>
                    </a:lnTo>
                    <a:lnTo>
                      <a:pt x="964" y="340"/>
                    </a:lnTo>
                    <a:lnTo>
                      <a:pt x="979" y="390"/>
                    </a:lnTo>
                    <a:lnTo>
                      <a:pt x="987" y="443"/>
                    </a:lnTo>
                    <a:lnTo>
                      <a:pt x="990" y="497"/>
                    </a:lnTo>
                    <a:lnTo>
                      <a:pt x="987" y="551"/>
                    </a:lnTo>
                    <a:lnTo>
                      <a:pt x="979" y="603"/>
                    </a:lnTo>
                    <a:lnTo>
                      <a:pt x="964" y="654"/>
                    </a:lnTo>
                    <a:lnTo>
                      <a:pt x="946" y="702"/>
                    </a:lnTo>
                    <a:lnTo>
                      <a:pt x="922" y="747"/>
                    </a:lnTo>
                    <a:lnTo>
                      <a:pt x="894" y="790"/>
                    </a:lnTo>
                    <a:lnTo>
                      <a:pt x="863" y="829"/>
                    </a:lnTo>
                    <a:lnTo>
                      <a:pt x="827" y="866"/>
                    </a:lnTo>
                    <a:lnTo>
                      <a:pt x="787" y="898"/>
                    </a:lnTo>
                    <a:lnTo>
                      <a:pt x="745" y="926"/>
                    </a:lnTo>
                    <a:lnTo>
                      <a:pt x="699" y="949"/>
                    </a:lnTo>
                    <a:lnTo>
                      <a:pt x="651" y="969"/>
                    </a:lnTo>
                    <a:lnTo>
                      <a:pt x="601" y="982"/>
                    </a:lnTo>
                    <a:lnTo>
                      <a:pt x="549" y="990"/>
                    </a:lnTo>
                    <a:lnTo>
                      <a:pt x="495" y="994"/>
                    </a:lnTo>
                    <a:lnTo>
                      <a:pt x="441" y="990"/>
                    </a:lnTo>
                    <a:lnTo>
                      <a:pt x="388" y="982"/>
                    </a:lnTo>
                    <a:lnTo>
                      <a:pt x="338" y="969"/>
                    </a:lnTo>
                    <a:lnTo>
                      <a:pt x="290" y="949"/>
                    </a:lnTo>
                    <a:lnTo>
                      <a:pt x="245" y="926"/>
                    </a:lnTo>
                    <a:lnTo>
                      <a:pt x="202" y="898"/>
                    </a:lnTo>
                    <a:lnTo>
                      <a:pt x="162" y="866"/>
                    </a:lnTo>
                    <a:lnTo>
                      <a:pt x="127" y="829"/>
                    </a:lnTo>
                    <a:lnTo>
                      <a:pt x="95" y="790"/>
                    </a:lnTo>
                    <a:lnTo>
                      <a:pt x="67" y="747"/>
                    </a:lnTo>
                    <a:lnTo>
                      <a:pt x="43" y="702"/>
                    </a:lnTo>
                    <a:lnTo>
                      <a:pt x="24" y="654"/>
                    </a:lnTo>
                    <a:lnTo>
                      <a:pt x="11" y="603"/>
                    </a:lnTo>
                    <a:lnTo>
                      <a:pt x="2" y="551"/>
                    </a:lnTo>
                    <a:lnTo>
                      <a:pt x="0" y="497"/>
                    </a:lnTo>
                    <a:lnTo>
                      <a:pt x="2" y="443"/>
                    </a:lnTo>
                    <a:lnTo>
                      <a:pt x="11" y="390"/>
                    </a:lnTo>
                    <a:lnTo>
                      <a:pt x="24" y="340"/>
                    </a:lnTo>
                    <a:lnTo>
                      <a:pt x="43" y="292"/>
                    </a:lnTo>
                    <a:lnTo>
                      <a:pt x="67" y="246"/>
                    </a:lnTo>
                    <a:lnTo>
                      <a:pt x="95" y="204"/>
                    </a:lnTo>
                    <a:lnTo>
                      <a:pt x="127" y="164"/>
                    </a:lnTo>
                    <a:lnTo>
                      <a:pt x="162" y="128"/>
                    </a:lnTo>
                    <a:lnTo>
                      <a:pt x="202" y="96"/>
                    </a:lnTo>
                    <a:lnTo>
                      <a:pt x="245" y="68"/>
                    </a:lnTo>
                    <a:lnTo>
                      <a:pt x="290" y="44"/>
                    </a:lnTo>
                    <a:lnTo>
                      <a:pt x="338" y="25"/>
                    </a:lnTo>
                    <a:lnTo>
                      <a:pt x="388" y="12"/>
                    </a:lnTo>
                    <a:lnTo>
                      <a:pt x="441" y="3"/>
                    </a:lnTo>
                    <a:lnTo>
                      <a:pt x="49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33" name="Freeform 131">
                <a:extLst>
                  <a:ext uri="{FF2B5EF4-FFF2-40B4-BE49-F238E27FC236}">
                    <a16:creationId xmlns:a16="http://schemas.microsoft.com/office/drawing/2014/main" id="{964EE870-6CF1-4C8D-903C-E35BF783F534}"/>
                  </a:ext>
                </a:extLst>
              </p:cNvPr>
              <p:cNvSpPr>
                <a:spLocks/>
              </p:cNvSpPr>
              <p:nvPr/>
            </p:nvSpPr>
            <p:spPr bwMode="auto">
              <a:xfrm>
                <a:off x="4962" y="2451"/>
                <a:ext cx="165" cy="59"/>
              </a:xfrm>
              <a:custGeom>
                <a:avLst/>
                <a:gdLst>
                  <a:gd name="T0" fmla="*/ 838 w 2329"/>
                  <a:gd name="T1" fmla="*/ 2 h 1198"/>
                  <a:gd name="T2" fmla="*/ 874 w 2329"/>
                  <a:gd name="T3" fmla="*/ 36 h 1198"/>
                  <a:gd name="T4" fmla="*/ 869 w 2329"/>
                  <a:gd name="T5" fmla="*/ 107 h 1198"/>
                  <a:gd name="T6" fmla="*/ 877 w 2329"/>
                  <a:gd name="T7" fmla="*/ 227 h 1198"/>
                  <a:gd name="T8" fmla="*/ 930 w 2329"/>
                  <a:gd name="T9" fmla="*/ 334 h 1198"/>
                  <a:gd name="T10" fmla="*/ 1019 w 2329"/>
                  <a:gd name="T11" fmla="*/ 412 h 1198"/>
                  <a:gd name="T12" fmla="*/ 1132 w 2329"/>
                  <a:gd name="T13" fmla="*/ 451 h 1198"/>
                  <a:gd name="T14" fmla="*/ 1255 w 2329"/>
                  <a:gd name="T15" fmla="*/ 443 h 1198"/>
                  <a:gd name="T16" fmla="*/ 1362 w 2329"/>
                  <a:gd name="T17" fmla="*/ 390 h 1198"/>
                  <a:gd name="T18" fmla="*/ 1440 w 2329"/>
                  <a:gd name="T19" fmla="*/ 301 h 1198"/>
                  <a:gd name="T20" fmla="*/ 1479 w 2329"/>
                  <a:gd name="T21" fmla="*/ 187 h 1198"/>
                  <a:gd name="T22" fmla="*/ 1473 w 2329"/>
                  <a:gd name="T23" fmla="*/ 70 h 1198"/>
                  <a:gd name="T24" fmla="*/ 1482 w 2329"/>
                  <a:gd name="T25" fmla="*/ 22 h 1198"/>
                  <a:gd name="T26" fmla="*/ 1526 w 2329"/>
                  <a:gd name="T27" fmla="*/ 0 h 1198"/>
                  <a:gd name="T28" fmla="*/ 1748 w 2329"/>
                  <a:gd name="T29" fmla="*/ 11 h 1198"/>
                  <a:gd name="T30" fmla="*/ 1771 w 2329"/>
                  <a:gd name="T31" fmla="*/ 55 h 1198"/>
                  <a:gd name="T32" fmla="*/ 1781 w 2329"/>
                  <a:gd name="T33" fmla="*/ 339 h 1198"/>
                  <a:gd name="T34" fmla="*/ 1819 w 2329"/>
                  <a:gd name="T35" fmla="*/ 363 h 1198"/>
                  <a:gd name="T36" fmla="*/ 1904 w 2329"/>
                  <a:gd name="T37" fmla="*/ 333 h 1198"/>
                  <a:gd name="T38" fmla="*/ 1999 w 2329"/>
                  <a:gd name="T39" fmla="*/ 305 h 1198"/>
                  <a:gd name="T40" fmla="*/ 2115 w 2329"/>
                  <a:gd name="T41" fmla="*/ 314 h 1198"/>
                  <a:gd name="T42" fmla="*/ 2220 w 2329"/>
                  <a:gd name="T43" fmla="*/ 369 h 1198"/>
                  <a:gd name="T44" fmla="*/ 2295 w 2329"/>
                  <a:gd name="T45" fmla="*/ 461 h 1198"/>
                  <a:gd name="T46" fmla="*/ 2329 w 2329"/>
                  <a:gd name="T47" fmla="*/ 577 h 1198"/>
                  <a:gd name="T48" fmla="*/ 2311 w 2329"/>
                  <a:gd name="T49" fmla="*/ 703 h 1198"/>
                  <a:gd name="T50" fmla="*/ 2248 w 2329"/>
                  <a:gd name="T51" fmla="*/ 805 h 1198"/>
                  <a:gd name="T52" fmla="*/ 2151 w 2329"/>
                  <a:gd name="T53" fmla="*/ 871 h 1198"/>
                  <a:gd name="T54" fmla="*/ 2032 w 2329"/>
                  <a:gd name="T55" fmla="*/ 896 h 1198"/>
                  <a:gd name="T56" fmla="*/ 1934 w 2329"/>
                  <a:gd name="T57" fmla="*/ 878 h 1198"/>
                  <a:gd name="T58" fmla="*/ 1834 w 2329"/>
                  <a:gd name="T59" fmla="*/ 835 h 1198"/>
                  <a:gd name="T60" fmla="*/ 1791 w 2329"/>
                  <a:gd name="T61" fmla="*/ 847 h 1198"/>
                  <a:gd name="T62" fmla="*/ 1771 w 2329"/>
                  <a:gd name="T63" fmla="*/ 890 h 1198"/>
                  <a:gd name="T64" fmla="*/ 1761 w 2329"/>
                  <a:gd name="T65" fmla="*/ 1176 h 1198"/>
                  <a:gd name="T66" fmla="*/ 1716 w 2329"/>
                  <a:gd name="T67" fmla="*/ 1198 h 1198"/>
                  <a:gd name="T68" fmla="*/ 580 w 2329"/>
                  <a:gd name="T69" fmla="*/ 1188 h 1198"/>
                  <a:gd name="T70" fmla="*/ 558 w 2329"/>
                  <a:gd name="T71" fmla="*/ 1143 h 1198"/>
                  <a:gd name="T72" fmla="*/ 548 w 2329"/>
                  <a:gd name="T73" fmla="*/ 859 h 1198"/>
                  <a:gd name="T74" fmla="*/ 510 w 2329"/>
                  <a:gd name="T75" fmla="*/ 835 h 1198"/>
                  <a:gd name="T76" fmla="*/ 426 w 2329"/>
                  <a:gd name="T77" fmla="*/ 866 h 1198"/>
                  <a:gd name="T78" fmla="*/ 330 w 2329"/>
                  <a:gd name="T79" fmla="*/ 894 h 1198"/>
                  <a:gd name="T80" fmla="*/ 214 w 2329"/>
                  <a:gd name="T81" fmla="*/ 885 h 1198"/>
                  <a:gd name="T82" fmla="*/ 109 w 2329"/>
                  <a:gd name="T83" fmla="*/ 829 h 1198"/>
                  <a:gd name="T84" fmla="*/ 34 w 2329"/>
                  <a:gd name="T85" fmla="*/ 737 h 1198"/>
                  <a:gd name="T86" fmla="*/ 1 w 2329"/>
                  <a:gd name="T87" fmla="*/ 621 h 1198"/>
                  <a:gd name="T88" fmla="*/ 18 w 2329"/>
                  <a:gd name="T89" fmla="*/ 495 h 1198"/>
                  <a:gd name="T90" fmla="*/ 81 w 2329"/>
                  <a:gd name="T91" fmla="*/ 394 h 1198"/>
                  <a:gd name="T92" fmla="*/ 178 w 2329"/>
                  <a:gd name="T93" fmla="*/ 327 h 1198"/>
                  <a:gd name="T94" fmla="*/ 298 w 2329"/>
                  <a:gd name="T95" fmla="*/ 303 h 1198"/>
                  <a:gd name="T96" fmla="*/ 395 w 2329"/>
                  <a:gd name="T97" fmla="*/ 319 h 1198"/>
                  <a:gd name="T98" fmla="*/ 494 w 2329"/>
                  <a:gd name="T99" fmla="*/ 363 h 1198"/>
                  <a:gd name="T100" fmla="*/ 538 w 2329"/>
                  <a:gd name="T101" fmla="*/ 351 h 1198"/>
                  <a:gd name="T102" fmla="*/ 558 w 2329"/>
                  <a:gd name="T103" fmla="*/ 309 h 1198"/>
                  <a:gd name="T104" fmla="*/ 568 w 2329"/>
                  <a:gd name="T105" fmla="*/ 22 h 1198"/>
                  <a:gd name="T106" fmla="*/ 613 w 2329"/>
                  <a:gd name="T107" fmla="*/ 0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29" h="1198">
                    <a:moveTo>
                      <a:pt x="613" y="0"/>
                    </a:moveTo>
                    <a:lnTo>
                      <a:pt x="822" y="0"/>
                    </a:lnTo>
                    <a:lnTo>
                      <a:pt x="838" y="2"/>
                    </a:lnTo>
                    <a:lnTo>
                      <a:pt x="854" y="11"/>
                    </a:lnTo>
                    <a:lnTo>
                      <a:pt x="865" y="22"/>
                    </a:lnTo>
                    <a:lnTo>
                      <a:pt x="874" y="36"/>
                    </a:lnTo>
                    <a:lnTo>
                      <a:pt x="877" y="52"/>
                    </a:lnTo>
                    <a:lnTo>
                      <a:pt x="875" y="70"/>
                    </a:lnTo>
                    <a:lnTo>
                      <a:pt x="869" y="107"/>
                    </a:lnTo>
                    <a:lnTo>
                      <a:pt x="865" y="145"/>
                    </a:lnTo>
                    <a:lnTo>
                      <a:pt x="869" y="187"/>
                    </a:lnTo>
                    <a:lnTo>
                      <a:pt x="877" y="227"/>
                    </a:lnTo>
                    <a:lnTo>
                      <a:pt x="890" y="265"/>
                    </a:lnTo>
                    <a:lnTo>
                      <a:pt x="908" y="301"/>
                    </a:lnTo>
                    <a:lnTo>
                      <a:pt x="930" y="334"/>
                    </a:lnTo>
                    <a:lnTo>
                      <a:pt x="956" y="363"/>
                    </a:lnTo>
                    <a:lnTo>
                      <a:pt x="986" y="390"/>
                    </a:lnTo>
                    <a:lnTo>
                      <a:pt x="1019" y="412"/>
                    </a:lnTo>
                    <a:lnTo>
                      <a:pt x="1054" y="430"/>
                    </a:lnTo>
                    <a:lnTo>
                      <a:pt x="1092" y="443"/>
                    </a:lnTo>
                    <a:lnTo>
                      <a:pt x="1132" y="451"/>
                    </a:lnTo>
                    <a:lnTo>
                      <a:pt x="1173" y="454"/>
                    </a:lnTo>
                    <a:lnTo>
                      <a:pt x="1216" y="451"/>
                    </a:lnTo>
                    <a:lnTo>
                      <a:pt x="1255" y="443"/>
                    </a:lnTo>
                    <a:lnTo>
                      <a:pt x="1293" y="430"/>
                    </a:lnTo>
                    <a:lnTo>
                      <a:pt x="1329" y="412"/>
                    </a:lnTo>
                    <a:lnTo>
                      <a:pt x="1362" y="390"/>
                    </a:lnTo>
                    <a:lnTo>
                      <a:pt x="1391" y="363"/>
                    </a:lnTo>
                    <a:lnTo>
                      <a:pt x="1418" y="334"/>
                    </a:lnTo>
                    <a:lnTo>
                      <a:pt x="1440" y="301"/>
                    </a:lnTo>
                    <a:lnTo>
                      <a:pt x="1457" y="265"/>
                    </a:lnTo>
                    <a:lnTo>
                      <a:pt x="1471" y="227"/>
                    </a:lnTo>
                    <a:lnTo>
                      <a:pt x="1479" y="187"/>
                    </a:lnTo>
                    <a:lnTo>
                      <a:pt x="1482" y="145"/>
                    </a:lnTo>
                    <a:lnTo>
                      <a:pt x="1479" y="107"/>
                    </a:lnTo>
                    <a:lnTo>
                      <a:pt x="1473" y="70"/>
                    </a:lnTo>
                    <a:lnTo>
                      <a:pt x="1471" y="52"/>
                    </a:lnTo>
                    <a:lnTo>
                      <a:pt x="1474" y="36"/>
                    </a:lnTo>
                    <a:lnTo>
                      <a:pt x="1482" y="22"/>
                    </a:lnTo>
                    <a:lnTo>
                      <a:pt x="1493" y="11"/>
                    </a:lnTo>
                    <a:lnTo>
                      <a:pt x="1508" y="2"/>
                    </a:lnTo>
                    <a:lnTo>
                      <a:pt x="1526" y="0"/>
                    </a:lnTo>
                    <a:lnTo>
                      <a:pt x="1716" y="0"/>
                    </a:lnTo>
                    <a:lnTo>
                      <a:pt x="1734" y="2"/>
                    </a:lnTo>
                    <a:lnTo>
                      <a:pt x="1748" y="11"/>
                    </a:lnTo>
                    <a:lnTo>
                      <a:pt x="1761" y="22"/>
                    </a:lnTo>
                    <a:lnTo>
                      <a:pt x="1768" y="38"/>
                    </a:lnTo>
                    <a:lnTo>
                      <a:pt x="1771" y="55"/>
                    </a:lnTo>
                    <a:lnTo>
                      <a:pt x="1771" y="309"/>
                    </a:lnTo>
                    <a:lnTo>
                      <a:pt x="1773" y="326"/>
                    </a:lnTo>
                    <a:lnTo>
                      <a:pt x="1781" y="339"/>
                    </a:lnTo>
                    <a:lnTo>
                      <a:pt x="1791" y="351"/>
                    </a:lnTo>
                    <a:lnTo>
                      <a:pt x="1804" y="359"/>
                    </a:lnTo>
                    <a:lnTo>
                      <a:pt x="1819" y="363"/>
                    </a:lnTo>
                    <a:lnTo>
                      <a:pt x="1834" y="363"/>
                    </a:lnTo>
                    <a:lnTo>
                      <a:pt x="1851" y="359"/>
                    </a:lnTo>
                    <a:lnTo>
                      <a:pt x="1904" y="333"/>
                    </a:lnTo>
                    <a:lnTo>
                      <a:pt x="1935" y="319"/>
                    </a:lnTo>
                    <a:lnTo>
                      <a:pt x="1966" y="310"/>
                    </a:lnTo>
                    <a:lnTo>
                      <a:pt x="1999" y="305"/>
                    </a:lnTo>
                    <a:lnTo>
                      <a:pt x="2033" y="303"/>
                    </a:lnTo>
                    <a:lnTo>
                      <a:pt x="2075" y="306"/>
                    </a:lnTo>
                    <a:lnTo>
                      <a:pt x="2115" y="314"/>
                    </a:lnTo>
                    <a:lnTo>
                      <a:pt x="2153" y="328"/>
                    </a:lnTo>
                    <a:lnTo>
                      <a:pt x="2188" y="346"/>
                    </a:lnTo>
                    <a:lnTo>
                      <a:pt x="2220" y="369"/>
                    </a:lnTo>
                    <a:lnTo>
                      <a:pt x="2249" y="396"/>
                    </a:lnTo>
                    <a:lnTo>
                      <a:pt x="2274" y="427"/>
                    </a:lnTo>
                    <a:lnTo>
                      <a:pt x="2295" y="461"/>
                    </a:lnTo>
                    <a:lnTo>
                      <a:pt x="2311" y="497"/>
                    </a:lnTo>
                    <a:lnTo>
                      <a:pt x="2323" y="537"/>
                    </a:lnTo>
                    <a:lnTo>
                      <a:pt x="2329" y="577"/>
                    </a:lnTo>
                    <a:lnTo>
                      <a:pt x="2329" y="620"/>
                    </a:lnTo>
                    <a:lnTo>
                      <a:pt x="2323" y="663"/>
                    </a:lnTo>
                    <a:lnTo>
                      <a:pt x="2311" y="703"/>
                    </a:lnTo>
                    <a:lnTo>
                      <a:pt x="2295" y="740"/>
                    </a:lnTo>
                    <a:lnTo>
                      <a:pt x="2273" y="773"/>
                    </a:lnTo>
                    <a:lnTo>
                      <a:pt x="2248" y="805"/>
                    </a:lnTo>
                    <a:lnTo>
                      <a:pt x="2219" y="831"/>
                    </a:lnTo>
                    <a:lnTo>
                      <a:pt x="2186" y="853"/>
                    </a:lnTo>
                    <a:lnTo>
                      <a:pt x="2151" y="871"/>
                    </a:lnTo>
                    <a:lnTo>
                      <a:pt x="2112" y="885"/>
                    </a:lnTo>
                    <a:lnTo>
                      <a:pt x="2073" y="893"/>
                    </a:lnTo>
                    <a:lnTo>
                      <a:pt x="2032" y="896"/>
                    </a:lnTo>
                    <a:lnTo>
                      <a:pt x="1998" y="894"/>
                    </a:lnTo>
                    <a:lnTo>
                      <a:pt x="1966" y="888"/>
                    </a:lnTo>
                    <a:lnTo>
                      <a:pt x="1934" y="878"/>
                    </a:lnTo>
                    <a:lnTo>
                      <a:pt x="1904" y="866"/>
                    </a:lnTo>
                    <a:lnTo>
                      <a:pt x="1851" y="840"/>
                    </a:lnTo>
                    <a:lnTo>
                      <a:pt x="1834" y="835"/>
                    </a:lnTo>
                    <a:lnTo>
                      <a:pt x="1819" y="835"/>
                    </a:lnTo>
                    <a:lnTo>
                      <a:pt x="1804" y="839"/>
                    </a:lnTo>
                    <a:lnTo>
                      <a:pt x="1791" y="847"/>
                    </a:lnTo>
                    <a:lnTo>
                      <a:pt x="1781" y="859"/>
                    </a:lnTo>
                    <a:lnTo>
                      <a:pt x="1773" y="873"/>
                    </a:lnTo>
                    <a:lnTo>
                      <a:pt x="1771" y="890"/>
                    </a:lnTo>
                    <a:lnTo>
                      <a:pt x="1771" y="1143"/>
                    </a:lnTo>
                    <a:lnTo>
                      <a:pt x="1768" y="1160"/>
                    </a:lnTo>
                    <a:lnTo>
                      <a:pt x="1761" y="1176"/>
                    </a:lnTo>
                    <a:lnTo>
                      <a:pt x="1748" y="1188"/>
                    </a:lnTo>
                    <a:lnTo>
                      <a:pt x="1734" y="1195"/>
                    </a:lnTo>
                    <a:lnTo>
                      <a:pt x="1716" y="1198"/>
                    </a:lnTo>
                    <a:lnTo>
                      <a:pt x="613" y="1198"/>
                    </a:lnTo>
                    <a:lnTo>
                      <a:pt x="596" y="1195"/>
                    </a:lnTo>
                    <a:lnTo>
                      <a:pt x="580" y="1188"/>
                    </a:lnTo>
                    <a:lnTo>
                      <a:pt x="568" y="1176"/>
                    </a:lnTo>
                    <a:lnTo>
                      <a:pt x="561" y="1160"/>
                    </a:lnTo>
                    <a:lnTo>
                      <a:pt x="558" y="1143"/>
                    </a:lnTo>
                    <a:lnTo>
                      <a:pt x="558" y="890"/>
                    </a:lnTo>
                    <a:lnTo>
                      <a:pt x="556" y="873"/>
                    </a:lnTo>
                    <a:lnTo>
                      <a:pt x="548" y="859"/>
                    </a:lnTo>
                    <a:lnTo>
                      <a:pt x="538" y="847"/>
                    </a:lnTo>
                    <a:lnTo>
                      <a:pt x="526" y="839"/>
                    </a:lnTo>
                    <a:lnTo>
                      <a:pt x="510" y="835"/>
                    </a:lnTo>
                    <a:lnTo>
                      <a:pt x="494" y="835"/>
                    </a:lnTo>
                    <a:lnTo>
                      <a:pt x="479" y="840"/>
                    </a:lnTo>
                    <a:lnTo>
                      <a:pt x="426" y="866"/>
                    </a:lnTo>
                    <a:lnTo>
                      <a:pt x="395" y="878"/>
                    </a:lnTo>
                    <a:lnTo>
                      <a:pt x="363" y="888"/>
                    </a:lnTo>
                    <a:lnTo>
                      <a:pt x="330" y="894"/>
                    </a:lnTo>
                    <a:lnTo>
                      <a:pt x="295" y="896"/>
                    </a:lnTo>
                    <a:lnTo>
                      <a:pt x="254" y="893"/>
                    </a:lnTo>
                    <a:lnTo>
                      <a:pt x="214" y="885"/>
                    </a:lnTo>
                    <a:lnTo>
                      <a:pt x="176" y="870"/>
                    </a:lnTo>
                    <a:lnTo>
                      <a:pt x="141" y="851"/>
                    </a:lnTo>
                    <a:lnTo>
                      <a:pt x="109" y="829"/>
                    </a:lnTo>
                    <a:lnTo>
                      <a:pt x="80" y="802"/>
                    </a:lnTo>
                    <a:lnTo>
                      <a:pt x="55" y="771"/>
                    </a:lnTo>
                    <a:lnTo>
                      <a:pt x="34" y="737"/>
                    </a:lnTo>
                    <a:lnTo>
                      <a:pt x="18" y="701"/>
                    </a:lnTo>
                    <a:lnTo>
                      <a:pt x="6" y="662"/>
                    </a:lnTo>
                    <a:lnTo>
                      <a:pt x="1" y="621"/>
                    </a:lnTo>
                    <a:lnTo>
                      <a:pt x="0" y="578"/>
                    </a:lnTo>
                    <a:lnTo>
                      <a:pt x="6" y="534"/>
                    </a:lnTo>
                    <a:lnTo>
                      <a:pt x="18" y="495"/>
                    </a:lnTo>
                    <a:lnTo>
                      <a:pt x="34" y="459"/>
                    </a:lnTo>
                    <a:lnTo>
                      <a:pt x="56" y="424"/>
                    </a:lnTo>
                    <a:lnTo>
                      <a:pt x="81" y="394"/>
                    </a:lnTo>
                    <a:lnTo>
                      <a:pt x="111" y="367"/>
                    </a:lnTo>
                    <a:lnTo>
                      <a:pt x="143" y="345"/>
                    </a:lnTo>
                    <a:lnTo>
                      <a:pt x="178" y="327"/>
                    </a:lnTo>
                    <a:lnTo>
                      <a:pt x="217" y="313"/>
                    </a:lnTo>
                    <a:lnTo>
                      <a:pt x="256" y="305"/>
                    </a:lnTo>
                    <a:lnTo>
                      <a:pt x="298" y="303"/>
                    </a:lnTo>
                    <a:lnTo>
                      <a:pt x="331" y="305"/>
                    </a:lnTo>
                    <a:lnTo>
                      <a:pt x="363" y="310"/>
                    </a:lnTo>
                    <a:lnTo>
                      <a:pt x="395" y="319"/>
                    </a:lnTo>
                    <a:lnTo>
                      <a:pt x="426" y="333"/>
                    </a:lnTo>
                    <a:lnTo>
                      <a:pt x="479" y="359"/>
                    </a:lnTo>
                    <a:lnTo>
                      <a:pt x="494" y="363"/>
                    </a:lnTo>
                    <a:lnTo>
                      <a:pt x="510" y="363"/>
                    </a:lnTo>
                    <a:lnTo>
                      <a:pt x="526" y="359"/>
                    </a:lnTo>
                    <a:lnTo>
                      <a:pt x="538" y="351"/>
                    </a:lnTo>
                    <a:lnTo>
                      <a:pt x="548" y="339"/>
                    </a:lnTo>
                    <a:lnTo>
                      <a:pt x="556" y="326"/>
                    </a:lnTo>
                    <a:lnTo>
                      <a:pt x="558" y="309"/>
                    </a:lnTo>
                    <a:lnTo>
                      <a:pt x="558" y="55"/>
                    </a:lnTo>
                    <a:lnTo>
                      <a:pt x="561" y="38"/>
                    </a:lnTo>
                    <a:lnTo>
                      <a:pt x="568" y="22"/>
                    </a:lnTo>
                    <a:lnTo>
                      <a:pt x="580" y="11"/>
                    </a:lnTo>
                    <a:lnTo>
                      <a:pt x="596" y="2"/>
                    </a:lnTo>
                    <a:lnTo>
                      <a:pt x="61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34" name="Freeform 132">
                <a:extLst>
                  <a:ext uri="{FF2B5EF4-FFF2-40B4-BE49-F238E27FC236}">
                    <a16:creationId xmlns:a16="http://schemas.microsoft.com/office/drawing/2014/main" id="{8ABF0E2C-3821-4EE7-813E-2434B2F3BBDF}"/>
                  </a:ext>
                </a:extLst>
              </p:cNvPr>
              <p:cNvSpPr>
                <a:spLocks/>
              </p:cNvSpPr>
              <p:nvPr/>
            </p:nvSpPr>
            <p:spPr bwMode="auto">
              <a:xfrm>
                <a:off x="4899" y="2394"/>
                <a:ext cx="129" cy="88"/>
              </a:xfrm>
              <a:custGeom>
                <a:avLst/>
                <a:gdLst>
                  <a:gd name="T0" fmla="*/ 590 w 1931"/>
                  <a:gd name="T1" fmla="*/ 2 h 1329"/>
                  <a:gd name="T2" fmla="*/ 611 w 1931"/>
                  <a:gd name="T3" fmla="*/ 16 h 1329"/>
                  <a:gd name="T4" fmla="*/ 915 w 1931"/>
                  <a:gd name="T5" fmla="*/ 847 h 1329"/>
                  <a:gd name="T6" fmla="*/ 933 w 1931"/>
                  <a:gd name="T7" fmla="*/ 872 h 1329"/>
                  <a:gd name="T8" fmla="*/ 959 w 1931"/>
                  <a:gd name="T9" fmla="*/ 882 h 1329"/>
                  <a:gd name="T10" fmla="*/ 986 w 1931"/>
                  <a:gd name="T11" fmla="*/ 878 h 1329"/>
                  <a:gd name="T12" fmla="*/ 1008 w 1931"/>
                  <a:gd name="T13" fmla="*/ 861 h 1329"/>
                  <a:gd name="T14" fmla="*/ 1313 w 1931"/>
                  <a:gd name="T15" fmla="*/ 29 h 1329"/>
                  <a:gd name="T16" fmla="*/ 1330 w 1931"/>
                  <a:gd name="T17" fmla="*/ 7 h 1329"/>
                  <a:gd name="T18" fmla="*/ 1355 w 1931"/>
                  <a:gd name="T19" fmla="*/ 0 h 1329"/>
                  <a:gd name="T20" fmla="*/ 1630 w 1931"/>
                  <a:gd name="T21" fmla="*/ 46 h 1329"/>
                  <a:gd name="T22" fmla="*/ 1678 w 1931"/>
                  <a:gd name="T23" fmla="*/ 64 h 1329"/>
                  <a:gd name="T24" fmla="*/ 1763 w 1931"/>
                  <a:gd name="T25" fmla="*/ 116 h 1329"/>
                  <a:gd name="T26" fmla="*/ 1833 w 1931"/>
                  <a:gd name="T27" fmla="*/ 185 h 1329"/>
                  <a:gd name="T28" fmla="*/ 1886 w 1931"/>
                  <a:gd name="T29" fmla="*/ 268 h 1329"/>
                  <a:gd name="T30" fmla="*/ 1919 w 1931"/>
                  <a:gd name="T31" fmla="*/ 360 h 1329"/>
                  <a:gd name="T32" fmla="*/ 1931 w 1931"/>
                  <a:gd name="T33" fmla="*/ 461 h 1329"/>
                  <a:gd name="T34" fmla="*/ 1636 w 1931"/>
                  <a:gd name="T35" fmla="*/ 679 h 1329"/>
                  <a:gd name="T36" fmla="*/ 1574 w 1931"/>
                  <a:gd name="T37" fmla="*/ 691 h 1329"/>
                  <a:gd name="T38" fmla="*/ 1522 w 1931"/>
                  <a:gd name="T39" fmla="*/ 722 h 1329"/>
                  <a:gd name="T40" fmla="*/ 1483 w 1931"/>
                  <a:gd name="T41" fmla="*/ 768 h 1329"/>
                  <a:gd name="T42" fmla="*/ 1461 w 1931"/>
                  <a:gd name="T43" fmla="*/ 826 h 1329"/>
                  <a:gd name="T44" fmla="*/ 1459 w 1931"/>
                  <a:gd name="T45" fmla="*/ 989 h 1329"/>
                  <a:gd name="T46" fmla="*/ 1380 w 1931"/>
                  <a:gd name="T47" fmla="*/ 982 h 1329"/>
                  <a:gd name="T48" fmla="*/ 1275 w 1931"/>
                  <a:gd name="T49" fmla="*/ 994 h 1329"/>
                  <a:gd name="T50" fmla="*/ 1177 w 1931"/>
                  <a:gd name="T51" fmla="*/ 1028 h 1329"/>
                  <a:gd name="T52" fmla="*/ 1090 w 1931"/>
                  <a:gd name="T53" fmla="*/ 1081 h 1329"/>
                  <a:gd name="T54" fmla="*/ 1017 w 1931"/>
                  <a:gd name="T55" fmla="*/ 1150 h 1329"/>
                  <a:gd name="T56" fmla="*/ 960 w 1931"/>
                  <a:gd name="T57" fmla="*/ 1233 h 1329"/>
                  <a:gd name="T58" fmla="*/ 920 w 1931"/>
                  <a:gd name="T59" fmla="*/ 1329 h 1329"/>
                  <a:gd name="T60" fmla="*/ 151 w 1931"/>
                  <a:gd name="T61" fmla="*/ 1326 h 1329"/>
                  <a:gd name="T62" fmla="*/ 91 w 1931"/>
                  <a:gd name="T63" fmla="*/ 1304 h 1329"/>
                  <a:gd name="T64" fmla="*/ 44 w 1931"/>
                  <a:gd name="T65" fmla="*/ 1263 h 1329"/>
                  <a:gd name="T66" fmla="*/ 11 w 1931"/>
                  <a:gd name="T67" fmla="*/ 1208 h 1329"/>
                  <a:gd name="T68" fmla="*/ 0 w 1931"/>
                  <a:gd name="T69" fmla="*/ 1144 h 1329"/>
                  <a:gd name="T70" fmla="*/ 2 w 1931"/>
                  <a:gd name="T71" fmla="*/ 417 h 1329"/>
                  <a:gd name="T72" fmla="*/ 22 w 1931"/>
                  <a:gd name="T73" fmla="*/ 326 h 1329"/>
                  <a:gd name="T74" fmla="*/ 58 w 1931"/>
                  <a:gd name="T75" fmla="*/ 244 h 1329"/>
                  <a:gd name="T76" fmla="*/ 111 w 1931"/>
                  <a:gd name="T77" fmla="*/ 170 h 1329"/>
                  <a:gd name="T78" fmla="*/ 178 w 1931"/>
                  <a:gd name="T79" fmla="*/ 109 h 1329"/>
                  <a:gd name="T80" fmla="*/ 258 w 1931"/>
                  <a:gd name="T81" fmla="*/ 62 h 1329"/>
                  <a:gd name="T82" fmla="*/ 305 w 1931"/>
                  <a:gd name="T83" fmla="*/ 45 h 1329"/>
                  <a:gd name="T84" fmla="*/ 326 w 1931"/>
                  <a:gd name="T85" fmla="*/ 40 h 1329"/>
                  <a:gd name="T86" fmla="*/ 365 w 1931"/>
                  <a:gd name="T87" fmla="*/ 34 h 1329"/>
                  <a:gd name="T88" fmla="*/ 411 w 1931"/>
                  <a:gd name="T89" fmla="*/ 27 h 1329"/>
                  <a:gd name="T90" fmla="*/ 463 w 1931"/>
                  <a:gd name="T91" fmla="*/ 19 h 1329"/>
                  <a:gd name="T92" fmla="*/ 511 w 1931"/>
                  <a:gd name="T93" fmla="*/ 10 h 1329"/>
                  <a:gd name="T94" fmla="*/ 549 w 1931"/>
                  <a:gd name="T95" fmla="*/ 4 h 1329"/>
                  <a:gd name="T96" fmla="*/ 573 w 1931"/>
                  <a:gd name="T97"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31" h="1329">
                    <a:moveTo>
                      <a:pt x="576" y="0"/>
                    </a:moveTo>
                    <a:lnTo>
                      <a:pt x="590" y="2"/>
                    </a:lnTo>
                    <a:lnTo>
                      <a:pt x="601" y="7"/>
                    </a:lnTo>
                    <a:lnTo>
                      <a:pt x="611" y="16"/>
                    </a:lnTo>
                    <a:lnTo>
                      <a:pt x="618" y="29"/>
                    </a:lnTo>
                    <a:lnTo>
                      <a:pt x="915" y="847"/>
                    </a:lnTo>
                    <a:lnTo>
                      <a:pt x="922" y="861"/>
                    </a:lnTo>
                    <a:lnTo>
                      <a:pt x="933" y="872"/>
                    </a:lnTo>
                    <a:lnTo>
                      <a:pt x="945" y="878"/>
                    </a:lnTo>
                    <a:lnTo>
                      <a:pt x="959" y="882"/>
                    </a:lnTo>
                    <a:lnTo>
                      <a:pt x="972" y="882"/>
                    </a:lnTo>
                    <a:lnTo>
                      <a:pt x="986" y="878"/>
                    </a:lnTo>
                    <a:lnTo>
                      <a:pt x="998" y="872"/>
                    </a:lnTo>
                    <a:lnTo>
                      <a:pt x="1008" y="861"/>
                    </a:lnTo>
                    <a:lnTo>
                      <a:pt x="1016" y="847"/>
                    </a:lnTo>
                    <a:lnTo>
                      <a:pt x="1313" y="29"/>
                    </a:lnTo>
                    <a:lnTo>
                      <a:pt x="1320" y="16"/>
                    </a:lnTo>
                    <a:lnTo>
                      <a:pt x="1330" y="7"/>
                    </a:lnTo>
                    <a:lnTo>
                      <a:pt x="1341" y="2"/>
                    </a:lnTo>
                    <a:lnTo>
                      <a:pt x="1355" y="0"/>
                    </a:lnTo>
                    <a:lnTo>
                      <a:pt x="1368" y="2"/>
                    </a:lnTo>
                    <a:lnTo>
                      <a:pt x="1630" y="46"/>
                    </a:lnTo>
                    <a:lnTo>
                      <a:pt x="1630" y="46"/>
                    </a:lnTo>
                    <a:lnTo>
                      <a:pt x="1678" y="64"/>
                    </a:lnTo>
                    <a:lnTo>
                      <a:pt x="1722" y="88"/>
                    </a:lnTo>
                    <a:lnTo>
                      <a:pt x="1763" y="116"/>
                    </a:lnTo>
                    <a:lnTo>
                      <a:pt x="1800" y="148"/>
                    </a:lnTo>
                    <a:lnTo>
                      <a:pt x="1833" y="185"/>
                    </a:lnTo>
                    <a:lnTo>
                      <a:pt x="1861" y="224"/>
                    </a:lnTo>
                    <a:lnTo>
                      <a:pt x="1886" y="268"/>
                    </a:lnTo>
                    <a:lnTo>
                      <a:pt x="1905" y="313"/>
                    </a:lnTo>
                    <a:lnTo>
                      <a:pt x="1919" y="360"/>
                    </a:lnTo>
                    <a:lnTo>
                      <a:pt x="1928" y="410"/>
                    </a:lnTo>
                    <a:lnTo>
                      <a:pt x="1931" y="461"/>
                    </a:lnTo>
                    <a:lnTo>
                      <a:pt x="1931" y="679"/>
                    </a:lnTo>
                    <a:lnTo>
                      <a:pt x="1636" y="679"/>
                    </a:lnTo>
                    <a:lnTo>
                      <a:pt x="1604" y="683"/>
                    </a:lnTo>
                    <a:lnTo>
                      <a:pt x="1574" y="691"/>
                    </a:lnTo>
                    <a:lnTo>
                      <a:pt x="1547" y="704"/>
                    </a:lnTo>
                    <a:lnTo>
                      <a:pt x="1522" y="722"/>
                    </a:lnTo>
                    <a:lnTo>
                      <a:pt x="1501" y="743"/>
                    </a:lnTo>
                    <a:lnTo>
                      <a:pt x="1483" y="768"/>
                    </a:lnTo>
                    <a:lnTo>
                      <a:pt x="1470" y="796"/>
                    </a:lnTo>
                    <a:lnTo>
                      <a:pt x="1461" y="826"/>
                    </a:lnTo>
                    <a:lnTo>
                      <a:pt x="1459" y="858"/>
                    </a:lnTo>
                    <a:lnTo>
                      <a:pt x="1459" y="989"/>
                    </a:lnTo>
                    <a:lnTo>
                      <a:pt x="1420" y="984"/>
                    </a:lnTo>
                    <a:lnTo>
                      <a:pt x="1380" y="982"/>
                    </a:lnTo>
                    <a:lnTo>
                      <a:pt x="1327" y="985"/>
                    </a:lnTo>
                    <a:lnTo>
                      <a:pt x="1275" y="994"/>
                    </a:lnTo>
                    <a:lnTo>
                      <a:pt x="1225" y="1009"/>
                    </a:lnTo>
                    <a:lnTo>
                      <a:pt x="1177" y="1028"/>
                    </a:lnTo>
                    <a:lnTo>
                      <a:pt x="1133" y="1051"/>
                    </a:lnTo>
                    <a:lnTo>
                      <a:pt x="1090" y="1081"/>
                    </a:lnTo>
                    <a:lnTo>
                      <a:pt x="1052" y="1114"/>
                    </a:lnTo>
                    <a:lnTo>
                      <a:pt x="1017" y="1150"/>
                    </a:lnTo>
                    <a:lnTo>
                      <a:pt x="986" y="1191"/>
                    </a:lnTo>
                    <a:lnTo>
                      <a:pt x="960" y="1233"/>
                    </a:lnTo>
                    <a:lnTo>
                      <a:pt x="937" y="1280"/>
                    </a:lnTo>
                    <a:lnTo>
                      <a:pt x="920" y="1329"/>
                    </a:lnTo>
                    <a:lnTo>
                      <a:pt x="184" y="1329"/>
                    </a:lnTo>
                    <a:lnTo>
                      <a:pt x="151" y="1326"/>
                    </a:lnTo>
                    <a:lnTo>
                      <a:pt x="120" y="1317"/>
                    </a:lnTo>
                    <a:lnTo>
                      <a:pt x="91" y="1304"/>
                    </a:lnTo>
                    <a:lnTo>
                      <a:pt x="65" y="1285"/>
                    </a:lnTo>
                    <a:lnTo>
                      <a:pt x="44" y="1263"/>
                    </a:lnTo>
                    <a:lnTo>
                      <a:pt x="25" y="1237"/>
                    </a:lnTo>
                    <a:lnTo>
                      <a:pt x="11" y="1208"/>
                    </a:lnTo>
                    <a:lnTo>
                      <a:pt x="3" y="1177"/>
                    </a:lnTo>
                    <a:lnTo>
                      <a:pt x="0" y="1144"/>
                    </a:lnTo>
                    <a:lnTo>
                      <a:pt x="0" y="463"/>
                    </a:lnTo>
                    <a:lnTo>
                      <a:pt x="2" y="417"/>
                    </a:lnTo>
                    <a:lnTo>
                      <a:pt x="9" y="371"/>
                    </a:lnTo>
                    <a:lnTo>
                      <a:pt x="22" y="326"/>
                    </a:lnTo>
                    <a:lnTo>
                      <a:pt x="38" y="284"/>
                    </a:lnTo>
                    <a:lnTo>
                      <a:pt x="58" y="244"/>
                    </a:lnTo>
                    <a:lnTo>
                      <a:pt x="83" y="206"/>
                    </a:lnTo>
                    <a:lnTo>
                      <a:pt x="111" y="170"/>
                    </a:lnTo>
                    <a:lnTo>
                      <a:pt x="143" y="138"/>
                    </a:lnTo>
                    <a:lnTo>
                      <a:pt x="178" y="109"/>
                    </a:lnTo>
                    <a:lnTo>
                      <a:pt x="217" y="84"/>
                    </a:lnTo>
                    <a:lnTo>
                      <a:pt x="258" y="62"/>
                    </a:lnTo>
                    <a:lnTo>
                      <a:pt x="302" y="46"/>
                    </a:lnTo>
                    <a:lnTo>
                      <a:pt x="305" y="45"/>
                    </a:lnTo>
                    <a:lnTo>
                      <a:pt x="313" y="44"/>
                    </a:lnTo>
                    <a:lnTo>
                      <a:pt x="326" y="40"/>
                    </a:lnTo>
                    <a:lnTo>
                      <a:pt x="344" y="38"/>
                    </a:lnTo>
                    <a:lnTo>
                      <a:pt x="365" y="34"/>
                    </a:lnTo>
                    <a:lnTo>
                      <a:pt x="388" y="31"/>
                    </a:lnTo>
                    <a:lnTo>
                      <a:pt x="411" y="27"/>
                    </a:lnTo>
                    <a:lnTo>
                      <a:pt x="437" y="23"/>
                    </a:lnTo>
                    <a:lnTo>
                      <a:pt x="463" y="19"/>
                    </a:lnTo>
                    <a:lnTo>
                      <a:pt x="487" y="14"/>
                    </a:lnTo>
                    <a:lnTo>
                      <a:pt x="511" y="10"/>
                    </a:lnTo>
                    <a:lnTo>
                      <a:pt x="532" y="7"/>
                    </a:lnTo>
                    <a:lnTo>
                      <a:pt x="549" y="4"/>
                    </a:lnTo>
                    <a:lnTo>
                      <a:pt x="564" y="2"/>
                    </a:lnTo>
                    <a:lnTo>
                      <a:pt x="573" y="0"/>
                    </a:lnTo>
                    <a:lnTo>
                      <a:pt x="57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35" name="Freeform 133">
                <a:extLst>
                  <a:ext uri="{FF2B5EF4-FFF2-40B4-BE49-F238E27FC236}">
                    <a16:creationId xmlns:a16="http://schemas.microsoft.com/office/drawing/2014/main" id="{5E422535-39DD-4407-95F2-A11AAB1B866A}"/>
                  </a:ext>
                </a:extLst>
              </p:cNvPr>
              <p:cNvSpPr>
                <a:spLocks/>
              </p:cNvSpPr>
              <p:nvPr/>
            </p:nvSpPr>
            <p:spPr bwMode="auto">
              <a:xfrm>
                <a:off x="4955" y="2390"/>
                <a:ext cx="17" cy="42"/>
              </a:xfrm>
              <a:custGeom>
                <a:avLst/>
                <a:gdLst>
                  <a:gd name="T0" fmla="*/ 60 w 245"/>
                  <a:gd name="T1" fmla="*/ 0 h 629"/>
                  <a:gd name="T2" fmla="*/ 185 w 245"/>
                  <a:gd name="T3" fmla="*/ 0 h 629"/>
                  <a:gd name="T4" fmla="*/ 202 w 245"/>
                  <a:gd name="T5" fmla="*/ 2 h 629"/>
                  <a:gd name="T6" fmla="*/ 217 w 245"/>
                  <a:gd name="T7" fmla="*/ 8 h 629"/>
                  <a:gd name="T8" fmla="*/ 230 w 245"/>
                  <a:gd name="T9" fmla="*/ 18 h 629"/>
                  <a:gd name="T10" fmla="*/ 239 w 245"/>
                  <a:gd name="T11" fmla="*/ 31 h 629"/>
                  <a:gd name="T12" fmla="*/ 244 w 245"/>
                  <a:gd name="T13" fmla="*/ 44 h 629"/>
                  <a:gd name="T14" fmla="*/ 245 w 245"/>
                  <a:gd name="T15" fmla="*/ 59 h 629"/>
                  <a:gd name="T16" fmla="*/ 243 w 245"/>
                  <a:gd name="T17" fmla="*/ 73 h 629"/>
                  <a:gd name="T18" fmla="*/ 238 w 245"/>
                  <a:gd name="T19" fmla="*/ 87 h 629"/>
                  <a:gd name="T20" fmla="*/ 171 w 245"/>
                  <a:gd name="T21" fmla="*/ 189 h 629"/>
                  <a:gd name="T22" fmla="*/ 202 w 245"/>
                  <a:gd name="T23" fmla="*/ 454 h 629"/>
                  <a:gd name="T24" fmla="*/ 141 w 245"/>
                  <a:gd name="T25" fmla="*/ 618 h 629"/>
                  <a:gd name="T26" fmla="*/ 135 w 245"/>
                  <a:gd name="T27" fmla="*/ 626 h 629"/>
                  <a:gd name="T28" fmla="*/ 127 w 245"/>
                  <a:gd name="T29" fmla="*/ 629 h 629"/>
                  <a:gd name="T30" fmla="*/ 118 w 245"/>
                  <a:gd name="T31" fmla="*/ 629 h 629"/>
                  <a:gd name="T32" fmla="*/ 110 w 245"/>
                  <a:gd name="T33" fmla="*/ 626 h 629"/>
                  <a:gd name="T34" fmla="*/ 105 w 245"/>
                  <a:gd name="T35" fmla="*/ 618 h 629"/>
                  <a:gd name="T36" fmla="*/ 43 w 245"/>
                  <a:gd name="T37" fmla="*/ 454 h 629"/>
                  <a:gd name="T38" fmla="*/ 74 w 245"/>
                  <a:gd name="T39" fmla="*/ 189 h 629"/>
                  <a:gd name="T40" fmla="*/ 8 w 245"/>
                  <a:gd name="T41" fmla="*/ 87 h 629"/>
                  <a:gd name="T42" fmla="*/ 2 w 245"/>
                  <a:gd name="T43" fmla="*/ 73 h 629"/>
                  <a:gd name="T44" fmla="*/ 0 w 245"/>
                  <a:gd name="T45" fmla="*/ 59 h 629"/>
                  <a:gd name="T46" fmla="*/ 2 w 245"/>
                  <a:gd name="T47" fmla="*/ 44 h 629"/>
                  <a:gd name="T48" fmla="*/ 7 w 245"/>
                  <a:gd name="T49" fmla="*/ 31 h 629"/>
                  <a:gd name="T50" fmla="*/ 15 w 245"/>
                  <a:gd name="T51" fmla="*/ 18 h 629"/>
                  <a:gd name="T52" fmla="*/ 29 w 245"/>
                  <a:gd name="T53" fmla="*/ 8 h 629"/>
                  <a:gd name="T54" fmla="*/ 43 w 245"/>
                  <a:gd name="T55" fmla="*/ 2 h 629"/>
                  <a:gd name="T56" fmla="*/ 60 w 245"/>
                  <a:gd name="T5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5" h="629">
                    <a:moveTo>
                      <a:pt x="60" y="0"/>
                    </a:moveTo>
                    <a:lnTo>
                      <a:pt x="185" y="0"/>
                    </a:lnTo>
                    <a:lnTo>
                      <a:pt x="202" y="2"/>
                    </a:lnTo>
                    <a:lnTo>
                      <a:pt x="217" y="8"/>
                    </a:lnTo>
                    <a:lnTo>
                      <a:pt x="230" y="18"/>
                    </a:lnTo>
                    <a:lnTo>
                      <a:pt x="239" y="31"/>
                    </a:lnTo>
                    <a:lnTo>
                      <a:pt x="244" y="44"/>
                    </a:lnTo>
                    <a:lnTo>
                      <a:pt x="245" y="59"/>
                    </a:lnTo>
                    <a:lnTo>
                      <a:pt x="243" y="73"/>
                    </a:lnTo>
                    <a:lnTo>
                      <a:pt x="238" y="87"/>
                    </a:lnTo>
                    <a:lnTo>
                      <a:pt x="171" y="189"/>
                    </a:lnTo>
                    <a:lnTo>
                      <a:pt x="202" y="454"/>
                    </a:lnTo>
                    <a:lnTo>
                      <a:pt x="141" y="618"/>
                    </a:lnTo>
                    <a:lnTo>
                      <a:pt x="135" y="626"/>
                    </a:lnTo>
                    <a:lnTo>
                      <a:pt x="127" y="629"/>
                    </a:lnTo>
                    <a:lnTo>
                      <a:pt x="118" y="629"/>
                    </a:lnTo>
                    <a:lnTo>
                      <a:pt x="110" y="626"/>
                    </a:lnTo>
                    <a:lnTo>
                      <a:pt x="105" y="618"/>
                    </a:lnTo>
                    <a:lnTo>
                      <a:pt x="43" y="454"/>
                    </a:lnTo>
                    <a:lnTo>
                      <a:pt x="74" y="189"/>
                    </a:lnTo>
                    <a:lnTo>
                      <a:pt x="8" y="87"/>
                    </a:lnTo>
                    <a:lnTo>
                      <a:pt x="2" y="73"/>
                    </a:lnTo>
                    <a:lnTo>
                      <a:pt x="0" y="59"/>
                    </a:lnTo>
                    <a:lnTo>
                      <a:pt x="2" y="44"/>
                    </a:lnTo>
                    <a:lnTo>
                      <a:pt x="7" y="31"/>
                    </a:lnTo>
                    <a:lnTo>
                      <a:pt x="15" y="18"/>
                    </a:lnTo>
                    <a:lnTo>
                      <a:pt x="29" y="8"/>
                    </a:lnTo>
                    <a:lnTo>
                      <a:pt x="43" y="2"/>
                    </a:lnTo>
                    <a:lnTo>
                      <a:pt x="6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grpSp>
        <p:sp>
          <p:nvSpPr>
            <p:cNvPr id="36" name="Freeform 6">
              <a:extLst>
                <a:ext uri="{FF2B5EF4-FFF2-40B4-BE49-F238E27FC236}">
                  <a16:creationId xmlns:a16="http://schemas.microsoft.com/office/drawing/2014/main" id="{384C93FA-A12A-4E3F-B7F1-5835CA09F364}"/>
                </a:ext>
              </a:extLst>
            </p:cNvPr>
            <p:cNvSpPr>
              <a:spLocks/>
            </p:cNvSpPr>
            <p:nvPr/>
          </p:nvSpPr>
          <p:spPr bwMode="auto">
            <a:xfrm>
              <a:off x="4571780" y="4009362"/>
              <a:ext cx="355612" cy="531512"/>
            </a:xfrm>
            <a:custGeom>
              <a:avLst/>
              <a:gdLst>
                <a:gd name="T0" fmla="*/ 18 w 270"/>
                <a:gd name="T1" fmla="*/ 307 h 405"/>
                <a:gd name="T2" fmla="*/ 117 w 270"/>
                <a:gd name="T3" fmla="*/ 332 h 405"/>
                <a:gd name="T4" fmla="*/ 179 w 270"/>
                <a:gd name="T5" fmla="*/ 289 h 405"/>
                <a:gd name="T6" fmla="*/ 113 w 270"/>
                <a:gd name="T7" fmla="*/ 234 h 405"/>
                <a:gd name="T8" fmla="*/ 5 w 270"/>
                <a:gd name="T9" fmla="*/ 118 h 405"/>
                <a:gd name="T10" fmla="*/ 154 w 270"/>
                <a:gd name="T11" fmla="*/ 0 h 405"/>
                <a:gd name="T12" fmla="*/ 254 w 270"/>
                <a:gd name="T13" fmla="*/ 20 h 405"/>
                <a:gd name="T14" fmla="*/ 234 w 270"/>
                <a:gd name="T15" fmla="*/ 91 h 405"/>
                <a:gd name="T16" fmla="*/ 152 w 270"/>
                <a:gd name="T17" fmla="*/ 73 h 405"/>
                <a:gd name="T18" fmla="*/ 95 w 270"/>
                <a:gd name="T19" fmla="*/ 110 h 405"/>
                <a:gd name="T20" fmla="*/ 168 w 270"/>
                <a:gd name="T21" fmla="*/ 166 h 405"/>
                <a:gd name="T22" fmla="*/ 270 w 270"/>
                <a:gd name="T23" fmla="*/ 283 h 405"/>
                <a:gd name="T24" fmla="*/ 111 w 270"/>
                <a:gd name="T25" fmla="*/ 405 h 405"/>
                <a:gd name="T26" fmla="*/ 0 w 270"/>
                <a:gd name="T27" fmla="*/ 381 h 405"/>
                <a:gd name="T28" fmla="*/ 18 w 270"/>
                <a:gd name="T29" fmla="*/ 307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405">
                  <a:moveTo>
                    <a:pt x="18" y="307"/>
                  </a:moveTo>
                  <a:cubicBezTo>
                    <a:pt x="42" y="320"/>
                    <a:pt x="79" y="332"/>
                    <a:pt x="117" y="332"/>
                  </a:cubicBezTo>
                  <a:cubicBezTo>
                    <a:pt x="157" y="332"/>
                    <a:pt x="179" y="315"/>
                    <a:pt x="179" y="289"/>
                  </a:cubicBezTo>
                  <a:cubicBezTo>
                    <a:pt x="179" y="265"/>
                    <a:pt x="160" y="251"/>
                    <a:pt x="113" y="234"/>
                  </a:cubicBezTo>
                  <a:cubicBezTo>
                    <a:pt x="48" y="211"/>
                    <a:pt x="5" y="175"/>
                    <a:pt x="5" y="118"/>
                  </a:cubicBezTo>
                  <a:cubicBezTo>
                    <a:pt x="5" y="51"/>
                    <a:pt x="61" y="0"/>
                    <a:pt x="154" y="0"/>
                  </a:cubicBezTo>
                  <a:cubicBezTo>
                    <a:pt x="198" y="0"/>
                    <a:pt x="231" y="9"/>
                    <a:pt x="254" y="20"/>
                  </a:cubicBezTo>
                  <a:cubicBezTo>
                    <a:pt x="234" y="91"/>
                    <a:pt x="234" y="91"/>
                    <a:pt x="234" y="91"/>
                  </a:cubicBezTo>
                  <a:cubicBezTo>
                    <a:pt x="219" y="84"/>
                    <a:pt x="191" y="73"/>
                    <a:pt x="152" y="73"/>
                  </a:cubicBezTo>
                  <a:cubicBezTo>
                    <a:pt x="114" y="73"/>
                    <a:pt x="95" y="90"/>
                    <a:pt x="95" y="110"/>
                  </a:cubicBezTo>
                  <a:cubicBezTo>
                    <a:pt x="95" y="136"/>
                    <a:pt x="117" y="147"/>
                    <a:pt x="168" y="166"/>
                  </a:cubicBezTo>
                  <a:cubicBezTo>
                    <a:pt x="237" y="191"/>
                    <a:pt x="270" y="228"/>
                    <a:pt x="270" y="283"/>
                  </a:cubicBezTo>
                  <a:cubicBezTo>
                    <a:pt x="270" y="349"/>
                    <a:pt x="219" y="405"/>
                    <a:pt x="111" y="405"/>
                  </a:cubicBezTo>
                  <a:cubicBezTo>
                    <a:pt x="67" y="405"/>
                    <a:pt x="22" y="393"/>
                    <a:pt x="0" y="381"/>
                  </a:cubicBezTo>
                  <a:lnTo>
                    <a:pt x="18" y="307"/>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37" name="Freeform 8">
              <a:extLst>
                <a:ext uri="{FF2B5EF4-FFF2-40B4-BE49-F238E27FC236}">
                  <a16:creationId xmlns:a16="http://schemas.microsoft.com/office/drawing/2014/main" id="{52CE4369-2DE4-4879-A444-5ED1B7DCB371}"/>
                </a:ext>
              </a:extLst>
            </p:cNvPr>
            <p:cNvSpPr>
              <a:spLocks/>
            </p:cNvSpPr>
            <p:nvPr/>
          </p:nvSpPr>
          <p:spPr bwMode="auto">
            <a:xfrm>
              <a:off x="5768661" y="5455442"/>
              <a:ext cx="658679" cy="514760"/>
            </a:xfrm>
            <a:custGeom>
              <a:avLst/>
              <a:gdLst>
                <a:gd name="T0" fmla="*/ 94 w 501"/>
                <a:gd name="T1" fmla="*/ 392 h 392"/>
                <a:gd name="T2" fmla="*/ 0 w 501"/>
                <a:gd name="T3" fmla="*/ 0 h 392"/>
                <a:gd name="T4" fmla="*/ 95 w 501"/>
                <a:gd name="T5" fmla="*/ 0 h 392"/>
                <a:gd name="T6" fmla="*/ 125 w 501"/>
                <a:gd name="T7" fmla="*/ 162 h 392"/>
                <a:gd name="T8" fmla="*/ 148 w 501"/>
                <a:gd name="T9" fmla="*/ 299 h 392"/>
                <a:gd name="T10" fmla="*/ 149 w 501"/>
                <a:gd name="T11" fmla="*/ 299 h 392"/>
                <a:gd name="T12" fmla="*/ 175 w 501"/>
                <a:gd name="T13" fmla="*/ 161 h 392"/>
                <a:gd name="T14" fmla="*/ 208 w 501"/>
                <a:gd name="T15" fmla="*/ 0 h 392"/>
                <a:gd name="T16" fmla="*/ 303 w 501"/>
                <a:gd name="T17" fmla="*/ 0 h 392"/>
                <a:gd name="T18" fmla="*/ 334 w 501"/>
                <a:gd name="T19" fmla="*/ 165 h 392"/>
                <a:gd name="T20" fmla="*/ 355 w 501"/>
                <a:gd name="T21" fmla="*/ 297 h 392"/>
                <a:gd name="T22" fmla="*/ 356 w 501"/>
                <a:gd name="T23" fmla="*/ 297 h 392"/>
                <a:gd name="T24" fmla="*/ 379 w 501"/>
                <a:gd name="T25" fmla="*/ 161 h 392"/>
                <a:gd name="T26" fmla="*/ 411 w 501"/>
                <a:gd name="T27" fmla="*/ 0 h 392"/>
                <a:gd name="T28" fmla="*/ 501 w 501"/>
                <a:gd name="T29" fmla="*/ 0 h 392"/>
                <a:gd name="T30" fmla="*/ 400 w 501"/>
                <a:gd name="T31" fmla="*/ 392 h 392"/>
                <a:gd name="T32" fmla="*/ 304 w 501"/>
                <a:gd name="T33" fmla="*/ 392 h 392"/>
                <a:gd name="T34" fmla="*/ 271 w 501"/>
                <a:gd name="T35" fmla="*/ 223 h 392"/>
                <a:gd name="T36" fmla="*/ 252 w 501"/>
                <a:gd name="T37" fmla="*/ 102 h 392"/>
                <a:gd name="T38" fmla="*/ 251 w 501"/>
                <a:gd name="T39" fmla="*/ 102 h 392"/>
                <a:gd name="T40" fmla="*/ 228 w 501"/>
                <a:gd name="T41" fmla="*/ 223 h 392"/>
                <a:gd name="T42" fmla="*/ 191 w 501"/>
                <a:gd name="T43" fmla="*/ 392 h 392"/>
                <a:gd name="T44" fmla="*/ 94 w 501"/>
                <a:gd name="T45"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1" h="392">
                  <a:moveTo>
                    <a:pt x="94" y="392"/>
                  </a:moveTo>
                  <a:cubicBezTo>
                    <a:pt x="0" y="0"/>
                    <a:pt x="0" y="0"/>
                    <a:pt x="0" y="0"/>
                  </a:cubicBezTo>
                  <a:cubicBezTo>
                    <a:pt x="95" y="0"/>
                    <a:pt x="95" y="0"/>
                    <a:pt x="95" y="0"/>
                  </a:cubicBezTo>
                  <a:cubicBezTo>
                    <a:pt x="125" y="162"/>
                    <a:pt x="125" y="162"/>
                    <a:pt x="125" y="162"/>
                  </a:cubicBezTo>
                  <a:cubicBezTo>
                    <a:pt x="134" y="208"/>
                    <a:pt x="142" y="259"/>
                    <a:pt x="148" y="299"/>
                  </a:cubicBezTo>
                  <a:cubicBezTo>
                    <a:pt x="149" y="299"/>
                    <a:pt x="149" y="299"/>
                    <a:pt x="149" y="299"/>
                  </a:cubicBezTo>
                  <a:cubicBezTo>
                    <a:pt x="156" y="256"/>
                    <a:pt x="165" y="209"/>
                    <a:pt x="175" y="161"/>
                  </a:cubicBezTo>
                  <a:cubicBezTo>
                    <a:pt x="208" y="0"/>
                    <a:pt x="208" y="0"/>
                    <a:pt x="208" y="0"/>
                  </a:cubicBezTo>
                  <a:cubicBezTo>
                    <a:pt x="303" y="0"/>
                    <a:pt x="303" y="0"/>
                    <a:pt x="303" y="0"/>
                  </a:cubicBezTo>
                  <a:cubicBezTo>
                    <a:pt x="334" y="165"/>
                    <a:pt x="334" y="165"/>
                    <a:pt x="334" y="165"/>
                  </a:cubicBezTo>
                  <a:cubicBezTo>
                    <a:pt x="343" y="211"/>
                    <a:pt x="349" y="253"/>
                    <a:pt x="355" y="297"/>
                  </a:cubicBezTo>
                  <a:cubicBezTo>
                    <a:pt x="356" y="297"/>
                    <a:pt x="356" y="297"/>
                    <a:pt x="356" y="297"/>
                  </a:cubicBezTo>
                  <a:cubicBezTo>
                    <a:pt x="362" y="253"/>
                    <a:pt x="371" y="207"/>
                    <a:pt x="379" y="161"/>
                  </a:cubicBezTo>
                  <a:cubicBezTo>
                    <a:pt x="411" y="0"/>
                    <a:pt x="411" y="0"/>
                    <a:pt x="411" y="0"/>
                  </a:cubicBezTo>
                  <a:cubicBezTo>
                    <a:pt x="501" y="0"/>
                    <a:pt x="501" y="0"/>
                    <a:pt x="501" y="0"/>
                  </a:cubicBezTo>
                  <a:cubicBezTo>
                    <a:pt x="400" y="392"/>
                    <a:pt x="400" y="392"/>
                    <a:pt x="400" y="392"/>
                  </a:cubicBezTo>
                  <a:cubicBezTo>
                    <a:pt x="304" y="392"/>
                    <a:pt x="304" y="392"/>
                    <a:pt x="304" y="392"/>
                  </a:cubicBezTo>
                  <a:cubicBezTo>
                    <a:pt x="271" y="223"/>
                    <a:pt x="271" y="223"/>
                    <a:pt x="271" y="223"/>
                  </a:cubicBezTo>
                  <a:cubicBezTo>
                    <a:pt x="263" y="184"/>
                    <a:pt x="257" y="147"/>
                    <a:pt x="252" y="102"/>
                  </a:cubicBezTo>
                  <a:cubicBezTo>
                    <a:pt x="251" y="102"/>
                    <a:pt x="251" y="102"/>
                    <a:pt x="251" y="102"/>
                  </a:cubicBezTo>
                  <a:cubicBezTo>
                    <a:pt x="244" y="147"/>
                    <a:pt x="237" y="184"/>
                    <a:pt x="228" y="223"/>
                  </a:cubicBezTo>
                  <a:cubicBezTo>
                    <a:pt x="191" y="392"/>
                    <a:pt x="191" y="392"/>
                    <a:pt x="191" y="392"/>
                  </a:cubicBezTo>
                  <a:lnTo>
                    <a:pt x="94" y="392"/>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38" name="Freeform 10">
              <a:extLst>
                <a:ext uri="{FF2B5EF4-FFF2-40B4-BE49-F238E27FC236}">
                  <a16:creationId xmlns:a16="http://schemas.microsoft.com/office/drawing/2014/main" id="{857E3E4E-4643-4EF6-813D-E1D1936417F6}"/>
                </a:ext>
              </a:extLst>
            </p:cNvPr>
            <p:cNvSpPr>
              <a:spLocks noEditPoints="1"/>
            </p:cNvSpPr>
            <p:nvPr/>
          </p:nvSpPr>
          <p:spPr bwMode="auto">
            <a:xfrm>
              <a:off x="5842228" y="2534035"/>
              <a:ext cx="519545" cy="557055"/>
            </a:xfrm>
            <a:custGeom>
              <a:avLst/>
              <a:gdLst>
                <a:gd name="T0" fmla="*/ 186 w 377"/>
                <a:gd name="T1" fmla="*/ 0 h 405"/>
                <a:gd name="T2" fmla="*/ 377 w 377"/>
                <a:gd name="T3" fmla="*/ 205 h 405"/>
                <a:gd name="T4" fmla="*/ 193 w 377"/>
                <a:gd name="T5" fmla="*/ 405 h 405"/>
                <a:gd name="T6" fmla="*/ 0 w 377"/>
                <a:gd name="T7" fmla="*/ 198 h 405"/>
                <a:gd name="T8" fmla="*/ 186 w 377"/>
                <a:gd name="T9" fmla="*/ 0 h 405"/>
                <a:gd name="T10" fmla="*/ 189 w 377"/>
                <a:gd name="T11" fmla="*/ 70 h 405"/>
                <a:gd name="T12" fmla="*/ 94 w 377"/>
                <a:gd name="T13" fmla="*/ 201 h 405"/>
                <a:gd name="T14" fmla="*/ 188 w 377"/>
                <a:gd name="T15" fmla="*/ 335 h 405"/>
                <a:gd name="T16" fmla="*/ 284 w 377"/>
                <a:gd name="T17" fmla="*/ 204 h 405"/>
                <a:gd name="T18" fmla="*/ 189 w 377"/>
                <a:gd name="T19" fmla="*/ 7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7" h="405">
                  <a:moveTo>
                    <a:pt x="186" y="0"/>
                  </a:moveTo>
                  <a:cubicBezTo>
                    <a:pt x="302" y="0"/>
                    <a:pt x="377" y="88"/>
                    <a:pt x="377" y="205"/>
                  </a:cubicBezTo>
                  <a:cubicBezTo>
                    <a:pt x="377" y="317"/>
                    <a:pt x="309" y="405"/>
                    <a:pt x="193" y="405"/>
                  </a:cubicBezTo>
                  <a:cubicBezTo>
                    <a:pt x="78" y="405"/>
                    <a:pt x="0" y="327"/>
                    <a:pt x="0" y="198"/>
                  </a:cubicBezTo>
                  <a:cubicBezTo>
                    <a:pt x="0" y="90"/>
                    <a:pt x="66" y="0"/>
                    <a:pt x="186" y="0"/>
                  </a:cubicBezTo>
                  <a:close/>
                  <a:moveTo>
                    <a:pt x="189" y="70"/>
                  </a:moveTo>
                  <a:cubicBezTo>
                    <a:pt x="127" y="70"/>
                    <a:pt x="94" y="131"/>
                    <a:pt x="94" y="201"/>
                  </a:cubicBezTo>
                  <a:cubicBezTo>
                    <a:pt x="94" y="278"/>
                    <a:pt x="128" y="335"/>
                    <a:pt x="188" y="335"/>
                  </a:cubicBezTo>
                  <a:cubicBezTo>
                    <a:pt x="247" y="335"/>
                    <a:pt x="284" y="280"/>
                    <a:pt x="284" y="204"/>
                  </a:cubicBezTo>
                  <a:cubicBezTo>
                    <a:pt x="284" y="127"/>
                    <a:pt x="249" y="70"/>
                    <a:pt x="189" y="70"/>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39" name="Freeform 12">
              <a:extLst>
                <a:ext uri="{FF2B5EF4-FFF2-40B4-BE49-F238E27FC236}">
                  <a16:creationId xmlns:a16="http://schemas.microsoft.com/office/drawing/2014/main" id="{32F1EF5A-DFA0-4B75-BDC9-5F41D123B4A4}"/>
                </a:ext>
              </a:extLst>
            </p:cNvPr>
            <p:cNvSpPr>
              <a:spLocks/>
            </p:cNvSpPr>
            <p:nvPr/>
          </p:nvSpPr>
          <p:spPr bwMode="auto">
            <a:xfrm>
              <a:off x="7264610" y="4017738"/>
              <a:ext cx="397492" cy="514760"/>
            </a:xfrm>
            <a:custGeom>
              <a:avLst/>
              <a:gdLst>
                <a:gd name="T0" fmla="*/ 338 w 522"/>
                <a:gd name="T1" fmla="*/ 676 h 676"/>
                <a:gd name="T2" fmla="*/ 185 w 522"/>
                <a:gd name="T3" fmla="*/ 676 h 676"/>
                <a:gd name="T4" fmla="*/ 185 w 522"/>
                <a:gd name="T5" fmla="*/ 127 h 676"/>
                <a:gd name="T6" fmla="*/ 0 w 522"/>
                <a:gd name="T7" fmla="*/ 127 h 676"/>
                <a:gd name="T8" fmla="*/ 0 w 522"/>
                <a:gd name="T9" fmla="*/ 0 h 676"/>
                <a:gd name="T10" fmla="*/ 522 w 522"/>
                <a:gd name="T11" fmla="*/ 0 h 676"/>
                <a:gd name="T12" fmla="*/ 522 w 522"/>
                <a:gd name="T13" fmla="*/ 127 h 676"/>
                <a:gd name="T14" fmla="*/ 338 w 522"/>
                <a:gd name="T15" fmla="*/ 127 h 676"/>
                <a:gd name="T16" fmla="*/ 338 w 522"/>
                <a:gd name="T17" fmla="*/ 67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676">
                  <a:moveTo>
                    <a:pt x="338" y="676"/>
                  </a:moveTo>
                  <a:lnTo>
                    <a:pt x="185" y="676"/>
                  </a:lnTo>
                  <a:lnTo>
                    <a:pt x="185" y="127"/>
                  </a:lnTo>
                  <a:lnTo>
                    <a:pt x="0" y="127"/>
                  </a:lnTo>
                  <a:lnTo>
                    <a:pt x="0" y="0"/>
                  </a:lnTo>
                  <a:lnTo>
                    <a:pt x="522" y="0"/>
                  </a:lnTo>
                  <a:lnTo>
                    <a:pt x="522" y="127"/>
                  </a:lnTo>
                  <a:lnTo>
                    <a:pt x="338" y="127"/>
                  </a:lnTo>
                  <a:lnTo>
                    <a:pt x="338" y="676"/>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grpSp>
      <p:sp>
        <p:nvSpPr>
          <p:cNvPr id="41" name="Rectangle 10">
            <a:extLst>
              <a:ext uri="{FF2B5EF4-FFF2-40B4-BE49-F238E27FC236}">
                <a16:creationId xmlns:a16="http://schemas.microsoft.com/office/drawing/2014/main" id="{3D9C0205-5C2A-4525-A541-5E92144264B8}"/>
              </a:ext>
            </a:extLst>
          </p:cNvPr>
          <p:cNvSpPr>
            <a:spLocks noChangeArrowheads="1"/>
          </p:cNvSpPr>
          <p:nvPr/>
        </p:nvSpPr>
        <p:spPr bwMode="auto">
          <a:xfrm>
            <a:off x="0" y="4690042"/>
            <a:ext cx="483394" cy="483394"/>
          </a:xfrm>
          <a:prstGeom prst="rect">
            <a:avLst/>
          </a:prstGeom>
          <a:solidFill>
            <a:schemeClr val="accent2">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42" name="Rectangle 11">
            <a:extLst>
              <a:ext uri="{FF2B5EF4-FFF2-40B4-BE49-F238E27FC236}">
                <a16:creationId xmlns:a16="http://schemas.microsoft.com/office/drawing/2014/main" id="{5A10D463-9B8E-4D6B-B382-3B725A6B4080}"/>
              </a:ext>
            </a:extLst>
          </p:cNvPr>
          <p:cNvSpPr>
            <a:spLocks noChangeArrowheads="1"/>
          </p:cNvSpPr>
          <p:nvPr/>
        </p:nvSpPr>
        <p:spPr bwMode="auto">
          <a:xfrm>
            <a:off x="8217104" y="0"/>
            <a:ext cx="484585" cy="482204"/>
          </a:xfrm>
          <a:prstGeom prst="rect">
            <a:avLst/>
          </a:prstGeom>
          <a:solidFill>
            <a:schemeClr val="accent3">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43" name="Rectangle 12">
            <a:extLst>
              <a:ext uri="{FF2B5EF4-FFF2-40B4-BE49-F238E27FC236}">
                <a16:creationId xmlns:a16="http://schemas.microsoft.com/office/drawing/2014/main" id="{39499BE5-F1EA-462F-9563-E26EF3749F1B}"/>
              </a:ext>
            </a:extLst>
          </p:cNvPr>
          <p:cNvSpPr>
            <a:spLocks noChangeArrowheads="1"/>
          </p:cNvSpPr>
          <p:nvPr/>
        </p:nvSpPr>
        <p:spPr bwMode="auto">
          <a:xfrm>
            <a:off x="8659416" y="4197812"/>
            <a:ext cx="484585" cy="483394"/>
          </a:xfrm>
          <a:prstGeom prst="rect">
            <a:avLst/>
          </a:prstGeom>
          <a:solidFill>
            <a:schemeClr val="accent4">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44" name="Rectangle 9">
            <a:extLst>
              <a:ext uri="{FF2B5EF4-FFF2-40B4-BE49-F238E27FC236}">
                <a16:creationId xmlns:a16="http://schemas.microsoft.com/office/drawing/2014/main" id="{3C88DD83-A850-45B5-BEA0-01E98B9CB9D2}"/>
              </a:ext>
            </a:extLst>
          </p:cNvPr>
          <p:cNvSpPr>
            <a:spLocks noChangeArrowheads="1"/>
          </p:cNvSpPr>
          <p:nvPr/>
        </p:nvSpPr>
        <p:spPr bwMode="auto">
          <a:xfrm>
            <a:off x="808095" y="0"/>
            <a:ext cx="483394" cy="482204"/>
          </a:xfrm>
          <a:prstGeom prst="rect">
            <a:avLst/>
          </a:prstGeom>
          <a:solidFill>
            <a:schemeClr val="accent1">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dirty="0"/>
          </a:p>
        </p:txBody>
      </p:sp>
    </p:spTree>
    <p:extLst>
      <p:ext uri="{BB962C8B-B14F-4D97-AF65-F5344CB8AC3E}">
        <p14:creationId xmlns:p14="http://schemas.microsoft.com/office/powerpoint/2010/main" val="239851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right)">
                                      <p:cBhvr>
                                        <p:cTn id="17" dur="500"/>
                                        <p:tgtEl>
                                          <p:spTgt spid="11"/>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anim calcmode="lin" valueType="num">
                                      <p:cBhvr>
                                        <p:cTn id="22" dur="500" fill="hold"/>
                                        <p:tgtEl>
                                          <p:spTgt spid="12"/>
                                        </p:tgtEl>
                                        <p:attrNameLst>
                                          <p:attrName>ppt_x</p:attrName>
                                        </p:attrNameLst>
                                      </p:cBhvr>
                                      <p:tavLst>
                                        <p:tav tm="0">
                                          <p:val>
                                            <p:strVal val="#ppt_x"/>
                                          </p:val>
                                        </p:tav>
                                        <p:tav tm="100000">
                                          <p:val>
                                            <p:strVal val="#ppt_x"/>
                                          </p:val>
                                        </p:tav>
                                      </p:tavLst>
                                    </p:anim>
                                    <p:anim calcmode="lin" valueType="num">
                                      <p:cBhvr>
                                        <p:cTn id="23" dur="5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2" presetClass="entr" presetSubtype="2"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anim calcmode="lin" valueType="num">
                                      <p:cBhvr>
                                        <p:cTn id="32" dur="500" fill="hold"/>
                                        <p:tgtEl>
                                          <p:spTgt spid="14"/>
                                        </p:tgtEl>
                                        <p:attrNameLst>
                                          <p:attrName>ppt_x</p:attrName>
                                        </p:attrNameLst>
                                      </p:cBhvr>
                                      <p:tavLst>
                                        <p:tav tm="0">
                                          <p:val>
                                            <p:strVal val="#ppt_x"/>
                                          </p:val>
                                        </p:tav>
                                        <p:tav tm="100000">
                                          <p:val>
                                            <p:strVal val="#ppt_x"/>
                                          </p:val>
                                        </p:tav>
                                      </p:tavLst>
                                    </p:anim>
                                    <p:anim calcmode="lin" valueType="num">
                                      <p:cBhvr>
                                        <p:cTn id="33" dur="5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par>
                          <p:cTn id="38" fill="hold">
                            <p:stCondLst>
                              <p:cond delay="3500"/>
                            </p:stCondLst>
                            <p:childTnLst>
                              <p:par>
                                <p:cTn id="39" presetID="42" presetClass="entr" presetSubtype="0"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anim calcmode="lin" valueType="num">
                                      <p:cBhvr>
                                        <p:cTn id="42" dur="500" fill="hold"/>
                                        <p:tgtEl>
                                          <p:spTgt spid="16"/>
                                        </p:tgtEl>
                                        <p:attrNameLst>
                                          <p:attrName>ppt_x</p:attrName>
                                        </p:attrNameLst>
                                      </p:cBhvr>
                                      <p:tavLst>
                                        <p:tav tm="0">
                                          <p:val>
                                            <p:strVal val="#ppt_x"/>
                                          </p:val>
                                        </p:tav>
                                        <p:tav tm="100000">
                                          <p:val>
                                            <p:strVal val="#ppt_x"/>
                                          </p:val>
                                        </p:tav>
                                      </p:tavLst>
                                    </p:anim>
                                    <p:anim calcmode="lin" valueType="num">
                                      <p:cBhvr>
                                        <p:cTn id="43" dur="500" fill="hold"/>
                                        <p:tgtEl>
                                          <p:spTgt spid="16"/>
                                        </p:tgtEl>
                                        <p:attrNameLst>
                                          <p:attrName>ppt_y</p:attrName>
                                        </p:attrNameLst>
                                      </p:cBhvr>
                                      <p:tavLst>
                                        <p:tav tm="0">
                                          <p:val>
                                            <p:strVal val="#ppt_y+.1"/>
                                          </p:val>
                                        </p:tav>
                                        <p:tav tm="100000">
                                          <p:val>
                                            <p:strVal val="#ppt_y"/>
                                          </p:val>
                                        </p:tav>
                                      </p:tavLst>
                                    </p:anim>
                                  </p:childTnLst>
                                </p:cTn>
                              </p:par>
                            </p:childTnLst>
                          </p:cTn>
                        </p:par>
                        <p:par>
                          <p:cTn id="44" fill="hold">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500"/>
                                        <p:tgtEl>
                                          <p:spTgt spid="17"/>
                                        </p:tgtEl>
                                      </p:cBhvr>
                                    </p:animEffect>
                                  </p:childTnLst>
                                </p:cTn>
                              </p:par>
                            </p:childTnLst>
                          </p:cTn>
                        </p:par>
                        <p:par>
                          <p:cTn id="48" fill="hold">
                            <p:stCondLst>
                              <p:cond delay="4500"/>
                            </p:stCondLst>
                            <p:childTnLst>
                              <p:par>
                                <p:cTn id="49" presetID="42" presetClass="entr" presetSubtype="0"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anim calcmode="lin" valueType="num">
                                      <p:cBhvr>
                                        <p:cTn id="52" dur="500" fill="hold"/>
                                        <p:tgtEl>
                                          <p:spTgt spid="18"/>
                                        </p:tgtEl>
                                        <p:attrNameLst>
                                          <p:attrName>ppt_x</p:attrName>
                                        </p:attrNameLst>
                                      </p:cBhvr>
                                      <p:tavLst>
                                        <p:tav tm="0">
                                          <p:val>
                                            <p:strVal val="#ppt_x"/>
                                          </p:val>
                                        </p:tav>
                                        <p:tav tm="100000">
                                          <p:val>
                                            <p:strVal val="#ppt_x"/>
                                          </p:val>
                                        </p:tav>
                                      </p:tavLst>
                                    </p:anim>
                                    <p:anim calcmode="lin" valueType="num">
                                      <p:cBhvr>
                                        <p:cTn id="53" dur="500" fill="hold"/>
                                        <p:tgtEl>
                                          <p:spTgt spid="18"/>
                                        </p:tgtEl>
                                        <p:attrNameLst>
                                          <p:attrName>ppt_y</p:attrName>
                                        </p:attrNameLst>
                                      </p:cBhvr>
                                      <p:tavLst>
                                        <p:tav tm="0">
                                          <p:val>
                                            <p:strVal val="#ppt_y+.1"/>
                                          </p:val>
                                        </p:tav>
                                        <p:tav tm="100000">
                                          <p:val>
                                            <p:strVal val="#ppt_y"/>
                                          </p:val>
                                        </p:tav>
                                      </p:tavLst>
                                    </p:anim>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41"/>
                                        </p:tgtEl>
                                        <p:attrNameLst>
                                          <p:attrName>style.visibility</p:attrName>
                                        </p:attrNameLst>
                                      </p:cBhvr>
                                      <p:to>
                                        <p:strVal val="visible"/>
                                      </p:to>
                                    </p:set>
                                    <p:anim calcmode="lin" valueType="num">
                                      <p:cBhvr>
                                        <p:cTn id="57" dur="500" fill="hold"/>
                                        <p:tgtEl>
                                          <p:spTgt spid="41"/>
                                        </p:tgtEl>
                                        <p:attrNameLst>
                                          <p:attrName>ppt_w</p:attrName>
                                        </p:attrNameLst>
                                      </p:cBhvr>
                                      <p:tavLst>
                                        <p:tav tm="0">
                                          <p:val>
                                            <p:fltVal val="0"/>
                                          </p:val>
                                        </p:tav>
                                        <p:tav tm="100000">
                                          <p:val>
                                            <p:strVal val="#ppt_w"/>
                                          </p:val>
                                        </p:tav>
                                      </p:tavLst>
                                    </p:anim>
                                    <p:anim calcmode="lin" valueType="num">
                                      <p:cBhvr>
                                        <p:cTn id="58" dur="500" fill="hold"/>
                                        <p:tgtEl>
                                          <p:spTgt spid="41"/>
                                        </p:tgtEl>
                                        <p:attrNameLst>
                                          <p:attrName>ppt_h</p:attrName>
                                        </p:attrNameLst>
                                      </p:cBhvr>
                                      <p:tavLst>
                                        <p:tav tm="0">
                                          <p:val>
                                            <p:fltVal val="0"/>
                                          </p:val>
                                        </p:tav>
                                        <p:tav tm="100000">
                                          <p:val>
                                            <p:strVal val="#ppt_h"/>
                                          </p:val>
                                        </p:tav>
                                      </p:tavLst>
                                    </p:anim>
                                    <p:animEffect transition="in" filter="fade">
                                      <p:cBhvr>
                                        <p:cTn id="59" dur="500"/>
                                        <p:tgtEl>
                                          <p:spTgt spid="41"/>
                                        </p:tgtEl>
                                      </p:cBhvr>
                                    </p:animEffect>
                                  </p:childTnLst>
                                </p:cTn>
                              </p:par>
                            </p:childTnLst>
                          </p:cTn>
                        </p:par>
                        <p:par>
                          <p:cTn id="60" fill="hold">
                            <p:stCondLst>
                              <p:cond delay="5500"/>
                            </p:stCondLst>
                            <p:childTnLst>
                              <p:par>
                                <p:cTn id="61" presetID="53" presetClass="entr" presetSubtype="16" fill="hold" grpId="0" nodeType="afterEffect">
                                  <p:stCondLst>
                                    <p:cond delay="0"/>
                                  </p:stCondLst>
                                  <p:childTnLst>
                                    <p:set>
                                      <p:cBhvr>
                                        <p:cTn id="62" dur="1" fill="hold">
                                          <p:stCondLst>
                                            <p:cond delay="0"/>
                                          </p:stCondLst>
                                        </p:cTn>
                                        <p:tgtEl>
                                          <p:spTgt spid="44"/>
                                        </p:tgtEl>
                                        <p:attrNameLst>
                                          <p:attrName>style.visibility</p:attrName>
                                        </p:attrNameLst>
                                      </p:cBhvr>
                                      <p:to>
                                        <p:strVal val="visible"/>
                                      </p:to>
                                    </p:set>
                                    <p:anim calcmode="lin" valueType="num">
                                      <p:cBhvr>
                                        <p:cTn id="63" dur="500" fill="hold"/>
                                        <p:tgtEl>
                                          <p:spTgt spid="44"/>
                                        </p:tgtEl>
                                        <p:attrNameLst>
                                          <p:attrName>ppt_w</p:attrName>
                                        </p:attrNameLst>
                                      </p:cBhvr>
                                      <p:tavLst>
                                        <p:tav tm="0">
                                          <p:val>
                                            <p:fltVal val="0"/>
                                          </p:val>
                                        </p:tav>
                                        <p:tav tm="100000">
                                          <p:val>
                                            <p:strVal val="#ppt_w"/>
                                          </p:val>
                                        </p:tav>
                                      </p:tavLst>
                                    </p:anim>
                                    <p:anim calcmode="lin" valueType="num">
                                      <p:cBhvr>
                                        <p:cTn id="64" dur="500" fill="hold"/>
                                        <p:tgtEl>
                                          <p:spTgt spid="44"/>
                                        </p:tgtEl>
                                        <p:attrNameLst>
                                          <p:attrName>ppt_h</p:attrName>
                                        </p:attrNameLst>
                                      </p:cBhvr>
                                      <p:tavLst>
                                        <p:tav tm="0">
                                          <p:val>
                                            <p:fltVal val="0"/>
                                          </p:val>
                                        </p:tav>
                                        <p:tav tm="100000">
                                          <p:val>
                                            <p:strVal val="#ppt_h"/>
                                          </p:val>
                                        </p:tav>
                                      </p:tavLst>
                                    </p:anim>
                                    <p:animEffect transition="in" filter="fade">
                                      <p:cBhvr>
                                        <p:cTn id="65" dur="500"/>
                                        <p:tgtEl>
                                          <p:spTgt spid="44"/>
                                        </p:tgtEl>
                                      </p:cBhvr>
                                    </p:animEffect>
                                  </p:childTnLst>
                                </p:cTn>
                              </p:par>
                            </p:childTnLst>
                          </p:cTn>
                        </p:par>
                        <p:par>
                          <p:cTn id="66" fill="hold">
                            <p:stCondLst>
                              <p:cond delay="6000"/>
                            </p:stCondLst>
                            <p:childTnLst>
                              <p:par>
                                <p:cTn id="67" presetID="53" presetClass="entr" presetSubtype="16" fill="hold" grpId="0" nodeType="after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par>
                          <p:cTn id="72" fill="hold">
                            <p:stCondLst>
                              <p:cond delay="6500"/>
                            </p:stCondLst>
                            <p:childTnLst>
                              <p:par>
                                <p:cTn id="73" presetID="53" presetClass="entr" presetSubtype="16" fill="hold" grpId="0" nodeType="afterEffect">
                                  <p:stCondLst>
                                    <p:cond delay="0"/>
                                  </p:stCondLst>
                                  <p:childTnLst>
                                    <p:set>
                                      <p:cBhvr>
                                        <p:cTn id="74" dur="1" fill="hold">
                                          <p:stCondLst>
                                            <p:cond delay="0"/>
                                          </p:stCondLst>
                                        </p:cTn>
                                        <p:tgtEl>
                                          <p:spTgt spid="43"/>
                                        </p:tgtEl>
                                        <p:attrNameLst>
                                          <p:attrName>style.visibility</p:attrName>
                                        </p:attrNameLst>
                                      </p:cBhvr>
                                      <p:to>
                                        <p:strVal val="visible"/>
                                      </p:to>
                                    </p:set>
                                    <p:anim calcmode="lin" valueType="num">
                                      <p:cBhvr>
                                        <p:cTn id="75" dur="500" fill="hold"/>
                                        <p:tgtEl>
                                          <p:spTgt spid="43"/>
                                        </p:tgtEl>
                                        <p:attrNameLst>
                                          <p:attrName>ppt_w</p:attrName>
                                        </p:attrNameLst>
                                      </p:cBhvr>
                                      <p:tavLst>
                                        <p:tav tm="0">
                                          <p:val>
                                            <p:fltVal val="0"/>
                                          </p:val>
                                        </p:tav>
                                        <p:tav tm="100000">
                                          <p:val>
                                            <p:strVal val="#ppt_w"/>
                                          </p:val>
                                        </p:tav>
                                      </p:tavLst>
                                    </p:anim>
                                    <p:anim calcmode="lin" valueType="num">
                                      <p:cBhvr>
                                        <p:cTn id="76" dur="500" fill="hold"/>
                                        <p:tgtEl>
                                          <p:spTgt spid="43"/>
                                        </p:tgtEl>
                                        <p:attrNameLst>
                                          <p:attrName>ppt_h</p:attrName>
                                        </p:attrNameLst>
                                      </p:cBhvr>
                                      <p:tavLst>
                                        <p:tav tm="0">
                                          <p:val>
                                            <p:fltVal val="0"/>
                                          </p:val>
                                        </p:tav>
                                        <p:tav tm="100000">
                                          <p:val>
                                            <p:strVal val="#ppt_h"/>
                                          </p:val>
                                        </p:tav>
                                      </p:tavLst>
                                    </p:anim>
                                    <p:animEffect transition="in" filter="fade">
                                      <p:cBhvr>
                                        <p:cTn id="7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P spid="18" grpId="0"/>
      <p:bldP spid="41" grpId="0" animBg="1"/>
      <p:bldP spid="42" grpId="0" animBg="1"/>
      <p:bldP spid="43" grpId="0" animBg="1"/>
      <p:bldP spid="4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3B44104-A98B-48A1-9BE9-C938D6238A2C}"/>
              </a:ext>
            </a:extLst>
          </p:cNvPr>
          <p:cNvGrpSpPr/>
          <p:nvPr/>
        </p:nvGrpSpPr>
        <p:grpSpPr>
          <a:xfrm>
            <a:off x="4931851" y="1821724"/>
            <a:ext cx="1247210" cy="1761312"/>
            <a:chOff x="6505575" y="2551835"/>
            <a:chExt cx="2133600" cy="3013075"/>
          </a:xfrm>
        </p:grpSpPr>
        <p:sp>
          <p:nvSpPr>
            <p:cNvPr id="11" name="Freeform 11">
              <a:extLst>
                <a:ext uri="{FF2B5EF4-FFF2-40B4-BE49-F238E27FC236}">
                  <a16:creationId xmlns:a16="http://schemas.microsoft.com/office/drawing/2014/main" id="{619CE866-8785-4750-A4F3-E6E17B22EFCE}"/>
                </a:ext>
              </a:extLst>
            </p:cNvPr>
            <p:cNvSpPr>
              <a:spLocks/>
            </p:cNvSpPr>
            <p:nvPr/>
          </p:nvSpPr>
          <p:spPr bwMode="auto">
            <a:xfrm>
              <a:off x="6505575" y="2551835"/>
              <a:ext cx="2133600" cy="3013075"/>
            </a:xfrm>
            <a:custGeom>
              <a:avLst/>
              <a:gdLst>
                <a:gd name="T0" fmla="*/ 1344 w 1344"/>
                <a:gd name="T1" fmla="*/ 949 h 1898"/>
                <a:gd name="T2" fmla="*/ 672 w 1344"/>
                <a:gd name="T3" fmla="*/ 1423 h 1898"/>
                <a:gd name="T4" fmla="*/ 0 w 1344"/>
                <a:gd name="T5" fmla="*/ 1898 h 1898"/>
                <a:gd name="T6" fmla="*/ 0 w 1344"/>
                <a:gd name="T7" fmla="*/ 949 h 1898"/>
                <a:gd name="T8" fmla="*/ 0 w 1344"/>
                <a:gd name="T9" fmla="*/ 0 h 1898"/>
                <a:gd name="T10" fmla="*/ 672 w 1344"/>
                <a:gd name="T11" fmla="*/ 474 h 1898"/>
                <a:gd name="T12" fmla="*/ 1344 w 1344"/>
                <a:gd name="T13" fmla="*/ 949 h 1898"/>
              </a:gdLst>
              <a:ahLst/>
              <a:cxnLst>
                <a:cxn ang="0">
                  <a:pos x="T0" y="T1"/>
                </a:cxn>
                <a:cxn ang="0">
                  <a:pos x="T2" y="T3"/>
                </a:cxn>
                <a:cxn ang="0">
                  <a:pos x="T4" y="T5"/>
                </a:cxn>
                <a:cxn ang="0">
                  <a:pos x="T6" y="T7"/>
                </a:cxn>
                <a:cxn ang="0">
                  <a:pos x="T8" y="T9"/>
                </a:cxn>
                <a:cxn ang="0">
                  <a:pos x="T10" y="T11"/>
                </a:cxn>
                <a:cxn ang="0">
                  <a:pos x="T12" y="T13"/>
                </a:cxn>
              </a:cxnLst>
              <a:rect l="0" t="0" r="r" b="b"/>
              <a:pathLst>
                <a:path w="1344" h="1898">
                  <a:moveTo>
                    <a:pt x="1344" y="949"/>
                  </a:moveTo>
                  <a:lnTo>
                    <a:pt x="672" y="1423"/>
                  </a:lnTo>
                  <a:lnTo>
                    <a:pt x="0" y="1898"/>
                  </a:lnTo>
                  <a:lnTo>
                    <a:pt x="0" y="949"/>
                  </a:lnTo>
                  <a:lnTo>
                    <a:pt x="0" y="0"/>
                  </a:lnTo>
                  <a:lnTo>
                    <a:pt x="672" y="474"/>
                  </a:lnTo>
                  <a:lnTo>
                    <a:pt x="1344" y="949"/>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grpSp>
          <p:nvGrpSpPr>
            <p:cNvPr id="4" name="Group 3">
              <a:extLst>
                <a:ext uri="{FF2B5EF4-FFF2-40B4-BE49-F238E27FC236}">
                  <a16:creationId xmlns:a16="http://schemas.microsoft.com/office/drawing/2014/main" id="{A41D3F73-4F70-4A76-B061-D632F1712A32}"/>
                </a:ext>
              </a:extLst>
            </p:cNvPr>
            <p:cNvGrpSpPr/>
            <p:nvPr/>
          </p:nvGrpSpPr>
          <p:grpSpPr>
            <a:xfrm>
              <a:off x="6959251" y="3814667"/>
              <a:ext cx="505524" cy="551704"/>
              <a:chOff x="6959251" y="3814667"/>
              <a:chExt cx="505524" cy="551704"/>
            </a:xfrm>
          </p:grpSpPr>
          <p:sp>
            <p:nvSpPr>
              <p:cNvPr id="33" name="Freeform 295">
                <a:extLst>
                  <a:ext uri="{FF2B5EF4-FFF2-40B4-BE49-F238E27FC236}">
                    <a16:creationId xmlns:a16="http://schemas.microsoft.com/office/drawing/2014/main" id="{3C4B2BA6-9791-4DD4-BE8F-9B7D940E4738}"/>
                  </a:ext>
                </a:extLst>
              </p:cNvPr>
              <p:cNvSpPr>
                <a:spLocks noEditPoints="1"/>
              </p:cNvSpPr>
              <p:nvPr/>
            </p:nvSpPr>
            <p:spPr bwMode="auto">
              <a:xfrm>
                <a:off x="7002998" y="3814667"/>
                <a:ext cx="128811" cy="128813"/>
              </a:xfrm>
              <a:custGeom>
                <a:avLst/>
                <a:gdLst>
                  <a:gd name="T0" fmla="*/ 13 w 26"/>
                  <a:gd name="T1" fmla="*/ 26 h 26"/>
                  <a:gd name="T2" fmla="*/ 26 w 26"/>
                  <a:gd name="T3" fmla="*/ 13 h 26"/>
                  <a:gd name="T4" fmla="*/ 13 w 26"/>
                  <a:gd name="T5" fmla="*/ 0 h 26"/>
                  <a:gd name="T6" fmla="*/ 0 w 26"/>
                  <a:gd name="T7" fmla="*/ 13 h 26"/>
                  <a:gd name="T8" fmla="*/ 13 w 26"/>
                  <a:gd name="T9" fmla="*/ 26 h 26"/>
                  <a:gd name="T10" fmla="*/ 13 w 26"/>
                  <a:gd name="T11" fmla="*/ 26 h 26"/>
                  <a:gd name="T12" fmla="*/ 13 w 26"/>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13" y="26"/>
                    </a:moveTo>
                    <a:cubicBezTo>
                      <a:pt x="20" y="26"/>
                      <a:pt x="26" y="20"/>
                      <a:pt x="26" y="13"/>
                    </a:cubicBezTo>
                    <a:cubicBezTo>
                      <a:pt x="26" y="6"/>
                      <a:pt x="20" y="0"/>
                      <a:pt x="13" y="0"/>
                    </a:cubicBezTo>
                    <a:cubicBezTo>
                      <a:pt x="6" y="0"/>
                      <a:pt x="0" y="6"/>
                      <a:pt x="0" y="13"/>
                    </a:cubicBezTo>
                    <a:cubicBezTo>
                      <a:pt x="0" y="20"/>
                      <a:pt x="6" y="26"/>
                      <a:pt x="13" y="26"/>
                    </a:cubicBezTo>
                    <a:close/>
                    <a:moveTo>
                      <a:pt x="13" y="26"/>
                    </a:moveTo>
                    <a:cubicBezTo>
                      <a:pt x="13" y="26"/>
                      <a:pt x="13" y="26"/>
                      <a:pt x="13" y="26"/>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34" name="Freeform 296">
                <a:extLst>
                  <a:ext uri="{FF2B5EF4-FFF2-40B4-BE49-F238E27FC236}">
                    <a16:creationId xmlns:a16="http://schemas.microsoft.com/office/drawing/2014/main" id="{6E48BC10-A375-46CB-94E2-2FE908D1B6B1}"/>
                  </a:ext>
                </a:extLst>
              </p:cNvPr>
              <p:cNvSpPr>
                <a:spLocks noEditPoints="1"/>
              </p:cNvSpPr>
              <p:nvPr/>
            </p:nvSpPr>
            <p:spPr bwMode="auto">
              <a:xfrm>
                <a:off x="6959251" y="3967784"/>
                <a:ext cx="218737" cy="398587"/>
              </a:xfrm>
              <a:custGeom>
                <a:avLst/>
                <a:gdLst>
                  <a:gd name="T0" fmla="*/ 36 w 44"/>
                  <a:gd name="T1" fmla="*/ 1 h 80"/>
                  <a:gd name="T2" fmla="*/ 36 w 44"/>
                  <a:gd name="T3" fmla="*/ 1 h 80"/>
                  <a:gd name="T4" fmla="*/ 33 w 44"/>
                  <a:gd name="T5" fmla="*/ 0 h 80"/>
                  <a:gd name="T6" fmla="*/ 31 w 44"/>
                  <a:gd name="T7" fmla="*/ 1 h 80"/>
                  <a:gd name="T8" fmla="*/ 23 w 44"/>
                  <a:gd name="T9" fmla="*/ 22 h 80"/>
                  <a:gd name="T10" fmla="*/ 21 w 44"/>
                  <a:gd name="T11" fmla="*/ 22 h 80"/>
                  <a:gd name="T12" fmla="*/ 13 w 44"/>
                  <a:gd name="T13" fmla="*/ 1 h 80"/>
                  <a:gd name="T14" fmla="*/ 12 w 44"/>
                  <a:gd name="T15" fmla="*/ 0 h 80"/>
                  <a:gd name="T16" fmla="*/ 8 w 44"/>
                  <a:gd name="T17" fmla="*/ 1 h 80"/>
                  <a:gd name="T18" fmla="*/ 0 w 44"/>
                  <a:gd name="T19" fmla="*/ 12 h 80"/>
                  <a:gd name="T20" fmla="*/ 0 w 44"/>
                  <a:gd name="T21" fmla="*/ 35 h 80"/>
                  <a:gd name="T22" fmla="*/ 0 w 44"/>
                  <a:gd name="T23" fmla="*/ 35 h 80"/>
                  <a:gd name="T24" fmla="*/ 8 w 44"/>
                  <a:gd name="T25" fmla="*/ 48 h 80"/>
                  <a:gd name="T26" fmla="*/ 8 w 44"/>
                  <a:gd name="T27" fmla="*/ 79 h 80"/>
                  <a:gd name="T28" fmla="*/ 9 w 44"/>
                  <a:gd name="T29" fmla="*/ 80 h 80"/>
                  <a:gd name="T30" fmla="*/ 35 w 44"/>
                  <a:gd name="T31" fmla="*/ 80 h 80"/>
                  <a:gd name="T32" fmla="*/ 36 w 44"/>
                  <a:gd name="T33" fmla="*/ 79 h 80"/>
                  <a:gd name="T34" fmla="*/ 36 w 44"/>
                  <a:gd name="T35" fmla="*/ 48 h 80"/>
                  <a:gd name="T36" fmla="*/ 44 w 44"/>
                  <a:gd name="T37" fmla="*/ 35 h 80"/>
                  <a:gd name="T38" fmla="*/ 44 w 44"/>
                  <a:gd name="T39" fmla="*/ 35 h 80"/>
                  <a:gd name="T40" fmla="*/ 44 w 44"/>
                  <a:gd name="T41" fmla="*/ 12 h 80"/>
                  <a:gd name="T42" fmla="*/ 36 w 44"/>
                  <a:gd name="T43" fmla="*/ 1 h 80"/>
                  <a:gd name="T44" fmla="*/ 36 w 44"/>
                  <a:gd name="T45" fmla="*/ 1 h 80"/>
                  <a:gd name="T46" fmla="*/ 36 w 44"/>
                  <a:gd name="T4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 h="80">
                    <a:moveTo>
                      <a:pt x="36" y="1"/>
                    </a:moveTo>
                    <a:cubicBezTo>
                      <a:pt x="36" y="1"/>
                      <a:pt x="36" y="1"/>
                      <a:pt x="36" y="1"/>
                    </a:cubicBezTo>
                    <a:cubicBezTo>
                      <a:pt x="33" y="0"/>
                      <a:pt x="33" y="0"/>
                      <a:pt x="33" y="0"/>
                    </a:cubicBezTo>
                    <a:cubicBezTo>
                      <a:pt x="32" y="0"/>
                      <a:pt x="31" y="0"/>
                      <a:pt x="31" y="1"/>
                    </a:cubicBezTo>
                    <a:cubicBezTo>
                      <a:pt x="23" y="22"/>
                      <a:pt x="23" y="22"/>
                      <a:pt x="23" y="22"/>
                    </a:cubicBezTo>
                    <a:cubicBezTo>
                      <a:pt x="23" y="23"/>
                      <a:pt x="21" y="23"/>
                      <a:pt x="21" y="22"/>
                    </a:cubicBezTo>
                    <a:cubicBezTo>
                      <a:pt x="13" y="1"/>
                      <a:pt x="13" y="1"/>
                      <a:pt x="13" y="1"/>
                    </a:cubicBezTo>
                    <a:cubicBezTo>
                      <a:pt x="13" y="0"/>
                      <a:pt x="12" y="0"/>
                      <a:pt x="12" y="0"/>
                    </a:cubicBezTo>
                    <a:cubicBezTo>
                      <a:pt x="12" y="0"/>
                      <a:pt x="8" y="1"/>
                      <a:pt x="8" y="1"/>
                    </a:cubicBezTo>
                    <a:cubicBezTo>
                      <a:pt x="3" y="3"/>
                      <a:pt x="0" y="7"/>
                      <a:pt x="0" y="12"/>
                    </a:cubicBezTo>
                    <a:cubicBezTo>
                      <a:pt x="0" y="35"/>
                      <a:pt x="0" y="35"/>
                      <a:pt x="0" y="35"/>
                    </a:cubicBezTo>
                    <a:cubicBezTo>
                      <a:pt x="0" y="35"/>
                      <a:pt x="0" y="35"/>
                      <a:pt x="0" y="35"/>
                    </a:cubicBezTo>
                    <a:cubicBezTo>
                      <a:pt x="8" y="48"/>
                      <a:pt x="8" y="48"/>
                      <a:pt x="8" y="48"/>
                    </a:cubicBezTo>
                    <a:cubicBezTo>
                      <a:pt x="8" y="79"/>
                      <a:pt x="8" y="79"/>
                      <a:pt x="8" y="79"/>
                    </a:cubicBezTo>
                    <a:cubicBezTo>
                      <a:pt x="8" y="80"/>
                      <a:pt x="9" y="80"/>
                      <a:pt x="9" y="80"/>
                    </a:cubicBezTo>
                    <a:cubicBezTo>
                      <a:pt x="35" y="80"/>
                      <a:pt x="35" y="80"/>
                      <a:pt x="35" y="80"/>
                    </a:cubicBezTo>
                    <a:cubicBezTo>
                      <a:pt x="35" y="80"/>
                      <a:pt x="36" y="80"/>
                      <a:pt x="36" y="79"/>
                    </a:cubicBezTo>
                    <a:cubicBezTo>
                      <a:pt x="36" y="48"/>
                      <a:pt x="36" y="48"/>
                      <a:pt x="36" y="48"/>
                    </a:cubicBezTo>
                    <a:cubicBezTo>
                      <a:pt x="44" y="35"/>
                      <a:pt x="44" y="35"/>
                      <a:pt x="44" y="35"/>
                    </a:cubicBezTo>
                    <a:cubicBezTo>
                      <a:pt x="44" y="35"/>
                      <a:pt x="44" y="35"/>
                      <a:pt x="44" y="35"/>
                    </a:cubicBezTo>
                    <a:cubicBezTo>
                      <a:pt x="44" y="12"/>
                      <a:pt x="44" y="12"/>
                      <a:pt x="44" y="12"/>
                    </a:cubicBezTo>
                    <a:cubicBezTo>
                      <a:pt x="44" y="7"/>
                      <a:pt x="41" y="3"/>
                      <a:pt x="36" y="1"/>
                    </a:cubicBezTo>
                    <a:close/>
                    <a:moveTo>
                      <a:pt x="36" y="1"/>
                    </a:moveTo>
                    <a:cubicBezTo>
                      <a:pt x="36" y="1"/>
                      <a:pt x="36" y="1"/>
                      <a:pt x="36" y="1"/>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dirty="0"/>
              </a:p>
            </p:txBody>
          </p:sp>
          <p:sp>
            <p:nvSpPr>
              <p:cNvPr id="35" name="Freeform 297">
                <a:extLst>
                  <a:ext uri="{FF2B5EF4-FFF2-40B4-BE49-F238E27FC236}">
                    <a16:creationId xmlns:a16="http://schemas.microsoft.com/office/drawing/2014/main" id="{22DEB121-B242-43E2-B6FB-5E7CB5AE331D}"/>
                  </a:ext>
                </a:extLst>
              </p:cNvPr>
              <p:cNvSpPr>
                <a:spLocks noEditPoints="1"/>
              </p:cNvSpPr>
              <p:nvPr/>
            </p:nvSpPr>
            <p:spPr bwMode="auto">
              <a:xfrm>
                <a:off x="7187710" y="3853554"/>
                <a:ext cx="213876" cy="160407"/>
              </a:xfrm>
              <a:custGeom>
                <a:avLst/>
                <a:gdLst>
                  <a:gd name="T0" fmla="*/ 43 w 43"/>
                  <a:gd name="T1" fmla="*/ 10 h 32"/>
                  <a:gd name="T2" fmla="*/ 0 w 43"/>
                  <a:gd name="T3" fmla="*/ 11 h 32"/>
                  <a:gd name="T4" fmla="*/ 21 w 43"/>
                  <a:gd name="T5" fmla="*/ 32 h 32"/>
                  <a:gd name="T6" fmla="*/ 43 w 43"/>
                  <a:gd name="T7" fmla="*/ 10 h 32"/>
                  <a:gd name="T8" fmla="*/ 43 w 43"/>
                  <a:gd name="T9" fmla="*/ 10 h 32"/>
                  <a:gd name="T10" fmla="*/ 43 w 43"/>
                  <a:gd name="T11" fmla="*/ 10 h 32"/>
                </a:gdLst>
                <a:ahLst/>
                <a:cxnLst>
                  <a:cxn ang="0">
                    <a:pos x="T0" y="T1"/>
                  </a:cxn>
                  <a:cxn ang="0">
                    <a:pos x="T2" y="T3"/>
                  </a:cxn>
                  <a:cxn ang="0">
                    <a:pos x="T4" y="T5"/>
                  </a:cxn>
                  <a:cxn ang="0">
                    <a:pos x="T6" y="T7"/>
                  </a:cxn>
                  <a:cxn ang="0">
                    <a:pos x="T8" y="T9"/>
                  </a:cxn>
                  <a:cxn ang="0">
                    <a:pos x="T10" y="T11"/>
                  </a:cxn>
                </a:cxnLst>
                <a:rect l="0" t="0" r="r" b="b"/>
                <a:pathLst>
                  <a:path w="43" h="32">
                    <a:moveTo>
                      <a:pt x="43" y="10"/>
                    </a:moveTo>
                    <a:cubicBezTo>
                      <a:pt x="30" y="0"/>
                      <a:pt x="12" y="0"/>
                      <a:pt x="0" y="11"/>
                    </a:cubicBezTo>
                    <a:cubicBezTo>
                      <a:pt x="21" y="32"/>
                      <a:pt x="21" y="32"/>
                      <a:pt x="21" y="32"/>
                    </a:cubicBezTo>
                    <a:lnTo>
                      <a:pt x="43" y="10"/>
                    </a:lnTo>
                    <a:close/>
                    <a:moveTo>
                      <a:pt x="43" y="10"/>
                    </a:moveTo>
                    <a:cubicBezTo>
                      <a:pt x="43" y="10"/>
                      <a:pt x="43" y="10"/>
                      <a:pt x="43" y="1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36" name="Freeform 298">
                <a:extLst>
                  <a:ext uri="{FF2B5EF4-FFF2-40B4-BE49-F238E27FC236}">
                    <a16:creationId xmlns:a16="http://schemas.microsoft.com/office/drawing/2014/main" id="{DFB2FA0F-EF17-4205-89DD-0E8DEDDC9250}"/>
                  </a:ext>
                </a:extLst>
              </p:cNvPr>
              <p:cNvSpPr>
                <a:spLocks noEditPoints="1"/>
              </p:cNvSpPr>
              <p:nvPr/>
            </p:nvSpPr>
            <p:spPr bwMode="auto">
              <a:xfrm>
                <a:off x="7326242" y="3928897"/>
                <a:ext cx="138533" cy="133673"/>
              </a:xfrm>
              <a:custGeom>
                <a:avLst/>
                <a:gdLst>
                  <a:gd name="T0" fmla="*/ 20 w 28"/>
                  <a:gd name="T1" fmla="*/ 0 h 27"/>
                  <a:gd name="T2" fmla="*/ 0 w 28"/>
                  <a:gd name="T3" fmla="*/ 20 h 27"/>
                  <a:gd name="T4" fmla="*/ 27 w 28"/>
                  <a:gd name="T5" fmla="*/ 27 h 27"/>
                  <a:gd name="T6" fmla="*/ 20 w 28"/>
                  <a:gd name="T7" fmla="*/ 0 h 27"/>
                  <a:gd name="T8" fmla="*/ 20 w 28"/>
                  <a:gd name="T9" fmla="*/ 0 h 27"/>
                  <a:gd name="T10" fmla="*/ 20 w 28"/>
                  <a:gd name="T11" fmla="*/ 0 h 27"/>
                </a:gdLst>
                <a:ahLst/>
                <a:cxnLst>
                  <a:cxn ang="0">
                    <a:pos x="T0" y="T1"/>
                  </a:cxn>
                  <a:cxn ang="0">
                    <a:pos x="T2" y="T3"/>
                  </a:cxn>
                  <a:cxn ang="0">
                    <a:pos x="T4" y="T5"/>
                  </a:cxn>
                  <a:cxn ang="0">
                    <a:pos x="T6" y="T7"/>
                  </a:cxn>
                  <a:cxn ang="0">
                    <a:pos x="T8" y="T9"/>
                  </a:cxn>
                  <a:cxn ang="0">
                    <a:pos x="T10" y="T11"/>
                  </a:cxn>
                </a:cxnLst>
                <a:rect l="0" t="0" r="r" b="b"/>
                <a:pathLst>
                  <a:path w="28" h="27">
                    <a:moveTo>
                      <a:pt x="20" y="0"/>
                    </a:moveTo>
                    <a:cubicBezTo>
                      <a:pt x="0" y="20"/>
                      <a:pt x="0" y="20"/>
                      <a:pt x="0" y="20"/>
                    </a:cubicBezTo>
                    <a:cubicBezTo>
                      <a:pt x="27" y="27"/>
                      <a:pt x="27" y="27"/>
                      <a:pt x="27" y="27"/>
                    </a:cubicBezTo>
                    <a:cubicBezTo>
                      <a:pt x="28" y="18"/>
                      <a:pt x="26" y="8"/>
                      <a:pt x="20" y="0"/>
                    </a:cubicBezTo>
                    <a:close/>
                    <a:moveTo>
                      <a:pt x="20" y="0"/>
                    </a:moveTo>
                    <a:cubicBezTo>
                      <a:pt x="20" y="0"/>
                      <a:pt x="20" y="0"/>
                      <a:pt x="20"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37" name="Freeform 299">
                <a:extLst>
                  <a:ext uri="{FF2B5EF4-FFF2-40B4-BE49-F238E27FC236}">
                    <a16:creationId xmlns:a16="http://schemas.microsoft.com/office/drawing/2014/main" id="{740C0119-DF9D-4772-BE7D-488B79C1C705}"/>
                  </a:ext>
                </a:extLst>
              </p:cNvPr>
              <p:cNvSpPr>
                <a:spLocks noEditPoints="1"/>
              </p:cNvSpPr>
              <p:nvPr/>
            </p:nvSpPr>
            <p:spPr bwMode="auto">
              <a:xfrm>
                <a:off x="7146392" y="3928897"/>
                <a:ext cx="303801" cy="294080"/>
              </a:xfrm>
              <a:custGeom>
                <a:avLst/>
                <a:gdLst>
                  <a:gd name="T0" fmla="*/ 27 w 61"/>
                  <a:gd name="T1" fmla="*/ 24 h 59"/>
                  <a:gd name="T2" fmla="*/ 3 w 61"/>
                  <a:gd name="T3" fmla="*/ 0 h 59"/>
                  <a:gd name="T4" fmla="*/ 0 w 61"/>
                  <a:gd name="T5" fmla="*/ 5 h 59"/>
                  <a:gd name="T6" fmla="*/ 10 w 61"/>
                  <a:gd name="T7" fmla="*/ 20 h 59"/>
                  <a:gd name="T8" fmla="*/ 10 w 61"/>
                  <a:gd name="T9" fmla="*/ 43 h 59"/>
                  <a:gd name="T10" fmla="*/ 9 w 61"/>
                  <a:gd name="T11" fmla="*/ 45 h 59"/>
                  <a:gd name="T12" fmla="*/ 8 w 61"/>
                  <a:gd name="T13" fmla="*/ 48 h 59"/>
                  <a:gd name="T14" fmla="*/ 53 w 61"/>
                  <a:gd name="T15" fmla="*/ 45 h 59"/>
                  <a:gd name="T16" fmla="*/ 61 w 61"/>
                  <a:gd name="T17" fmla="*/ 33 h 59"/>
                  <a:gd name="T18" fmla="*/ 28 w 61"/>
                  <a:gd name="T19" fmla="*/ 25 h 59"/>
                  <a:gd name="T20" fmla="*/ 27 w 61"/>
                  <a:gd name="T21" fmla="*/ 24 h 59"/>
                  <a:gd name="T22" fmla="*/ 27 w 61"/>
                  <a:gd name="T23" fmla="*/ 24 h 59"/>
                  <a:gd name="T24" fmla="*/ 27 w 61"/>
                  <a:gd name="T25" fmla="*/ 2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59">
                    <a:moveTo>
                      <a:pt x="27" y="24"/>
                    </a:moveTo>
                    <a:cubicBezTo>
                      <a:pt x="3" y="0"/>
                      <a:pt x="3" y="0"/>
                      <a:pt x="3" y="0"/>
                    </a:cubicBezTo>
                    <a:cubicBezTo>
                      <a:pt x="2" y="2"/>
                      <a:pt x="1" y="4"/>
                      <a:pt x="0" y="5"/>
                    </a:cubicBezTo>
                    <a:cubicBezTo>
                      <a:pt x="6" y="8"/>
                      <a:pt x="10" y="13"/>
                      <a:pt x="10" y="20"/>
                    </a:cubicBezTo>
                    <a:cubicBezTo>
                      <a:pt x="10" y="43"/>
                      <a:pt x="10" y="43"/>
                      <a:pt x="10" y="43"/>
                    </a:cubicBezTo>
                    <a:cubicBezTo>
                      <a:pt x="10" y="44"/>
                      <a:pt x="10" y="45"/>
                      <a:pt x="9" y="45"/>
                    </a:cubicBezTo>
                    <a:cubicBezTo>
                      <a:pt x="8" y="48"/>
                      <a:pt x="8" y="48"/>
                      <a:pt x="8" y="48"/>
                    </a:cubicBezTo>
                    <a:cubicBezTo>
                      <a:pt x="21" y="59"/>
                      <a:pt x="41" y="58"/>
                      <a:pt x="53" y="45"/>
                    </a:cubicBezTo>
                    <a:cubicBezTo>
                      <a:pt x="57" y="42"/>
                      <a:pt x="59" y="38"/>
                      <a:pt x="61" y="33"/>
                    </a:cubicBezTo>
                    <a:cubicBezTo>
                      <a:pt x="28" y="25"/>
                      <a:pt x="28" y="25"/>
                      <a:pt x="28" y="25"/>
                    </a:cubicBezTo>
                    <a:cubicBezTo>
                      <a:pt x="28" y="25"/>
                      <a:pt x="27" y="24"/>
                      <a:pt x="27" y="24"/>
                    </a:cubicBezTo>
                    <a:close/>
                    <a:moveTo>
                      <a:pt x="27" y="24"/>
                    </a:moveTo>
                    <a:cubicBezTo>
                      <a:pt x="27" y="24"/>
                      <a:pt x="27" y="24"/>
                      <a:pt x="27" y="2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38" name="Freeform 300">
                <a:extLst>
                  <a:ext uri="{FF2B5EF4-FFF2-40B4-BE49-F238E27FC236}">
                    <a16:creationId xmlns:a16="http://schemas.microsoft.com/office/drawing/2014/main" id="{BEBB008D-1F42-46D0-83F0-9919CC77904F}"/>
                  </a:ext>
                </a:extLst>
              </p:cNvPr>
              <p:cNvSpPr>
                <a:spLocks noEditPoints="1"/>
              </p:cNvSpPr>
              <p:nvPr/>
            </p:nvSpPr>
            <p:spPr bwMode="auto">
              <a:xfrm>
                <a:off x="7049175" y="3958062"/>
                <a:ext cx="38887" cy="94787"/>
              </a:xfrm>
              <a:custGeom>
                <a:avLst/>
                <a:gdLst>
                  <a:gd name="T0" fmla="*/ 7 w 8"/>
                  <a:gd name="T1" fmla="*/ 1 h 19"/>
                  <a:gd name="T2" fmla="*/ 6 w 8"/>
                  <a:gd name="T3" fmla="*/ 0 h 19"/>
                  <a:gd name="T4" fmla="*/ 2 w 8"/>
                  <a:gd name="T5" fmla="*/ 0 h 19"/>
                  <a:gd name="T6" fmla="*/ 1 w 8"/>
                  <a:gd name="T7" fmla="*/ 1 h 19"/>
                  <a:gd name="T8" fmla="*/ 1 w 8"/>
                  <a:gd name="T9" fmla="*/ 3 h 19"/>
                  <a:gd name="T10" fmla="*/ 3 w 8"/>
                  <a:gd name="T11" fmla="*/ 6 h 19"/>
                  <a:gd name="T12" fmla="*/ 2 w 8"/>
                  <a:gd name="T13" fmla="*/ 13 h 19"/>
                  <a:gd name="T14" fmla="*/ 3 w 8"/>
                  <a:gd name="T15" fmla="*/ 18 h 19"/>
                  <a:gd name="T16" fmla="*/ 5 w 8"/>
                  <a:gd name="T17" fmla="*/ 18 h 19"/>
                  <a:gd name="T18" fmla="*/ 6 w 8"/>
                  <a:gd name="T19" fmla="*/ 13 h 19"/>
                  <a:gd name="T20" fmla="*/ 5 w 8"/>
                  <a:gd name="T21" fmla="*/ 6 h 19"/>
                  <a:gd name="T22" fmla="*/ 7 w 8"/>
                  <a:gd name="T23" fmla="*/ 3 h 19"/>
                  <a:gd name="T24" fmla="*/ 7 w 8"/>
                  <a:gd name="T25" fmla="*/ 1 h 19"/>
                  <a:gd name="T26" fmla="*/ 7 w 8"/>
                  <a:gd name="T27" fmla="*/ 1 h 19"/>
                  <a:gd name="T28" fmla="*/ 7 w 8"/>
                  <a:gd name="T29"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19">
                    <a:moveTo>
                      <a:pt x="7" y="1"/>
                    </a:moveTo>
                    <a:cubicBezTo>
                      <a:pt x="7" y="1"/>
                      <a:pt x="6" y="0"/>
                      <a:pt x="6" y="0"/>
                    </a:cubicBezTo>
                    <a:cubicBezTo>
                      <a:pt x="2" y="0"/>
                      <a:pt x="2" y="0"/>
                      <a:pt x="2" y="0"/>
                    </a:cubicBezTo>
                    <a:cubicBezTo>
                      <a:pt x="2" y="0"/>
                      <a:pt x="1" y="1"/>
                      <a:pt x="1" y="1"/>
                    </a:cubicBezTo>
                    <a:cubicBezTo>
                      <a:pt x="0" y="1"/>
                      <a:pt x="0" y="2"/>
                      <a:pt x="1" y="3"/>
                    </a:cubicBezTo>
                    <a:cubicBezTo>
                      <a:pt x="3" y="6"/>
                      <a:pt x="3" y="6"/>
                      <a:pt x="3" y="6"/>
                    </a:cubicBezTo>
                    <a:cubicBezTo>
                      <a:pt x="2" y="13"/>
                      <a:pt x="2" y="13"/>
                      <a:pt x="2" y="13"/>
                    </a:cubicBezTo>
                    <a:cubicBezTo>
                      <a:pt x="3" y="18"/>
                      <a:pt x="3" y="18"/>
                      <a:pt x="3" y="18"/>
                    </a:cubicBezTo>
                    <a:cubicBezTo>
                      <a:pt x="4" y="19"/>
                      <a:pt x="4" y="19"/>
                      <a:pt x="5" y="18"/>
                    </a:cubicBezTo>
                    <a:cubicBezTo>
                      <a:pt x="6" y="13"/>
                      <a:pt x="6" y="13"/>
                      <a:pt x="6" y="13"/>
                    </a:cubicBezTo>
                    <a:cubicBezTo>
                      <a:pt x="5" y="6"/>
                      <a:pt x="5" y="6"/>
                      <a:pt x="5" y="6"/>
                    </a:cubicBezTo>
                    <a:cubicBezTo>
                      <a:pt x="7" y="3"/>
                      <a:pt x="7" y="3"/>
                      <a:pt x="7" y="3"/>
                    </a:cubicBezTo>
                    <a:cubicBezTo>
                      <a:pt x="8" y="2"/>
                      <a:pt x="8" y="1"/>
                      <a:pt x="7" y="1"/>
                    </a:cubicBezTo>
                    <a:close/>
                    <a:moveTo>
                      <a:pt x="7" y="1"/>
                    </a:moveTo>
                    <a:cubicBezTo>
                      <a:pt x="7" y="1"/>
                      <a:pt x="7" y="1"/>
                      <a:pt x="7" y="1"/>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grpSp>
      </p:grpSp>
      <p:grpSp>
        <p:nvGrpSpPr>
          <p:cNvPr id="9" name="Group 8">
            <a:extLst>
              <a:ext uri="{FF2B5EF4-FFF2-40B4-BE49-F238E27FC236}">
                <a16:creationId xmlns:a16="http://schemas.microsoft.com/office/drawing/2014/main" id="{8F973AF5-F697-49F1-941A-AEE9B22C0B86}"/>
              </a:ext>
            </a:extLst>
          </p:cNvPr>
          <p:cNvGrpSpPr/>
          <p:nvPr/>
        </p:nvGrpSpPr>
        <p:grpSpPr>
          <a:xfrm>
            <a:off x="7151176" y="1821724"/>
            <a:ext cx="1247210" cy="1761312"/>
            <a:chOff x="9464675" y="2551835"/>
            <a:chExt cx="2133600" cy="3013075"/>
          </a:xfrm>
        </p:grpSpPr>
        <p:sp>
          <p:nvSpPr>
            <p:cNvPr id="14" name="Freeform 14">
              <a:extLst>
                <a:ext uri="{FF2B5EF4-FFF2-40B4-BE49-F238E27FC236}">
                  <a16:creationId xmlns:a16="http://schemas.microsoft.com/office/drawing/2014/main" id="{D5AF7B03-F83E-4940-985C-C7AE4952B264}"/>
                </a:ext>
              </a:extLst>
            </p:cNvPr>
            <p:cNvSpPr>
              <a:spLocks/>
            </p:cNvSpPr>
            <p:nvPr/>
          </p:nvSpPr>
          <p:spPr bwMode="auto">
            <a:xfrm>
              <a:off x="9464675" y="2551835"/>
              <a:ext cx="2133600" cy="3013075"/>
            </a:xfrm>
            <a:custGeom>
              <a:avLst/>
              <a:gdLst>
                <a:gd name="T0" fmla="*/ 1344 w 1344"/>
                <a:gd name="T1" fmla="*/ 949 h 1898"/>
                <a:gd name="T2" fmla="*/ 672 w 1344"/>
                <a:gd name="T3" fmla="*/ 1423 h 1898"/>
                <a:gd name="T4" fmla="*/ 0 w 1344"/>
                <a:gd name="T5" fmla="*/ 1898 h 1898"/>
                <a:gd name="T6" fmla="*/ 0 w 1344"/>
                <a:gd name="T7" fmla="*/ 949 h 1898"/>
                <a:gd name="T8" fmla="*/ 0 w 1344"/>
                <a:gd name="T9" fmla="*/ 0 h 1898"/>
                <a:gd name="T10" fmla="*/ 672 w 1344"/>
                <a:gd name="T11" fmla="*/ 474 h 1898"/>
                <a:gd name="T12" fmla="*/ 1344 w 1344"/>
                <a:gd name="T13" fmla="*/ 949 h 1898"/>
              </a:gdLst>
              <a:ahLst/>
              <a:cxnLst>
                <a:cxn ang="0">
                  <a:pos x="T0" y="T1"/>
                </a:cxn>
                <a:cxn ang="0">
                  <a:pos x="T2" y="T3"/>
                </a:cxn>
                <a:cxn ang="0">
                  <a:pos x="T4" y="T5"/>
                </a:cxn>
                <a:cxn ang="0">
                  <a:pos x="T6" y="T7"/>
                </a:cxn>
                <a:cxn ang="0">
                  <a:pos x="T8" y="T9"/>
                </a:cxn>
                <a:cxn ang="0">
                  <a:pos x="T10" y="T11"/>
                </a:cxn>
                <a:cxn ang="0">
                  <a:pos x="T12" y="T13"/>
                </a:cxn>
              </a:cxnLst>
              <a:rect l="0" t="0" r="r" b="b"/>
              <a:pathLst>
                <a:path w="1344" h="1898">
                  <a:moveTo>
                    <a:pt x="1344" y="949"/>
                  </a:moveTo>
                  <a:lnTo>
                    <a:pt x="672" y="1423"/>
                  </a:lnTo>
                  <a:lnTo>
                    <a:pt x="0" y="1898"/>
                  </a:lnTo>
                  <a:lnTo>
                    <a:pt x="0" y="949"/>
                  </a:lnTo>
                  <a:lnTo>
                    <a:pt x="0" y="0"/>
                  </a:lnTo>
                  <a:lnTo>
                    <a:pt x="672" y="474"/>
                  </a:lnTo>
                  <a:lnTo>
                    <a:pt x="1344" y="949"/>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a:p>
          </p:txBody>
        </p:sp>
        <p:grpSp>
          <p:nvGrpSpPr>
            <p:cNvPr id="39" name="Group 38">
              <a:extLst>
                <a:ext uri="{FF2B5EF4-FFF2-40B4-BE49-F238E27FC236}">
                  <a16:creationId xmlns:a16="http://schemas.microsoft.com/office/drawing/2014/main" id="{BA3E2581-EF35-4AE4-B068-A59AA3B85BA2}"/>
                </a:ext>
              </a:extLst>
            </p:cNvPr>
            <p:cNvGrpSpPr/>
            <p:nvPr/>
          </p:nvGrpSpPr>
          <p:grpSpPr>
            <a:xfrm>
              <a:off x="9789094" y="3812236"/>
              <a:ext cx="532262" cy="556564"/>
              <a:chOff x="6756400" y="1377950"/>
              <a:chExt cx="347663" cy="363538"/>
            </a:xfrm>
            <a:solidFill>
              <a:schemeClr val="bg1"/>
            </a:solidFill>
          </p:grpSpPr>
          <p:sp>
            <p:nvSpPr>
              <p:cNvPr id="40" name="Freeform 316">
                <a:extLst>
                  <a:ext uri="{FF2B5EF4-FFF2-40B4-BE49-F238E27FC236}">
                    <a16:creationId xmlns:a16="http://schemas.microsoft.com/office/drawing/2014/main" id="{3AC451E5-6E3E-4217-8431-3EDEE71F1FBD}"/>
                  </a:ext>
                </a:extLst>
              </p:cNvPr>
              <p:cNvSpPr>
                <a:spLocks noEditPoints="1"/>
              </p:cNvSpPr>
              <p:nvPr/>
            </p:nvSpPr>
            <p:spPr bwMode="auto">
              <a:xfrm>
                <a:off x="6980238" y="1381125"/>
                <a:ext cx="123825" cy="123825"/>
              </a:xfrm>
              <a:custGeom>
                <a:avLst/>
                <a:gdLst>
                  <a:gd name="T0" fmla="*/ 19 w 38"/>
                  <a:gd name="T1" fmla="*/ 38 h 38"/>
                  <a:gd name="T2" fmla="*/ 38 w 38"/>
                  <a:gd name="T3" fmla="*/ 19 h 38"/>
                  <a:gd name="T4" fmla="*/ 19 w 38"/>
                  <a:gd name="T5" fmla="*/ 0 h 38"/>
                  <a:gd name="T6" fmla="*/ 0 w 38"/>
                  <a:gd name="T7" fmla="*/ 19 h 38"/>
                  <a:gd name="T8" fmla="*/ 19 w 38"/>
                  <a:gd name="T9" fmla="*/ 38 h 38"/>
                  <a:gd name="T10" fmla="*/ 19 w 38"/>
                  <a:gd name="T11" fmla="*/ 38 h 38"/>
                  <a:gd name="T12" fmla="*/ 19 w 38"/>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8" h="38">
                    <a:moveTo>
                      <a:pt x="19" y="38"/>
                    </a:moveTo>
                    <a:cubicBezTo>
                      <a:pt x="29" y="38"/>
                      <a:pt x="38" y="29"/>
                      <a:pt x="38" y="19"/>
                    </a:cubicBezTo>
                    <a:cubicBezTo>
                      <a:pt x="38" y="9"/>
                      <a:pt x="29" y="0"/>
                      <a:pt x="19" y="0"/>
                    </a:cubicBezTo>
                    <a:cubicBezTo>
                      <a:pt x="9" y="0"/>
                      <a:pt x="0" y="9"/>
                      <a:pt x="0" y="19"/>
                    </a:cubicBezTo>
                    <a:cubicBezTo>
                      <a:pt x="0" y="29"/>
                      <a:pt x="9" y="38"/>
                      <a:pt x="19" y="38"/>
                    </a:cubicBezTo>
                    <a:close/>
                    <a:moveTo>
                      <a:pt x="19" y="38"/>
                    </a:moveTo>
                    <a:cubicBezTo>
                      <a:pt x="19" y="38"/>
                      <a:pt x="19" y="38"/>
                      <a:pt x="19" y="3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41" name="Freeform 317">
                <a:extLst>
                  <a:ext uri="{FF2B5EF4-FFF2-40B4-BE49-F238E27FC236}">
                    <a16:creationId xmlns:a16="http://schemas.microsoft.com/office/drawing/2014/main" id="{D9E70C7E-B854-4BDB-8F8B-FD0D9D223ACE}"/>
                  </a:ext>
                </a:extLst>
              </p:cNvPr>
              <p:cNvSpPr>
                <a:spLocks noEditPoints="1"/>
              </p:cNvSpPr>
              <p:nvPr/>
            </p:nvSpPr>
            <p:spPr bwMode="auto">
              <a:xfrm>
                <a:off x="6980238" y="1520825"/>
                <a:ext cx="117475" cy="220663"/>
              </a:xfrm>
              <a:custGeom>
                <a:avLst/>
                <a:gdLst>
                  <a:gd name="T0" fmla="*/ 0 w 36"/>
                  <a:gd name="T1" fmla="*/ 18 h 68"/>
                  <a:gd name="T2" fmla="*/ 0 w 36"/>
                  <a:gd name="T3" fmla="*/ 65 h 68"/>
                  <a:gd name="T4" fmla="*/ 3 w 36"/>
                  <a:gd name="T5" fmla="*/ 68 h 68"/>
                  <a:gd name="T6" fmla="*/ 33 w 36"/>
                  <a:gd name="T7" fmla="*/ 68 h 68"/>
                  <a:gd name="T8" fmla="*/ 36 w 36"/>
                  <a:gd name="T9" fmla="*/ 65 h 68"/>
                  <a:gd name="T10" fmla="*/ 36 w 36"/>
                  <a:gd name="T11" fmla="*/ 18 h 68"/>
                  <a:gd name="T12" fmla="*/ 18 w 36"/>
                  <a:gd name="T13" fmla="*/ 0 h 68"/>
                  <a:gd name="T14" fmla="*/ 0 w 36"/>
                  <a:gd name="T15" fmla="*/ 18 h 68"/>
                  <a:gd name="T16" fmla="*/ 0 w 36"/>
                  <a:gd name="T17" fmla="*/ 18 h 68"/>
                  <a:gd name="T18" fmla="*/ 0 w 36"/>
                  <a:gd name="T19" fmla="*/ 1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68">
                    <a:moveTo>
                      <a:pt x="0" y="18"/>
                    </a:moveTo>
                    <a:cubicBezTo>
                      <a:pt x="0" y="65"/>
                      <a:pt x="0" y="65"/>
                      <a:pt x="0" y="65"/>
                    </a:cubicBezTo>
                    <a:cubicBezTo>
                      <a:pt x="0" y="66"/>
                      <a:pt x="2" y="68"/>
                      <a:pt x="3" y="68"/>
                    </a:cubicBezTo>
                    <a:cubicBezTo>
                      <a:pt x="33" y="68"/>
                      <a:pt x="33" y="68"/>
                      <a:pt x="33" y="68"/>
                    </a:cubicBezTo>
                    <a:cubicBezTo>
                      <a:pt x="35" y="68"/>
                      <a:pt x="36" y="66"/>
                      <a:pt x="36" y="65"/>
                    </a:cubicBezTo>
                    <a:cubicBezTo>
                      <a:pt x="36" y="18"/>
                      <a:pt x="36" y="18"/>
                      <a:pt x="36" y="18"/>
                    </a:cubicBezTo>
                    <a:cubicBezTo>
                      <a:pt x="36" y="8"/>
                      <a:pt x="28" y="0"/>
                      <a:pt x="18" y="0"/>
                    </a:cubicBezTo>
                    <a:cubicBezTo>
                      <a:pt x="8" y="0"/>
                      <a:pt x="0" y="8"/>
                      <a:pt x="0" y="18"/>
                    </a:cubicBezTo>
                    <a:close/>
                    <a:moveTo>
                      <a:pt x="0" y="18"/>
                    </a:moveTo>
                    <a:cubicBezTo>
                      <a:pt x="0" y="18"/>
                      <a:pt x="0" y="18"/>
                      <a:pt x="0"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42" name="Freeform 318">
                <a:extLst>
                  <a:ext uri="{FF2B5EF4-FFF2-40B4-BE49-F238E27FC236}">
                    <a16:creationId xmlns:a16="http://schemas.microsoft.com/office/drawing/2014/main" id="{9E77F86C-55E3-45F2-9847-C93F42BF913F}"/>
                  </a:ext>
                </a:extLst>
              </p:cNvPr>
              <p:cNvSpPr>
                <a:spLocks noEditPoints="1"/>
              </p:cNvSpPr>
              <p:nvPr/>
            </p:nvSpPr>
            <p:spPr bwMode="auto">
              <a:xfrm>
                <a:off x="6756400" y="1377950"/>
                <a:ext cx="182562" cy="139700"/>
              </a:xfrm>
              <a:custGeom>
                <a:avLst/>
                <a:gdLst>
                  <a:gd name="T0" fmla="*/ 53 w 56"/>
                  <a:gd name="T1" fmla="*/ 14 h 43"/>
                  <a:gd name="T2" fmla="*/ 4 w 56"/>
                  <a:gd name="T3" fmla="*/ 0 h 43"/>
                  <a:gd name="T4" fmla="*/ 3 w 56"/>
                  <a:gd name="T5" fmla="*/ 0 h 43"/>
                  <a:gd name="T6" fmla="*/ 2 w 56"/>
                  <a:gd name="T7" fmla="*/ 1 h 43"/>
                  <a:gd name="T8" fmla="*/ 0 w 56"/>
                  <a:gd name="T9" fmla="*/ 3 h 43"/>
                  <a:gd name="T10" fmla="*/ 0 w 56"/>
                  <a:gd name="T11" fmla="*/ 40 h 43"/>
                  <a:gd name="T12" fmla="*/ 2 w 56"/>
                  <a:gd name="T13" fmla="*/ 42 h 43"/>
                  <a:gd name="T14" fmla="*/ 4 w 56"/>
                  <a:gd name="T15" fmla="*/ 43 h 43"/>
                  <a:gd name="T16" fmla="*/ 53 w 56"/>
                  <a:gd name="T17" fmla="*/ 29 h 43"/>
                  <a:gd name="T18" fmla="*/ 56 w 56"/>
                  <a:gd name="T19" fmla="*/ 26 h 43"/>
                  <a:gd name="T20" fmla="*/ 56 w 56"/>
                  <a:gd name="T21" fmla="*/ 17 h 43"/>
                  <a:gd name="T22" fmla="*/ 53 w 56"/>
                  <a:gd name="T23" fmla="*/ 14 h 43"/>
                  <a:gd name="T24" fmla="*/ 53 w 56"/>
                  <a:gd name="T25" fmla="*/ 14 h 43"/>
                  <a:gd name="T26" fmla="*/ 53 w 56"/>
                  <a:gd name="T27" fmla="*/ 1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43">
                    <a:moveTo>
                      <a:pt x="53" y="14"/>
                    </a:moveTo>
                    <a:cubicBezTo>
                      <a:pt x="4" y="0"/>
                      <a:pt x="4" y="0"/>
                      <a:pt x="4" y="0"/>
                    </a:cubicBezTo>
                    <a:cubicBezTo>
                      <a:pt x="4" y="0"/>
                      <a:pt x="4" y="0"/>
                      <a:pt x="3" y="0"/>
                    </a:cubicBezTo>
                    <a:cubicBezTo>
                      <a:pt x="3" y="0"/>
                      <a:pt x="2" y="0"/>
                      <a:pt x="2" y="1"/>
                    </a:cubicBezTo>
                    <a:cubicBezTo>
                      <a:pt x="1" y="1"/>
                      <a:pt x="0" y="2"/>
                      <a:pt x="0" y="3"/>
                    </a:cubicBezTo>
                    <a:cubicBezTo>
                      <a:pt x="0" y="40"/>
                      <a:pt x="0" y="40"/>
                      <a:pt x="0" y="40"/>
                    </a:cubicBezTo>
                    <a:cubicBezTo>
                      <a:pt x="0" y="41"/>
                      <a:pt x="1" y="42"/>
                      <a:pt x="2" y="42"/>
                    </a:cubicBezTo>
                    <a:cubicBezTo>
                      <a:pt x="2" y="43"/>
                      <a:pt x="3" y="43"/>
                      <a:pt x="4" y="43"/>
                    </a:cubicBezTo>
                    <a:cubicBezTo>
                      <a:pt x="53" y="29"/>
                      <a:pt x="53" y="29"/>
                      <a:pt x="53" y="29"/>
                    </a:cubicBezTo>
                    <a:cubicBezTo>
                      <a:pt x="55" y="28"/>
                      <a:pt x="56" y="27"/>
                      <a:pt x="56" y="26"/>
                    </a:cubicBezTo>
                    <a:cubicBezTo>
                      <a:pt x="56" y="17"/>
                      <a:pt x="56" y="17"/>
                      <a:pt x="56" y="17"/>
                    </a:cubicBezTo>
                    <a:cubicBezTo>
                      <a:pt x="56" y="16"/>
                      <a:pt x="55" y="15"/>
                      <a:pt x="53" y="14"/>
                    </a:cubicBezTo>
                    <a:close/>
                    <a:moveTo>
                      <a:pt x="53" y="14"/>
                    </a:moveTo>
                    <a:cubicBezTo>
                      <a:pt x="53" y="14"/>
                      <a:pt x="53" y="14"/>
                      <a:pt x="53"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43" name="Freeform 319">
                <a:extLst>
                  <a:ext uri="{FF2B5EF4-FFF2-40B4-BE49-F238E27FC236}">
                    <a16:creationId xmlns:a16="http://schemas.microsoft.com/office/drawing/2014/main" id="{A4100C4C-89BC-4C9C-AF59-C8CAE5D445C8}"/>
                  </a:ext>
                </a:extLst>
              </p:cNvPr>
              <p:cNvSpPr>
                <a:spLocks noEditPoints="1"/>
              </p:cNvSpPr>
              <p:nvPr/>
            </p:nvSpPr>
            <p:spPr bwMode="auto">
              <a:xfrm>
                <a:off x="6835775" y="1495425"/>
                <a:ext cx="84137" cy="53975"/>
              </a:xfrm>
              <a:custGeom>
                <a:avLst/>
                <a:gdLst>
                  <a:gd name="T0" fmla="*/ 19 w 26"/>
                  <a:gd name="T1" fmla="*/ 5 h 17"/>
                  <a:gd name="T2" fmla="*/ 7 w 26"/>
                  <a:gd name="T3" fmla="*/ 9 h 17"/>
                  <a:gd name="T4" fmla="*/ 7 w 26"/>
                  <a:gd name="T5" fmla="*/ 5 h 17"/>
                  <a:gd name="T6" fmla="*/ 0 w 26"/>
                  <a:gd name="T7" fmla="*/ 7 h 17"/>
                  <a:gd name="T8" fmla="*/ 0 w 26"/>
                  <a:gd name="T9" fmla="*/ 14 h 17"/>
                  <a:gd name="T10" fmla="*/ 1 w 26"/>
                  <a:gd name="T11" fmla="*/ 17 h 17"/>
                  <a:gd name="T12" fmla="*/ 3 w 26"/>
                  <a:gd name="T13" fmla="*/ 17 h 17"/>
                  <a:gd name="T14" fmla="*/ 4 w 26"/>
                  <a:gd name="T15" fmla="*/ 17 h 17"/>
                  <a:gd name="T16" fmla="*/ 23 w 26"/>
                  <a:gd name="T17" fmla="*/ 11 h 17"/>
                  <a:gd name="T18" fmla="*/ 26 w 26"/>
                  <a:gd name="T19" fmla="*/ 8 h 17"/>
                  <a:gd name="T20" fmla="*/ 26 w 26"/>
                  <a:gd name="T21" fmla="*/ 0 h 17"/>
                  <a:gd name="T22" fmla="*/ 19 w 26"/>
                  <a:gd name="T23" fmla="*/ 2 h 17"/>
                  <a:gd name="T24" fmla="*/ 19 w 26"/>
                  <a:gd name="T25" fmla="*/ 5 h 17"/>
                  <a:gd name="T26" fmla="*/ 19 w 26"/>
                  <a:gd name="T27" fmla="*/ 5 h 17"/>
                  <a:gd name="T28" fmla="*/ 19 w 26"/>
                  <a:gd name="T29"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17">
                    <a:moveTo>
                      <a:pt x="19" y="5"/>
                    </a:moveTo>
                    <a:cubicBezTo>
                      <a:pt x="7" y="9"/>
                      <a:pt x="7" y="9"/>
                      <a:pt x="7" y="9"/>
                    </a:cubicBezTo>
                    <a:cubicBezTo>
                      <a:pt x="7" y="5"/>
                      <a:pt x="7" y="5"/>
                      <a:pt x="7" y="5"/>
                    </a:cubicBezTo>
                    <a:cubicBezTo>
                      <a:pt x="0" y="7"/>
                      <a:pt x="0" y="7"/>
                      <a:pt x="0" y="7"/>
                    </a:cubicBezTo>
                    <a:cubicBezTo>
                      <a:pt x="0" y="14"/>
                      <a:pt x="0" y="14"/>
                      <a:pt x="0" y="14"/>
                    </a:cubicBezTo>
                    <a:cubicBezTo>
                      <a:pt x="0" y="15"/>
                      <a:pt x="0" y="16"/>
                      <a:pt x="1" y="17"/>
                    </a:cubicBezTo>
                    <a:cubicBezTo>
                      <a:pt x="2" y="17"/>
                      <a:pt x="3" y="17"/>
                      <a:pt x="3" y="17"/>
                    </a:cubicBezTo>
                    <a:cubicBezTo>
                      <a:pt x="4" y="17"/>
                      <a:pt x="4" y="17"/>
                      <a:pt x="4" y="17"/>
                    </a:cubicBezTo>
                    <a:cubicBezTo>
                      <a:pt x="23" y="11"/>
                      <a:pt x="23" y="11"/>
                      <a:pt x="23" y="11"/>
                    </a:cubicBezTo>
                    <a:cubicBezTo>
                      <a:pt x="25" y="11"/>
                      <a:pt x="26" y="9"/>
                      <a:pt x="26" y="8"/>
                    </a:cubicBezTo>
                    <a:cubicBezTo>
                      <a:pt x="26" y="0"/>
                      <a:pt x="26" y="0"/>
                      <a:pt x="26" y="0"/>
                    </a:cubicBezTo>
                    <a:cubicBezTo>
                      <a:pt x="19" y="2"/>
                      <a:pt x="19" y="2"/>
                      <a:pt x="19" y="2"/>
                    </a:cubicBezTo>
                    <a:lnTo>
                      <a:pt x="19" y="5"/>
                    </a:lnTo>
                    <a:close/>
                    <a:moveTo>
                      <a:pt x="19" y="5"/>
                    </a:moveTo>
                    <a:cubicBezTo>
                      <a:pt x="19" y="5"/>
                      <a:pt x="19" y="5"/>
                      <a:pt x="19"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grpSp>
      </p:grpSp>
      <p:grpSp>
        <p:nvGrpSpPr>
          <p:cNvPr id="2" name="Group 1">
            <a:extLst>
              <a:ext uri="{FF2B5EF4-FFF2-40B4-BE49-F238E27FC236}">
                <a16:creationId xmlns:a16="http://schemas.microsoft.com/office/drawing/2014/main" id="{9C28EFFD-6CB9-4230-A13B-7C0B71A01C90}"/>
              </a:ext>
            </a:extLst>
          </p:cNvPr>
          <p:cNvGrpSpPr/>
          <p:nvPr/>
        </p:nvGrpSpPr>
        <p:grpSpPr>
          <a:xfrm>
            <a:off x="494392" y="1821724"/>
            <a:ext cx="1247210" cy="1761312"/>
            <a:chOff x="588963" y="2551835"/>
            <a:chExt cx="2133600" cy="3013075"/>
          </a:xfrm>
        </p:grpSpPr>
        <p:sp>
          <p:nvSpPr>
            <p:cNvPr id="5" name="Freeform 5">
              <a:extLst>
                <a:ext uri="{FF2B5EF4-FFF2-40B4-BE49-F238E27FC236}">
                  <a16:creationId xmlns:a16="http://schemas.microsoft.com/office/drawing/2014/main" id="{07E90E25-19C9-4337-AD14-7AA7DF41D978}"/>
                </a:ext>
              </a:extLst>
            </p:cNvPr>
            <p:cNvSpPr>
              <a:spLocks/>
            </p:cNvSpPr>
            <p:nvPr/>
          </p:nvSpPr>
          <p:spPr bwMode="auto">
            <a:xfrm>
              <a:off x="588963" y="2551835"/>
              <a:ext cx="2133600" cy="3013075"/>
            </a:xfrm>
            <a:custGeom>
              <a:avLst/>
              <a:gdLst>
                <a:gd name="T0" fmla="*/ 1344 w 1344"/>
                <a:gd name="T1" fmla="*/ 949 h 1898"/>
                <a:gd name="T2" fmla="*/ 672 w 1344"/>
                <a:gd name="T3" fmla="*/ 1423 h 1898"/>
                <a:gd name="T4" fmla="*/ 0 w 1344"/>
                <a:gd name="T5" fmla="*/ 1898 h 1898"/>
                <a:gd name="T6" fmla="*/ 0 w 1344"/>
                <a:gd name="T7" fmla="*/ 949 h 1898"/>
                <a:gd name="T8" fmla="*/ 0 w 1344"/>
                <a:gd name="T9" fmla="*/ 0 h 1898"/>
                <a:gd name="T10" fmla="*/ 672 w 1344"/>
                <a:gd name="T11" fmla="*/ 474 h 1898"/>
                <a:gd name="T12" fmla="*/ 1344 w 1344"/>
                <a:gd name="T13" fmla="*/ 949 h 1898"/>
              </a:gdLst>
              <a:ahLst/>
              <a:cxnLst>
                <a:cxn ang="0">
                  <a:pos x="T0" y="T1"/>
                </a:cxn>
                <a:cxn ang="0">
                  <a:pos x="T2" y="T3"/>
                </a:cxn>
                <a:cxn ang="0">
                  <a:pos x="T4" y="T5"/>
                </a:cxn>
                <a:cxn ang="0">
                  <a:pos x="T6" y="T7"/>
                </a:cxn>
                <a:cxn ang="0">
                  <a:pos x="T8" y="T9"/>
                </a:cxn>
                <a:cxn ang="0">
                  <a:pos x="T10" y="T11"/>
                </a:cxn>
                <a:cxn ang="0">
                  <a:pos x="T12" y="T13"/>
                </a:cxn>
              </a:cxnLst>
              <a:rect l="0" t="0" r="r" b="b"/>
              <a:pathLst>
                <a:path w="1344" h="1898">
                  <a:moveTo>
                    <a:pt x="1344" y="949"/>
                  </a:moveTo>
                  <a:lnTo>
                    <a:pt x="672" y="1423"/>
                  </a:lnTo>
                  <a:lnTo>
                    <a:pt x="0" y="1898"/>
                  </a:lnTo>
                  <a:lnTo>
                    <a:pt x="0" y="949"/>
                  </a:lnTo>
                  <a:lnTo>
                    <a:pt x="0" y="0"/>
                  </a:lnTo>
                  <a:lnTo>
                    <a:pt x="672" y="474"/>
                  </a:lnTo>
                  <a:lnTo>
                    <a:pt x="1344" y="949"/>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grpSp>
          <p:nvGrpSpPr>
            <p:cNvPr id="20" name="Group 19">
              <a:extLst>
                <a:ext uri="{FF2B5EF4-FFF2-40B4-BE49-F238E27FC236}">
                  <a16:creationId xmlns:a16="http://schemas.microsoft.com/office/drawing/2014/main" id="{2D495720-0E2A-4EBC-AF13-37E53BC6A4D7}"/>
                </a:ext>
              </a:extLst>
            </p:cNvPr>
            <p:cNvGrpSpPr/>
            <p:nvPr/>
          </p:nvGrpSpPr>
          <p:grpSpPr>
            <a:xfrm>
              <a:off x="947464" y="3752692"/>
              <a:ext cx="668864" cy="613679"/>
              <a:chOff x="10579100" y="1296988"/>
              <a:chExt cx="481012" cy="441325"/>
            </a:xfrm>
            <a:solidFill>
              <a:schemeClr val="bg1"/>
            </a:solidFill>
          </p:grpSpPr>
          <p:sp>
            <p:nvSpPr>
              <p:cNvPr id="21" name="Freeform 108">
                <a:extLst>
                  <a:ext uri="{FF2B5EF4-FFF2-40B4-BE49-F238E27FC236}">
                    <a16:creationId xmlns:a16="http://schemas.microsoft.com/office/drawing/2014/main" id="{14AEB138-7DB7-4C3A-AB1E-B08A58EE09DC}"/>
                  </a:ext>
                </a:extLst>
              </p:cNvPr>
              <p:cNvSpPr>
                <a:spLocks noEditPoints="1"/>
              </p:cNvSpPr>
              <p:nvPr/>
            </p:nvSpPr>
            <p:spPr bwMode="auto">
              <a:xfrm>
                <a:off x="10907713" y="1517650"/>
                <a:ext cx="146050" cy="220663"/>
              </a:xfrm>
              <a:custGeom>
                <a:avLst/>
                <a:gdLst>
                  <a:gd name="T0" fmla="*/ 42 w 45"/>
                  <a:gd name="T1" fmla="*/ 54 h 68"/>
                  <a:gd name="T2" fmla="*/ 24 w 45"/>
                  <a:gd name="T3" fmla="*/ 42 h 68"/>
                  <a:gd name="T4" fmla="*/ 23 w 45"/>
                  <a:gd name="T5" fmla="*/ 42 h 68"/>
                  <a:gd name="T6" fmla="*/ 23 w 45"/>
                  <a:gd name="T7" fmla="*/ 29 h 68"/>
                  <a:gd name="T8" fmla="*/ 26 w 45"/>
                  <a:gd name="T9" fmla="*/ 24 h 68"/>
                  <a:gd name="T10" fmla="*/ 26 w 45"/>
                  <a:gd name="T11" fmla="*/ 11 h 68"/>
                  <a:gd name="T12" fmla="*/ 14 w 45"/>
                  <a:gd name="T13" fmla="*/ 0 h 68"/>
                  <a:gd name="T14" fmla="*/ 11 w 45"/>
                  <a:gd name="T15" fmla="*/ 0 h 68"/>
                  <a:gd name="T16" fmla="*/ 0 w 45"/>
                  <a:gd name="T17" fmla="*/ 11 h 68"/>
                  <a:gd name="T18" fmla="*/ 0 w 45"/>
                  <a:gd name="T19" fmla="*/ 24 h 68"/>
                  <a:gd name="T20" fmla="*/ 2 w 45"/>
                  <a:gd name="T21" fmla="*/ 29 h 68"/>
                  <a:gd name="T22" fmla="*/ 2 w 45"/>
                  <a:gd name="T23" fmla="*/ 42 h 68"/>
                  <a:gd name="T24" fmla="*/ 2 w 45"/>
                  <a:gd name="T25" fmla="*/ 42 h 68"/>
                  <a:gd name="T26" fmla="*/ 10 w 45"/>
                  <a:gd name="T27" fmla="*/ 48 h 68"/>
                  <a:gd name="T28" fmla="*/ 15 w 45"/>
                  <a:gd name="T29" fmla="*/ 58 h 68"/>
                  <a:gd name="T30" fmla="*/ 15 w 45"/>
                  <a:gd name="T31" fmla="*/ 68 h 68"/>
                  <a:gd name="T32" fmla="*/ 45 w 45"/>
                  <a:gd name="T33" fmla="*/ 68 h 68"/>
                  <a:gd name="T34" fmla="*/ 45 w 45"/>
                  <a:gd name="T35" fmla="*/ 59 h 68"/>
                  <a:gd name="T36" fmla="*/ 42 w 45"/>
                  <a:gd name="T37" fmla="*/ 54 h 68"/>
                  <a:gd name="T38" fmla="*/ 42 w 45"/>
                  <a:gd name="T39" fmla="*/ 54 h 68"/>
                  <a:gd name="T40" fmla="*/ 42 w 45"/>
                  <a:gd name="T41" fmla="*/ 5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68">
                    <a:moveTo>
                      <a:pt x="42" y="54"/>
                    </a:moveTo>
                    <a:cubicBezTo>
                      <a:pt x="34" y="48"/>
                      <a:pt x="26" y="43"/>
                      <a:pt x="24" y="42"/>
                    </a:cubicBezTo>
                    <a:cubicBezTo>
                      <a:pt x="24" y="42"/>
                      <a:pt x="23" y="42"/>
                      <a:pt x="23" y="42"/>
                    </a:cubicBezTo>
                    <a:cubicBezTo>
                      <a:pt x="23" y="29"/>
                      <a:pt x="23" y="29"/>
                      <a:pt x="23" y="29"/>
                    </a:cubicBezTo>
                    <a:cubicBezTo>
                      <a:pt x="25" y="28"/>
                      <a:pt x="26" y="26"/>
                      <a:pt x="26" y="24"/>
                    </a:cubicBezTo>
                    <a:cubicBezTo>
                      <a:pt x="26" y="11"/>
                      <a:pt x="26" y="11"/>
                      <a:pt x="26" y="11"/>
                    </a:cubicBezTo>
                    <a:cubicBezTo>
                      <a:pt x="26" y="5"/>
                      <a:pt x="21" y="0"/>
                      <a:pt x="14" y="0"/>
                    </a:cubicBezTo>
                    <a:cubicBezTo>
                      <a:pt x="11" y="0"/>
                      <a:pt x="11" y="0"/>
                      <a:pt x="11" y="0"/>
                    </a:cubicBezTo>
                    <a:cubicBezTo>
                      <a:pt x="5" y="0"/>
                      <a:pt x="0" y="5"/>
                      <a:pt x="0" y="11"/>
                    </a:cubicBezTo>
                    <a:cubicBezTo>
                      <a:pt x="0" y="24"/>
                      <a:pt x="0" y="24"/>
                      <a:pt x="0" y="24"/>
                    </a:cubicBezTo>
                    <a:cubicBezTo>
                      <a:pt x="0" y="26"/>
                      <a:pt x="1" y="28"/>
                      <a:pt x="2" y="29"/>
                    </a:cubicBezTo>
                    <a:cubicBezTo>
                      <a:pt x="2" y="42"/>
                      <a:pt x="2" y="42"/>
                      <a:pt x="2" y="42"/>
                    </a:cubicBezTo>
                    <a:cubicBezTo>
                      <a:pt x="2" y="42"/>
                      <a:pt x="2" y="42"/>
                      <a:pt x="2" y="42"/>
                    </a:cubicBezTo>
                    <a:cubicBezTo>
                      <a:pt x="5" y="44"/>
                      <a:pt x="7" y="46"/>
                      <a:pt x="10" y="48"/>
                    </a:cubicBezTo>
                    <a:cubicBezTo>
                      <a:pt x="13" y="50"/>
                      <a:pt x="15" y="54"/>
                      <a:pt x="15" y="58"/>
                    </a:cubicBezTo>
                    <a:cubicBezTo>
                      <a:pt x="15" y="68"/>
                      <a:pt x="15" y="68"/>
                      <a:pt x="15" y="68"/>
                    </a:cubicBezTo>
                    <a:cubicBezTo>
                      <a:pt x="45" y="68"/>
                      <a:pt x="45" y="68"/>
                      <a:pt x="45" y="68"/>
                    </a:cubicBezTo>
                    <a:cubicBezTo>
                      <a:pt x="45" y="59"/>
                      <a:pt x="45" y="59"/>
                      <a:pt x="45" y="59"/>
                    </a:cubicBezTo>
                    <a:cubicBezTo>
                      <a:pt x="45" y="57"/>
                      <a:pt x="44" y="56"/>
                      <a:pt x="42" y="54"/>
                    </a:cubicBezTo>
                    <a:close/>
                    <a:moveTo>
                      <a:pt x="42" y="54"/>
                    </a:moveTo>
                    <a:cubicBezTo>
                      <a:pt x="42" y="54"/>
                      <a:pt x="42" y="54"/>
                      <a:pt x="42" y="5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22" name="Freeform 109">
                <a:extLst>
                  <a:ext uri="{FF2B5EF4-FFF2-40B4-BE49-F238E27FC236}">
                    <a16:creationId xmlns:a16="http://schemas.microsoft.com/office/drawing/2014/main" id="{A8BBCD95-A677-4754-9CC1-1CFF970DCC1B}"/>
                  </a:ext>
                </a:extLst>
              </p:cNvPr>
              <p:cNvSpPr>
                <a:spLocks noEditPoints="1"/>
              </p:cNvSpPr>
              <p:nvPr/>
            </p:nvSpPr>
            <p:spPr bwMode="auto">
              <a:xfrm>
                <a:off x="10579100" y="1517650"/>
                <a:ext cx="146050" cy="220663"/>
              </a:xfrm>
              <a:custGeom>
                <a:avLst/>
                <a:gdLst>
                  <a:gd name="T0" fmla="*/ 42 w 45"/>
                  <a:gd name="T1" fmla="*/ 42 h 68"/>
                  <a:gd name="T2" fmla="*/ 42 w 45"/>
                  <a:gd name="T3" fmla="*/ 29 h 68"/>
                  <a:gd name="T4" fmla="*/ 45 w 45"/>
                  <a:gd name="T5" fmla="*/ 24 h 68"/>
                  <a:gd name="T6" fmla="*/ 45 w 45"/>
                  <a:gd name="T7" fmla="*/ 11 h 68"/>
                  <a:gd name="T8" fmla="*/ 33 w 45"/>
                  <a:gd name="T9" fmla="*/ 0 h 68"/>
                  <a:gd name="T10" fmla="*/ 31 w 45"/>
                  <a:gd name="T11" fmla="*/ 0 h 68"/>
                  <a:gd name="T12" fmla="*/ 19 w 45"/>
                  <a:gd name="T13" fmla="*/ 11 h 68"/>
                  <a:gd name="T14" fmla="*/ 19 w 45"/>
                  <a:gd name="T15" fmla="*/ 24 h 68"/>
                  <a:gd name="T16" fmla="*/ 21 w 45"/>
                  <a:gd name="T17" fmla="*/ 29 h 68"/>
                  <a:gd name="T18" fmla="*/ 21 w 45"/>
                  <a:gd name="T19" fmla="*/ 42 h 68"/>
                  <a:gd name="T20" fmla="*/ 21 w 45"/>
                  <a:gd name="T21" fmla="*/ 42 h 68"/>
                  <a:gd name="T22" fmla="*/ 3 w 45"/>
                  <a:gd name="T23" fmla="*/ 54 h 68"/>
                  <a:gd name="T24" fmla="*/ 0 w 45"/>
                  <a:gd name="T25" fmla="*/ 59 h 68"/>
                  <a:gd name="T26" fmla="*/ 0 w 45"/>
                  <a:gd name="T27" fmla="*/ 68 h 68"/>
                  <a:gd name="T28" fmla="*/ 30 w 45"/>
                  <a:gd name="T29" fmla="*/ 68 h 68"/>
                  <a:gd name="T30" fmla="*/ 30 w 45"/>
                  <a:gd name="T31" fmla="*/ 58 h 68"/>
                  <a:gd name="T32" fmla="*/ 35 w 45"/>
                  <a:gd name="T33" fmla="*/ 48 h 68"/>
                  <a:gd name="T34" fmla="*/ 43 w 45"/>
                  <a:gd name="T35" fmla="*/ 42 h 68"/>
                  <a:gd name="T36" fmla="*/ 42 w 45"/>
                  <a:gd name="T37" fmla="*/ 42 h 68"/>
                  <a:gd name="T38" fmla="*/ 42 w 45"/>
                  <a:gd name="T39" fmla="*/ 42 h 68"/>
                  <a:gd name="T40" fmla="*/ 42 w 45"/>
                  <a:gd name="T41" fmla="*/ 4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68">
                    <a:moveTo>
                      <a:pt x="42" y="42"/>
                    </a:moveTo>
                    <a:cubicBezTo>
                      <a:pt x="42" y="29"/>
                      <a:pt x="42" y="29"/>
                      <a:pt x="42" y="29"/>
                    </a:cubicBezTo>
                    <a:cubicBezTo>
                      <a:pt x="44" y="28"/>
                      <a:pt x="45" y="26"/>
                      <a:pt x="45" y="24"/>
                    </a:cubicBezTo>
                    <a:cubicBezTo>
                      <a:pt x="45" y="11"/>
                      <a:pt x="45" y="11"/>
                      <a:pt x="45" y="11"/>
                    </a:cubicBezTo>
                    <a:cubicBezTo>
                      <a:pt x="45" y="5"/>
                      <a:pt x="40" y="0"/>
                      <a:pt x="33" y="0"/>
                    </a:cubicBezTo>
                    <a:cubicBezTo>
                      <a:pt x="31" y="0"/>
                      <a:pt x="31" y="0"/>
                      <a:pt x="31" y="0"/>
                    </a:cubicBezTo>
                    <a:cubicBezTo>
                      <a:pt x="24" y="0"/>
                      <a:pt x="19" y="5"/>
                      <a:pt x="19" y="11"/>
                    </a:cubicBezTo>
                    <a:cubicBezTo>
                      <a:pt x="19" y="24"/>
                      <a:pt x="19" y="24"/>
                      <a:pt x="19" y="24"/>
                    </a:cubicBezTo>
                    <a:cubicBezTo>
                      <a:pt x="19" y="26"/>
                      <a:pt x="20" y="28"/>
                      <a:pt x="21" y="29"/>
                    </a:cubicBezTo>
                    <a:cubicBezTo>
                      <a:pt x="21" y="42"/>
                      <a:pt x="21" y="42"/>
                      <a:pt x="21" y="42"/>
                    </a:cubicBezTo>
                    <a:cubicBezTo>
                      <a:pt x="21" y="42"/>
                      <a:pt x="21" y="42"/>
                      <a:pt x="21" y="42"/>
                    </a:cubicBezTo>
                    <a:cubicBezTo>
                      <a:pt x="19" y="43"/>
                      <a:pt x="11" y="48"/>
                      <a:pt x="3" y="54"/>
                    </a:cubicBezTo>
                    <a:cubicBezTo>
                      <a:pt x="1" y="56"/>
                      <a:pt x="0" y="57"/>
                      <a:pt x="0" y="59"/>
                    </a:cubicBezTo>
                    <a:cubicBezTo>
                      <a:pt x="0" y="68"/>
                      <a:pt x="0" y="68"/>
                      <a:pt x="0" y="68"/>
                    </a:cubicBezTo>
                    <a:cubicBezTo>
                      <a:pt x="30" y="68"/>
                      <a:pt x="30" y="68"/>
                      <a:pt x="30" y="68"/>
                    </a:cubicBezTo>
                    <a:cubicBezTo>
                      <a:pt x="30" y="58"/>
                      <a:pt x="30" y="58"/>
                      <a:pt x="30" y="58"/>
                    </a:cubicBezTo>
                    <a:cubicBezTo>
                      <a:pt x="30" y="54"/>
                      <a:pt x="32" y="50"/>
                      <a:pt x="35" y="48"/>
                    </a:cubicBezTo>
                    <a:cubicBezTo>
                      <a:pt x="37" y="46"/>
                      <a:pt x="40" y="44"/>
                      <a:pt x="43" y="42"/>
                    </a:cubicBezTo>
                    <a:cubicBezTo>
                      <a:pt x="42" y="42"/>
                      <a:pt x="42" y="42"/>
                      <a:pt x="42" y="42"/>
                    </a:cubicBezTo>
                    <a:close/>
                    <a:moveTo>
                      <a:pt x="42" y="42"/>
                    </a:moveTo>
                    <a:cubicBezTo>
                      <a:pt x="42" y="42"/>
                      <a:pt x="42" y="42"/>
                      <a:pt x="42" y="4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23" name="Freeform 110">
                <a:extLst>
                  <a:ext uri="{FF2B5EF4-FFF2-40B4-BE49-F238E27FC236}">
                    <a16:creationId xmlns:a16="http://schemas.microsoft.com/office/drawing/2014/main" id="{63AB33CE-9DA1-4728-9DA3-E928E096E5B3}"/>
                  </a:ext>
                </a:extLst>
              </p:cNvPr>
              <p:cNvSpPr>
                <a:spLocks noEditPoints="1"/>
              </p:cNvSpPr>
              <p:nvPr/>
            </p:nvSpPr>
            <p:spPr bwMode="auto">
              <a:xfrm>
                <a:off x="10936288" y="1362075"/>
                <a:ext cx="55562" cy="57150"/>
              </a:xfrm>
              <a:custGeom>
                <a:avLst/>
                <a:gdLst>
                  <a:gd name="T0" fmla="*/ 17 w 17"/>
                  <a:gd name="T1" fmla="*/ 9 h 18"/>
                  <a:gd name="T2" fmla="*/ 9 w 17"/>
                  <a:gd name="T3" fmla="*/ 18 h 18"/>
                  <a:gd name="T4" fmla="*/ 0 w 17"/>
                  <a:gd name="T5" fmla="*/ 9 h 18"/>
                  <a:gd name="T6" fmla="*/ 9 w 17"/>
                  <a:gd name="T7" fmla="*/ 0 h 18"/>
                  <a:gd name="T8" fmla="*/ 17 w 17"/>
                  <a:gd name="T9" fmla="*/ 9 h 18"/>
                  <a:gd name="T10" fmla="*/ 17 w 17"/>
                  <a:gd name="T11" fmla="*/ 9 h 18"/>
                  <a:gd name="T12" fmla="*/ 17 w 17"/>
                  <a:gd name="T13" fmla="*/ 9 h 18"/>
                </a:gdLst>
                <a:ahLst/>
                <a:cxnLst>
                  <a:cxn ang="0">
                    <a:pos x="T0" y="T1"/>
                  </a:cxn>
                  <a:cxn ang="0">
                    <a:pos x="T2" y="T3"/>
                  </a:cxn>
                  <a:cxn ang="0">
                    <a:pos x="T4" y="T5"/>
                  </a:cxn>
                  <a:cxn ang="0">
                    <a:pos x="T6" y="T7"/>
                  </a:cxn>
                  <a:cxn ang="0">
                    <a:pos x="T8" y="T9"/>
                  </a:cxn>
                  <a:cxn ang="0">
                    <a:pos x="T10" y="T11"/>
                  </a:cxn>
                  <a:cxn ang="0">
                    <a:pos x="T12" y="T13"/>
                  </a:cxn>
                </a:cxnLst>
                <a:rect l="0" t="0" r="r" b="b"/>
                <a:pathLst>
                  <a:path w="17" h="18">
                    <a:moveTo>
                      <a:pt x="17" y="9"/>
                    </a:moveTo>
                    <a:cubicBezTo>
                      <a:pt x="17" y="14"/>
                      <a:pt x="14" y="18"/>
                      <a:pt x="9" y="18"/>
                    </a:cubicBezTo>
                    <a:cubicBezTo>
                      <a:pt x="4" y="18"/>
                      <a:pt x="0" y="14"/>
                      <a:pt x="0" y="9"/>
                    </a:cubicBezTo>
                    <a:cubicBezTo>
                      <a:pt x="0" y="4"/>
                      <a:pt x="4" y="0"/>
                      <a:pt x="9" y="0"/>
                    </a:cubicBezTo>
                    <a:cubicBezTo>
                      <a:pt x="14" y="0"/>
                      <a:pt x="17" y="4"/>
                      <a:pt x="17" y="9"/>
                    </a:cubicBezTo>
                    <a:close/>
                    <a:moveTo>
                      <a:pt x="17" y="9"/>
                    </a:moveTo>
                    <a:cubicBezTo>
                      <a:pt x="17" y="9"/>
                      <a:pt x="17" y="9"/>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24" name="Freeform 111">
                <a:extLst>
                  <a:ext uri="{FF2B5EF4-FFF2-40B4-BE49-F238E27FC236}">
                    <a16:creationId xmlns:a16="http://schemas.microsoft.com/office/drawing/2014/main" id="{4F623BC1-17D4-47F9-AB54-04CE1E070647}"/>
                  </a:ext>
                </a:extLst>
              </p:cNvPr>
              <p:cNvSpPr>
                <a:spLocks noEditPoints="1"/>
              </p:cNvSpPr>
              <p:nvPr/>
            </p:nvSpPr>
            <p:spPr bwMode="auto">
              <a:xfrm>
                <a:off x="10868025" y="1296988"/>
                <a:ext cx="192087" cy="190500"/>
              </a:xfrm>
              <a:custGeom>
                <a:avLst/>
                <a:gdLst>
                  <a:gd name="T0" fmla="*/ 10 w 59"/>
                  <a:gd name="T1" fmla="*/ 47 h 59"/>
                  <a:gd name="T2" fmla="*/ 4 w 59"/>
                  <a:gd name="T3" fmla="*/ 54 h 59"/>
                  <a:gd name="T4" fmla="*/ 5 w 59"/>
                  <a:gd name="T5" fmla="*/ 56 h 59"/>
                  <a:gd name="T6" fmla="*/ 16 w 59"/>
                  <a:gd name="T7" fmla="*/ 52 h 59"/>
                  <a:gd name="T8" fmla="*/ 16 w 59"/>
                  <a:gd name="T9" fmla="*/ 52 h 59"/>
                  <a:gd name="T10" fmla="*/ 49 w 59"/>
                  <a:gd name="T11" fmla="*/ 48 h 59"/>
                  <a:gd name="T12" fmla="*/ 49 w 59"/>
                  <a:gd name="T13" fmla="*/ 10 h 59"/>
                  <a:gd name="T14" fmla="*/ 11 w 59"/>
                  <a:gd name="T15" fmla="*/ 10 h 59"/>
                  <a:gd name="T16" fmla="*/ 10 w 59"/>
                  <a:gd name="T17" fmla="*/ 47 h 59"/>
                  <a:gd name="T18" fmla="*/ 10 w 59"/>
                  <a:gd name="T19" fmla="*/ 27 h 59"/>
                  <a:gd name="T20" fmla="*/ 11 w 59"/>
                  <a:gd name="T21" fmla="*/ 26 h 59"/>
                  <a:gd name="T22" fmla="*/ 14 w 59"/>
                  <a:gd name="T23" fmla="*/ 26 h 59"/>
                  <a:gd name="T24" fmla="*/ 17 w 59"/>
                  <a:gd name="T25" fmla="*/ 20 h 59"/>
                  <a:gd name="T26" fmla="*/ 15 w 59"/>
                  <a:gd name="T27" fmla="*/ 18 h 59"/>
                  <a:gd name="T28" fmla="*/ 15 w 59"/>
                  <a:gd name="T29" fmla="*/ 16 h 59"/>
                  <a:gd name="T30" fmla="*/ 17 w 59"/>
                  <a:gd name="T31" fmla="*/ 14 h 59"/>
                  <a:gd name="T32" fmla="*/ 19 w 59"/>
                  <a:gd name="T33" fmla="*/ 14 h 59"/>
                  <a:gd name="T34" fmla="*/ 21 w 59"/>
                  <a:gd name="T35" fmla="*/ 16 h 59"/>
                  <a:gd name="T36" fmla="*/ 27 w 59"/>
                  <a:gd name="T37" fmla="*/ 13 h 59"/>
                  <a:gd name="T38" fmla="*/ 27 w 59"/>
                  <a:gd name="T39" fmla="*/ 11 h 59"/>
                  <a:gd name="T40" fmla="*/ 29 w 59"/>
                  <a:gd name="T41" fmla="*/ 9 h 59"/>
                  <a:gd name="T42" fmla="*/ 31 w 59"/>
                  <a:gd name="T43" fmla="*/ 9 h 59"/>
                  <a:gd name="T44" fmla="*/ 33 w 59"/>
                  <a:gd name="T45" fmla="*/ 11 h 59"/>
                  <a:gd name="T46" fmla="*/ 33 w 59"/>
                  <a:gd name="T47" fmla="*/ 14 h 59"/>
                  <a:gd name="T48" fmla="*/ 39 w 59"/>
                  <a:gd name="T49" fmla="*/ 16 h 59"/>
                  <a:gd name="T50" fmla="*/ 41 w 59"/>
                  <a:gd name="T51" fmla="*/ 14 h 59"/>
                  <a:gd name="T52" fmla="*/ 43 w 59"/>
                  <a:gd name="T53" fmla="*/ 14 h 59"/>
                  <a:gd name="T54" fmla="*/ 45 w 59"/>
                  <a:gd name="T55" fmla="*/ 16 h 59"/>
                  <a:gd name="T56" fmla="*/ 45 w 59"/>
                  <a:gd name="T57" fmla="*/ 19 h 59"/>
                  <a:gd name="T58" fmla="*/ 43 w 59"/>
                  <a:gd name="T59" fmla="*/ 21 h 59"/>
                  <a:gd name="T60" fmla="*/ 46 w 59"/>
                  <a:gd name="T61" fmla="*/ 27 h 59"/>
                  <a:gd name="T62" fmla="*/ 48 w 59"/>
                  <a:gd name="T63" fmla="*/ 27 h 59"/>
                  <a:gd name="T64" fmla="*/ 50 w 59"/>
                  <a:gd name="T65" fmla="*/ 28 h 59"/>
                  <a:gd name="T66" fmla="*/ 50 w 59"/>
                  <a:gd name="T67" fmla="*/ 31 h 59"/>
                  <a:gd name="T68" fmla="*/ 48 w 59"/>
                  <a:gd name="T69" fmla="*/ 33 h 59"/>
                  <a:gd name="T70" fmla="*/ 45 w 59"/>
                  <a:gd name="T71" fmla="*/ 33 h 59"/>
                  <a:gd name="T72" fmla="*/ 43 w 59"/>
                  <a:gd name="T73" fmla="*/ 39 h 59"/>
                  <a:gd name="T74" fmla="*/ 45 w 59"/>
                  <a:gd name="T75" fmla="*/ 40 h 59"/>
                  <a:gd name="T76" fmla="*/ 45 w 59"/>
                  <a:gd name="T77" fmla="*/ 43 h 59"/>
                  <a:gd name="T78" fmla="*/ 43 w 59"/>
                  <a:gd name="T79" fmla="*/ 45 h 59"/>
                  <a:gd name="T80" fmla="*/ 40 w 59"/>
                  <a:gd name="T81" fmla="*/ 45 h 59"/>
                  <a:gd name="T82" fmla="*/ 38 w 59"/>
                  <a:gd name="T83" fmla="*/ 43 h 59"/>
                  <a:gd name="T84" fmla="*/ 32 w 59"/>
                  <a:gd name="T85" fmla="*/ 45 h 59"/>
                  <a:gd name="T86" fmla="*/ 32 w 59"/>
                  <a:gd name="T87" fmla="*/ 48 h 59"/>
                  <a:gd name="T88" fmla="*/ 31 w 59"/>
                  <a:gd name="T89" fmla="*/ 49 h 59"/>
                  <a:gd name="T90" fmla="*/ 28 w 59"/>
                  <a:gd name="T91" fmla="*/ 49 h 59"/>
                  <a:gd name="T92" fmla="*/ 26 w 59"/>
                  <a:gd name="T93" fmla="*/ 48 h 59"/>
                  <a:gd name="T94" fmla="*/ 26 w 59"/>
                  <a:gd name="T95" fmla="*/ 45 h 59"/>
                  <a:gd name="T96" fmla="*/ 20 w 59"/>
                  <a:gd name="T97" fmla="*/ 42 h 59"/>
                  <a:gd name="T98" fmla="*/ 19 w 59"/>
                  <a:gd name="T99" fmla="*/ 44 h 59"/>
                  <a:gd name="T100" fmla="*/ 16 w 59"/>
                  <a:gd name="T101" fmla="*/ 44 h 59"/>
                  <a:gd name="T102" fmla="*/ 14 w 59"/>
                  <a:gd name="T103" fmla="*/ 42 h 59"/>
                  <a:gd name="T104" fmla="*/ 14 w 59"/>
                  <a:gd name="T105" fmla="*/ 40 h 59"/>
                  <a:gd name="T106" fmla="*/ 16 w 59"/>
                  <a:gd name="T107" fmla="*/ 38 h 59"/>
                  <a:gd name="T108" fmla="*/ 14 w 59"/>
                  <a:gd name="T109" fmla="*/ 32 h 59"/>
                  <a:gd name="T110" fmla="*/ 11 w 59"/>
                  <a:gd name="T111" fmla="*/ 32 h 59"/>
                  <a:gd name="T112" fmla="*/ 10 w 59"/>
                  <a:gd name="T113" fmla="*/ 30 h 59"/>
                  <a:gd name="T114" fmla="*/ 10 w 59"/>
                  <a:gd name="T115" fmla="*/ 27 h 59"/>
                  <a:gd name="T116" fmla="*/ 10 w 59"/>
                  <a:gd name="T117" fmla="*/ 27 h 59"/>
                  <a:gd name="T118" fmla="*/ 10 w 59"/>
                  <a:gd name="T119"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 h="59">
                    <a:moveTo>
                      <a:pt x="10" y="47"/>
                    </a:moveTo>
                    <a:cubicBezTo>
                      <a:pt x="9" y="49"/>
                      <a:pt x="7" y="52"/>
                      <a:pt x="4" y="54"/>
                    </a:cubicBezTo>
                    <a:cubicBezTo>
                      <a:pt x="3" y="54"/>
                      <a:pt x="4" y="55"/>
                      <a:pt x="5" y="56"/>
                    </a:cubicBezTo>
                    <a:cubicBezTo>
                      <a:pt x="8" y="56"/>
                      <a:pt x="12" y="55"/>
                      <a:pt x="16" y="52"/>
                    </a:cubicBezTo>
                    <a:cubicBezTo>
                      <a:pt x="16" y="52"/>
                      <a:pt x="16" y="52"/>
                      <a:pt x="16" y="52"/>
                    </a:cubicBezTo>
                    <a:cubicBezTo>
                      <a:pt x="26" y="59"/>
                      <a:pt x="40" y="57"/>
                      <a:pt x="49" y="48"/>
                    </a:cubicBezTo>
                    <a:cubicBezTo>
                      <a:pt x="59" y="38"/>
                      <a:pt x="59" y="21"/>
                      <a:pt x="49" y="10"/>
                    </a:cubicBezTo>
                    <a:cubicBezTo>
                      <a:pt x="38" y="0"/>
                      <a:pt x="21" y="0"/>
                      <a:pt x="11" y="10"/>
                    </a:cubicBezTo>
                    <a:cubicBezTo>
                      <a:pt x="1" y="20"/>
                      <a:pt x="0" y="36"/>
                      <a:pt x="10" y="47"/>
                    </a:cubicBezTo>
                    <a:close/>
                    <a:moveTo>
                      <a:pt x="10" y="27"/>
                    </a:moveTo>
                    <a:cubicBezTo>
                      <a:pt x="10" y="27"/>
                      <a:pt x="10" y="26"/>
                      <a:pt x="11" y="26"/>
                    </a:cubicBezTo>
                    <a:cubicBezTo>
                      <a:pt x="14" y="26"/>
                      <a:pt x="14" y="26"/>
                      <a:pt x="14" y="26"/>
                    </a:cubicBezTo>
                    <a:cubicBezTo>
                      <a:pt x="14" y="24"/>
                      <a:pt x="15" y="22"/>
                      <a:pt x="17" y="20"/>
                    </a:cubicBezTo>
                    <a:cubicBezTo>
                      <a:pt x="15" y="18"/>
                      <a:pt x="15" y="18"/>
                      <a:pt x="15" y="18"/>
                    </a:cubicBezTo>
                    <a:cubicBezTo>
                      <a:pt x="14" y="17"/>
                      <a:pt x="14" y="16"/>
                      <a:pt x="15" y="16"/>
                    </a:cubicBezTo>
                    <a:cubicBezTo>
                      <a:pt x="17" y="14"/>
                      <a:pt x="17" y="14"/>
                      <a:pt x="17" y="14"/>
                    </a:cubicBezTo>
                    <a:cubicBezTo>
                      <a:pt x="17" y="13"/>
                      <a:pt x="19" y="13"/>
                      <a:pt x="19" y="14"/>
                    </a:cubicBezTo>
                    <a:cubicBezTo>
                      <a:pt x="21" y="16"/>
                      <a:pt x="21" y="16"/>
                      <a:pt x="21" y="16"/>
                    </a:cubicBezTo>
                    <a:cubicBezTo>
                      <a:pt x="23" y="15"/>
                      <a:pt x="25" y="14"/>
                      <a:pt x="27" y="13"/>
                    </a:cubicBezTo>
                    <a:cubicBezTo>
                      <a:pt x="27" y="11"/>
                      <a:pt x="27" y="11"/>
                      <a:pt x="27" y="11"/>
                    </a:cubicBezTo>
                    <a:cubicBezTo>
                      <a:pt x="27" y="10"/>
                      <a:pt x="28" y="9"/>
                      <a:pt x="29" y="9"/>
                    </a:cubicBezTo>
                    <a:cubicBezTo>
                      <a:pt x="31" y="9"/>
                      <a:pt x="31" y="9"/>
                      <a:pt x="31" y="9"/>
                    </a:cubicBezTo>
                    <a:cubicBezTo>
                      <a:pt x="32" y="9"/>
                      <a:pt x="33" y="10"/>
                      <a:pt x="33" y="11"/>
                    </a:cubicBezTo>
                    <a:cubicBezTo>
                      <a:pt x="33" y="14"/>
                      <a:pt x="33" y="14"/>
                      <a:pt x="33" y="14"/>
                    </a:cubicBezTo>
                    <a:cubicBezTo>
                      <a:pt x="35" y="14"/>
                      <a:pt x="37" y="15"/>
                      <a:pt x="39" y="16"/>
                    </a:cubicBezTo>
                    <a:cubicBezTo>
                      <a:pt x="41" y="14"/>
                      <a:pt x="41" y="14"/>
                      <a:pt x="41" y="14"/>
                    </a:cubicBezTo>
                    <a:cubicBezTo>
                      <a:pt x="42" y="14"/>
                      <a:pt x="43" y="14"/>
                      <a:pt x="43" y="14"/>
                    </a:cubicBezTo>
                    <a:cubicBezTo>
                      <a:pt x="45" y="16"/>
                      <a:pt x="45" y="16"/>
                      <a:pt x="45" y="16"/>
                    </a:cubicBezTo>
                    <a:cubicBezTo>
                      <a:pt x="46" y="17"/>
                      <a:pt x="46" y="18"/>
                      <a:pt x="45" y="19"/>
                    </a:cubicBezTo>
                    <a:cubicBezTo>
                      <a:pt x="43" y="21"/>
                      <a:pt x="43" y="21"/>
                      <a:pt x="43" y="21"/>
                    </a:cubicBezTo>
                    <a:cubicBezTo>
                      <a:pt x="44" y="22"/>
                      <a:pt x="45" y="24"/>
                      <a:pt x="46" y="27"/>
                    </a:cubicBezTo>
                    <a:cubicBezTo>
                      <a:pt x="48" y="27"/>
                      <a:pt x="48" y="27"/>
                      <a:pt x="48" y="27"/>
                    </a:cubicBezTo>
                    <a:cubicBezTo>
                      <a:pt x="49" y="27"/>
                      <a:pt x="50" y="27"/>
                      <a:pt x="50" y="28"/>
                    </a:cubicBezTo>
                    <a:cubicBezTo>
                      <a:pt x="50" y="31"/>
                      <a:pt x="50" y="31"/>
                      <a:pt x="50" y="31"/>
                    </a:cubicBezTo>
                    <a:cubicBezTo>
                      <a:pt x="50" y="32"/>
                      <a:pt x="49" y="33"/>
                      <a:pt x="48" y="33"/>
                    </a:cubicBezTo>
                    <a:cubicBezTo>
                      <a:pt x="45" y="33"/>
                      <a:pt x="45" y="33"/>
                      <a:pt x="45" y="33"/>
                    </a:cubicBezTo>
                    <a:cubicBezTo>
                      <a:pt x="45" y="35"/>
                      <a:pt x="44" y="37"/>
                      <a:pt x="43" y="39"/>
                    </a:cubicBezTo>
                    <a:cubicBezTo>
                      <a:pt x="45" y="40"/>
                      <a:pt x="45" y="40"/>
                      <a:pt x="45" y="40"/>
                    </a:cubicBezTo>
                    <a:cubicBezTo>
                      <a:pt x="45" y="41"/>
                      <a:pt x="45" y="42"/>
                      <a:pt x="45" y="43"/>
                    </a:cubicBezTo>
                    <a:cubicBezTo>
                      <a:pt x="43" y="45"/>
                      <a:pt x="43" y="45"/>
                      <a:pt x="43" y="45"/>
                    </a:cubicBezTo>
                    <a:cubicBezTo>
                      <a:pt x="42" y="45"/>
                      <a:pt x="41" y="45"/>
                      <a:pt x="40" y="45"/>
                    </a:cubicBezTo>
                    <a:cubicBezTo>
                      <a:pt x="38" y="43"/>
                      <a:pt x="38" y="43"/>
                      <a:pt x="38" y="43"/>
                    </a:cubicBezTo>
                    <a:cubicBezTo>
                      <a:pt x="37" y="44"/>
                      <a:pt x="34" y="45"/>
                      <a:pt x="32" y="45"/>
                    </a:cubicBezTo>
                    <a:cubicBezTo>
                      <a:pt x="32" y="48"/>
                      <a:pt x="32" y="48"/>
                      <a:pt x="32" y="48"/>
                    </a:cubicBezTo>
                    <a:cubicBezTo>
                      <a:pt x="32" y="49"/>
                      <a:pt x="31" y="49"/>
                      <a:pt x="31" y="49"/>
                    </a:cubicBezTo>
                    <a:cubicBezTo>
                      <a:pt x="28" y="49"/>
                      <a:pt x="28" y="49"/>
                      <a:pt x="28" y="49"/>
                    </a:cubicBezTo>
                    <a:cubicBezTo>
                      <a:pt x="27" y="49"/>
                      <a:pt x="26" y="49"/>
                      <a:pt x="26" y="48"/>
                    </a:cubicBezTo>
                    <a:cubicBezTo>
                      <a:pt x="26" y="45"/>
                      <a:pt x="26" y="45"/>
                      <a:pt x="26" y="45"/>
                    </a:cubicBezTo>
                    <a:cubicBezTo>
                      <a:pt x="24" y="45"/>
                      <a:pt x="22" y="44"/>
                      <a:pt x="20" y="42"/>
                    </a:cubicBezTo>
                    <a:cubicBezTo>
                      <a:pt x="19" y="44"/>
                      <a:pt x="19" y="44"/>
                      <a:pt x="19" y="44"/>
                    </a:cubicBezTo>
                    <a:cubicBezTo>
                      <a:pt x="18" y="45"/>
                      <a:pt x="17" y="45"/>
                      <a:pt x="16" y="44"/>
                    </a:cubicBezTo>
                    <a:cubicBezTo>
                      <a:pt x="14" y="42"/>
                      <a:pt x="14" y="42"/>
                      <a:pt x="14" y="42"/>
                    </a:cubicBezTo>
                    <a:cubicBezTo>
                      <a:pt x="14" y="42"/>
                      <a:pt x="14" y="40"/>
                      <a:pt x="14" y="40"/>
                    </a:cubicBezTo>
                    <a:cubicBezTo>
                      <a:pt x="16" y="38"/>
                      <a:pt x="16" y="38"/>
                      <a:pt x="16" y="38"/>
                    </a:cubicBezTo>
                    <a:cubicBezTo>
                      <a:pt x="15" y="36"/>
                      <a:pt x="14" y="34"/>
                      <a:pt x="14" y="32"/>
                    </a:cubicBezTo>
                    <a:cubicBezTo>
                      <a:pt x="11" y="32"/>
                      <a:pt x="11" y="32"/>
                      <a:pt x="11" y="32"/>
                    </a:cubicBezTo>
                    <a:cubicBezTo>
                      <a:pt x="10" y="32"/>
                      <a:pt x="10" y="31"/>
                      <a:pt x="10" y="30"/>
                    </a:cubicBezTo>
                    <a:lnTo>
                      <a:pt x="10" y="27"/>
                    </a:lnTo>
                    <a:close/>
                    <a:moveTo>
                      <a:pt x="10" y="27"/>
                    </a:moveTo>
                    <a:cubicBezTo>
                      <a:pt x="10" y="27"/>
                      <a:pt x="10" y="27"/>
                      <a:pt x="10" y="2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25" name="Freeform 112">
                <a:extLst>
                  <a:ext uri="{FF2B5EF4-FFF2-40B4-BE49-F238E27FC236}">
                    <a16:creationId xmlns:a16="http://schemas.microsoft.com/office/drawing/2014/main" id="{F41FDF48-E561-49DC-8916-35721BDB8CCC}"/>
                  </a:ext>
                </a:extLst>
              </p:cNvPr>
              <p:cNvSpPr>
                <a:spLocks noEditPoints="1"/>
              </p:cNvSpPr>
              <p:nvPr/>
            </p:nvSpPr>
            <p:spPr bwMode="auto">
              <a:xfrm>
                <a:off x="10696575" y="1477963"/>
                <a:ext cx="239712" cy="260350"/>
              </a:xfrm>
              <a:custGeom>
                <a:avLst/>
                <a:gdLst>
                  <a:gd name="T0" fmla="*/ 72 w 74"/>
                  <a:gd name="T1" fmla="*/ 64 h 80"/>
                  <a:gd name="T2" fmla="*/ 50 w 74"/>
                  <a:gd name="T3" fmla="*/ 50 h 80"/>
                  <a:gd name="T4" fmla="*/ 49 w 74"/>
                  <a:gd name="T5" fmla="*/ 49 h 80"/>
                  <a:gd name="T6" fmla="*/ 49 w 74"/>
                  <a:gd name="T7" fmla="*/ 35 h 80"/>
                  <a:gd name="T8" fmla="*/ 52 w 74"/>
                  <a:gd name="T9" fmla="*/ 29 h 80"/>
                  <a:gd name="T10" fmla="*/ 52 w 74"/>
                  <a:gd name="T11" fmla="*/ 13 h 80"/>
                  <a:gd name="T12" fmla="*/ 39 w 74"/>
                  <a:gd name="T13" fmla="*/ 0 h 80"/>
                  <a:gd name="T14" fmla="*/ 35 w 74"/>
                  <a:gd name="T15" fmla="*/ 0 h 80"/>
                  <a:gd name="T16" fmla="*/ 21 w 74"/>
                  <a:gd name="T17" fmla="*/ 13 h 80"/>
                  <a:gd name="T18" fmla="*/ 21 w 74"/>
                  <a:gd name="T19" fmla="*/ 29 h 80"/>
                  <a:gd name="T20" fmla="*/ 25 w 74"/>
                  <a:gd name="T21" fmla="*/ 35 h 80"/>
                  <a:gd name="T22" fmla="*/ 25 w 74"/>
                  <a:gd name="T23" fmla="*/ 49 h 80"/>
                  <a:gd name="T24" fmla="*/ 24 w 74"/>
                  <a:gd name="T25" fmla="*/ 50 h 80"/>
                  <a:gd name="T26" fmla="*/ 2 w 74"/>
                  <a:gd name="T27" fmla="*/ 64 h 80"/>
                  <a:gd name="T28" fmla="*/ 0 w 74"/>
                  <a:gd name="T29" fmla="*/ 70 h 80"/>
                  <a:gd name="T30" fmla="*/ 0 w 74"/>
                  <a:gd name="T31" fmla="*/ 80 h 80"/>
                  <a:gd name="T32" fmla="*/ 32 w 74"/>
                  <a:gd name="T33" fmla="*/ 80 h 80"/>
                  <a:gd name="T34" fmla="*/ 35 w 74"/>
                  <a:gd name="T35" fmla="*/ 66 h 80"/>
                  <a:gd name="T36" fmla="*/ 37 w 74"/>
                  <a:gd name="T37" fmla="*/ 56 h 80"/>
                  <a:gd name="T38" fmla="*/ 39 w 74"/>
                  <a:gd name="T39" fmla="*/ 66 h 80"/>
                  <a:gd name="T40" fmla="*/ 42 w 74"/>
                  <a:gd name="T41" fmla="*/ 80 h 80"/>
                  <a:gd name="T42" fmla="*/ 74 w 74"/>
                  <a:gd name="T43" fmla="*/ 80 h 80"/>
                  <a:gd name="T44" fmla="*/ 74 w 74"/>
                  <a:gd name="T45" fmla="*/ 70 h 80"/>
                  <a:gd name="T46" fmla="*/ 72 w 74"/>
                  <a:gd name="T47" fmla="*/ 64 h 80"/>
                  <a:gd name="T48" fmla="*/ 72 w 74"/>
                  <a:gd name="T49" fmla="*/ 64 h 80"/>
                  <a:gd name="T50" fmla="*/ 72 w 74"/>
                  <a:gd name="T51" fmla="*/ 6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80">
                    <a:moveTo>
                      <a:pt x="72" y="64"/>
                    </a:moveTo>
                    <a:cubicBezTo>
                      <a:pt x="62" y="56"/>
                      <a:pt x="52" y="51"/>
                      <a:pt x="50" y="50"/>
                    </a:cubicBezTo>
                    <a:cubicBezTo>
                      <a:pt x="49" y="50"/>
                      <a:pt x="49" y="50"/>
                      <a:pt x="49" y="49"/>
                    </a:cubicBezTo>
                    <a:cubicBezTo>
                      <a:pt x="49" y="35"/>
                      <a:pt x="49" y="35"/>
                      <a:pt x="49" y="35"/>
                    </a:cubicBezTo>
                    <a:cubicBezTo>
                      <a:pt x="51" y="33"/>
                      <a:pt x="52" y="31"/>
                      <a:pt x="52" y="29"/>
                    </a:cubicBezTo>
                    <a:cubicBezTo>
                      <a:pt x="52" y="13"/>
                      <a:pt x="52" y="13"/>
                      <a:pt x="52" y="13"/>
                    </a:cubicBezTo>
                    <a:cubicBezTo>
                      <a:pt x="52" y="6"/>
                      <a:pt x="46" y="0"/>
                      <a:pt x="39" y="0"/>
                    </a:cubicBezTo>
                    <a:cubicBezTo>
                      <a:pt x="35" y="0"/>
                      <a:pt x="35" y="0"/>
                      <a:pt x="35" y="0"/>
                    </a:cubicBezTo>
                    <a:cubicBezTo>
                      <a:pt x="28" y="0"/>
                      <a:pt x="21" y="6"/>
                      <a:pt x="21" y="13"/>
                    </a:cubicBezTo>
                    <a:cubicBezTo>
                      <a:pt x="21" y="29"/>
                      <a:pt x="21" y="29"/>
                      <a:pt x="21" y="29"/>
                    </a:cubicBezTo>
                    <a:cubicBezTo>
                      <a:pt x="21" y="31"/>
                      <a:pt x="23" y="33"/>
                      <a:pt x="25" y="35"/>
                    </a:cubicBezTo>
                    <a:cubicBezTo>
                      <a:pt x="25" y="49"/>
                      <a:pt x="25" y="49"/>
                      <a:pt x="25" y="49"/>
                    </a:cubicBezTo>
                    <a:cubicBezTo>
                      <a:pt x="25" y="50"/>
                      <a:pt x="24" y="50"/>
                      <a:pt x="24" y="50"/>
                    </a:cubicBezTo>
                    <a:cubicBezTo>
                      <a:pt x="22" y="51"/>
                      <a:pt x="12" y="56"/>
                      <a:pt x="2" y="64"/>
                    </a:cubicBezTo>
                    <a:cubicBezTo>
                      <a:pt x="1" y="65"/>
                      <a:pt x="0" y="67"/>
                      <a:pt x="0" y="70"/>
                    </a:cubicBezTo>
                    <a:cubicBezTo>
                      <a:pt x="0" y="80"/>
                      <a:pt x="0" y="80"/>
                      <a:pt x="0" y="80"/>
                    </a:cubicBezTo>
                    <a:cubicBezTo>
                      <a:pt x="32" y="80"/>
                      <a:pt x="32" y="80"/>
                      <a:pt x="32" y="80"/>
                    </a:cubicBezTo>
                    <a:cubicBezTo>
                      <a:pt x="35" y="66"/>
                      <a:pt x="35" y="66"/>
                      <a:pt x="35" y="66"/>
                    </a:cubicBezTo>
                    <a:cubicBezTo>
                      <a:pt x="29" y="57"/>
                      <a:pt x="36" y="56"/>
                      <a:pt x="37" y="56"/>
                    </a:cubicBezTo>
                    <a:cubicBezTo>
                      <a:pt x="38" y="56"/>
                      <a:pt x="45" y="57"/>
                      <a:pt x="39" y="66"/>
                    </a:cubicBezTo>
                    <a:cubicBezTo>
                      <a:pt x="42" y="80"/>
                      <a:pt x="42" y="80"/>
                      <a:pt x="42" y="80"/>
                    </a:cubicBezTo>
                    <a:cubicBezTo>
                      <a:pt x="74" y="80"/>
                      <a:pt x="74" y="80"/>
                      <a:pt x="74" y="80"/>
                    </a:cubicBezTo>
                    <a:cubicBezTo>
                      <a:pt x="74" y="70"/>
                      <a:pt x="74" y="70"/>
                      <a:pt x="74" y="70"/>
                    </a:cubicBezTo>
                    <a:cubicBezTo>
                      <a:pt x="74" y="67"/>
                      <a:pt x="73" y="65"/>
                      <a:pt x="72" y="64"/>
                    </a:cubicBezTo>
                    <a:close/>
                    <a:moveTo>
                      <a:pt x="72" y="64"/>
                    </a:moveTo>
                    <a:cubicBezTo>
                      <a:pt x="72" y="64"/>
                      <a:pt x="72" y="64"/>
                      <a:pt x="72" y="6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dirty="0"/>
              </a:p>
            </p:txBody>
          </p:sp>
        </p:grpSp>
      </p:grpSp>
      <p:sp>
        <p:nvSpPr>
          <p:cNvPr id="17" name="TextBox 16">
            <a:extLst>
              <a:ext uri="{FF2B5EF4-FFF2-40B4-BE49-F238E27FC236}">
                <a16:creationId xmlns:a16="http://schemas.microsoft.com/office/drawing/2014/main" id="{F4F1203A-CFB7-4EE9-A6E3-284ACE29EC45}"/>
              </a:ext>
            </a:extLst>
          </p:cNvPr>
          <p:cNvSpPr txBox="1"/>
          <p:nvPr/>
        </p:nvSpPr>
        <p:spPr>
          <a:xfrm>
            <a:off x="2524992" y="890352"/>
            <a:ext cx="4094018" cy="461665"/>
          </a:xfrm>
          <a:prstGeom prst="rect">
            <a:avLst/>
          </a:prstGeom>
          <a:noFill/>
        </p:spPr>
        <p:txBody>
          <a:bodyPr wrap="square" rtlCol="0">
            <a:spAutoFit/>
          </a:bodyPr>
          <a:lstStyle/>
          <a:p>
            <a:pPr algn="ctr"/>
            <a:r>
              <a:rPr lang="en-US" sz="2400" dirty="0">
                <a:solidFill>
                  <a:schemeClr val="accent3"/>
                </a:solidFill>
                <a:latin typeface="+mj-lt"/>
              </a:rPr>
              <a:t>INFOGRAPHIC</a:t>
            </a:r>
            <a:r>
              <a:rPr lang="en-US" sz="2400" dirty="0">
                <a:solidFill>
                  <a:schemeClr val="tx1">
                    <a:lumMod val="85000"/>
                    <a:lumOff val="15000"/>
                  </a:schemeClr>
                </a:solidFill>
                <a:latin typeface="+mj-lt"/>
              </a:rPr>
              <a:t> SWOT</a:t>
            </a:r>
          </a:p>
        </p:txBody>
      </p:sp>
      <p:grpSp>
        <p:nvGrpSpPr>
          <p:cNvPr id="47" name="Group 46">
            <a:extLst>
              <a:ext uri="{FF2B5EF4-FFF2-40B4-BE49-F238E27FC236}">
                <a16:creationId xmlns:a16="http://schemas.microsoft.com/office/drawing/2014/main" id="{A42FAC7C-A274-4099-8D38-80CDF5D131CE}"/>
              </a:ext>
            </a:extLst>
          </p:cNvPr>
          <p:cNvGrpSpPr/>
          <p:nvPr/>
        </p:nvGrpSpPr>
        <p:grpSpPr>
          <a:xfrm>
            <a:off x="777724" y="1766794"/>
            <a:ext cx="649589" cy="649589"/>
            <a:chOff x="1430666" y="2683926"/>
            <a:chExt cx="866118" cy="866118"/>
          </a:xfrm>
        </p:grpSpPr>
        <p:sp>
          <p:nvSpPr>
            <p:cNvPr id="7" name="Oval 7">
              <a:extLst>
                <a:ext uri="{FF2B5EF4-FFF2-40B4-BE49-F238E27FC236}">
                  <a16:creationId xmlns:a16="http://schemas.microsoft.com/office/drawing/2014/main" id="{27480549-7C9A-4DC5-9189-C44E3142F37A}"/>
                </a:ext>
              </a:extLst>
            </p:cNvPr>
            <p:cNvSpPr>
              <a:spLocks noChangeArrowheads="1"/>
            </p:cNvSpPr>
            <p:nvPr/>
          </p:nvSpPr>
          <p:spPr bwMode="auto">
            <a:xfrm>
              <a:off x="1430666" y="2683926"/>
              <a:ext cx="866118" cy="866118"/>
            </a:xfrm>
            <a:prstGeom prst="ellipse">
              <a:avLst/>
            </a:prstGeom>
            <a:solidFill>
              <a:schemeClr val="accent2">
                <a:lumMod val="40000"/>
                <a:lumOff val="60000"/>
              </a:schemeClr>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2" name="Freeform 6">
              <a:extLst>
                <a:ext uri="{FF2B5EF4-FFF2-40B4-BE49-F238E27FC236}">
                  <a16:creationId xmlns:a16="http://schemas.microsoft.com/office/drawing/2014/main" id="{87143E13-8D24-4F6C-8B94-711B66FFE58A}"/>
                </a:ext>
              </a:extLst>
            </p:cNvPr>
            <p:cNvSpPr>
              <a:spLocks/>
            </p:cNvSpPr>
            <p:nvPr/>
          </p:nvSpPr>
          <p:spPr bwMode="auto">
            <a:xfrm>
              <a:off x="1725141" y="2909852"/>
              <a:ext cx="277168" cy="414266"/>
            </a:xfrm>
            <a:custGeom>
              <a:avLst/>
              <a:gdLst>
                <a:gd name="T0" fmla="*/ 18 w 270"/>
                <a:gd name="T1" fmla="*/ 307 h 405"/>
                <a:gd name="T2" fmla="*/ 117 w 270"/>
                <a:gd name="T3" fmla="*/ 332 h 405"/>
                <a:gd name="T4" fmla="*/ 179 w 270"/>
                <a:gd name="T5" fmla="*/ 289 h 405"/>
                <a:gd name="T6" fmla="*/ 113 w 270"/>
                <a:gd name="T7" fmla="*/ 234 h 405"/>
                <a:gd name="T8" fmla="*/ 5 w 270"/>
                <a:gd name="T9" fmla="*/ 118 h 405"/>
                <a:gd name="T10" fmla="*/ 154 w 270"/>
                <a:gd name="T11" fmla="*/ 0 h 405"/>
                <a:gd name="T12" fmla="*/ 254 w 270"/>
                <a:gd name="T13" fmla="*/ 20 h 405"/>
                <a:gd name="T14" fmla="*/ 234 w 270"/>
                <a:gd name="T15" fmla="*/ 91 h 405"/>
                <a:gd name="T16" fmla="*/ 152 w 270"/>
                <a:gd name="T17" fmla="*/ 73 h 405"/>
                <a:gd name="T18" fmla="*/ 95 w 270"/>
                <a:gd name="T19" fmla="*/ 110 h 405"/>
                <a:gd name="T20" fmla="*/ 168 w 270"/>
                <a:gd name="T21" fmla="*/ 166 h 405"/>
                <a:gd name="T22" fmla="*/ 270 w 270"/>
                <a:gd name="T23" fmla="*/ 283 h 405"/>
                <a:gd name="T24" fmla="*/ 111 w 270"/>
                <a:gd name="T25" fmla="*/ 405 h 405"/>
                <a:gd name="T26" fmla="*/ 0 w 270"/>
                <a:gd name="T27" fmla="*/ 381 h 405"/>
                <a:gd name="T28" fmla="*/ 18 w 270"/>
                <a:gd name="T29" fmla="*/ 307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405">
                  <a:moveTo>
                    <a:pt x="18" y="307"/>
                  </a:moveTo>
                  <a:cubicBezTo>
                    <a:pt x="42" y="320"/>
                    <a:pt x="79" y="332"/>
                    <a:pt x="117" y="332"/>
                  </a:cubicBezTo>
                  <a:cubicBezTo>
                    <a:pt x="157" y="332"/>
                    <a:pt x="179" y="315"/>
                    <a:pt x="179" y="289"/>
                  </a:cubicBezTo>
                  <a:cubicBezTo>
                    <a:pt x="179" y="265"/>
                    <a:pt x="160" y="251"/>
                    <a:pt x="113" y="234"/>
                  </a:cubicBezTo>
                  <a:cubicBezTo>
                    <a:pt x="48" y="211"/>
                    <a:pt x="5" y="175"/>
                    <a:pt x="5" y="118"/>
                  </a:cubicBezTo>
                  <a:cubicBezTo>
                    <a:pt x="5" y="51"/>
                    <a:pt x="61" y="0"/>
                    <a:pt x="154" y="0"/>
                  </a:cubicBezTo>
                  <a:cubicBezTo>
                    <a:pt x="198" y="0"/>
                    <a:pt x="231" y="9"/>
                    <a:pt x="254" y="20"/>
                  </a:cubicBezTo>
                  <a:cubicBezTo>
                    <a:pt x="234" y="91"/>
                    <a:pt x="234" y="91"/>
                    <a:pt x="234" y="91"/>
                  </a:cubicBezTo>
                  <a:cubicBezTo>
                    <a:pt x="219" y="84"/>
                    <a:pt x="191" y="73"/>
                    <a:pt x="152" y="73"/>
                  </a:cubicBezTo>
                  <a:cubicBezTo>
                    <a:pt x="114" y="73"/>
                    <a:pt x="95" y="90"/>
                    <a:pt x="95" y="110"/>
                  </a:cubicBezTo>
                  <a:cubicBezTo>
                    <a:pt x="95" y="136"/>
                    <a:pt x="117" y="147"/>
                    <a:pt x="168" y="166"/>
                  </a:cubicBezTo>
                  <a:cubicBezTo>
                    <a:pt x="237" y="191"/>
                    <a:pt x="270" y="228"/>
                    <a:pt x="270" y="283"/>
                  </a:cubicBezTo>
                  <a:cubicBezTo>
                    <a:pt x="270" y="349"/>
                    <a:pt x="219" y="405"/>
                    <a:pt x="111" y="405"/>
                  </a:cubicBezTo>
                  <a:cubicBezTo>
                    <a:pt x="67" y="405"/>
                    <a:pt x="22" y="393"/>
                    <a:pt x="0" y="381"/>
                  </a:cubicBezTo>
                  <a:lnTo>
                    <a:pt x="18" y="307"/>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32" name="Group 31">
            <a:extLst>
              <a:ext uri="{FF2B5EF4-FFF2-40B4-BE49-F238E27FC236}">
                <a16:creationId xmlns:a16="http://schemas.microsoft.com/office/drawing/2014/main" id="{E50B780C-1526-4C83-BA95-595AEA804A00}"/>
              </a:ext>
            </a:extLst>
          </p:cNvPr>
          <p:cNvGrpSpPr/>
          <p:nvPr/>
        </p:nvGrpSpPr>
        <p:grpSpPr>
          <a:xfrm>
            <a:off x="2713717" y="1766795"/>
            <a:ext cx="1247210" cy="1816241"/>
            <a:chOff x="3618290" y="2355726"/>
            <a:chExt cx="1662946" cy="2421655"/>
          </a:xfrm>
        </p:grpSpPr>
        <p:grpSp>
          <p:nvGrpSpPr>
            <p:cNvPr id="3" name="Group 2">
              <a:extLst>
                <a:ext uri="{FF2B5EF4-FFF2-40B4-BE49-F238E27FC236}">
                  <a16:creationId xmlns:a16="http://schemas.microsoft.com/office/drawing/2014/main" id="{242EA157-6347-42CA-8A0E-DDE0BEE6CDAF}"/>
                </a:ext>
              </a:extLst>
            </p:cNvPr>
            <p:cNvGrpSpPr/>
            <p:nvPr/>
          </p:nvGrpSpPr>
          <p:grpSpPr>
            <a:xfrm>
              <a:off x="3618290" y="2428965"/>
              <a:ext cx="1662946" cy="2348416"/>
              <a:chOff x="3548063" y="2551835"/>
              <a:chExt cx="2133600" cy="3013075"/>
            </a:xfrm>
          </p:grpSpPr>
          <p:sp>
            <p:nvSpPr>
              <p:cNvPr id="8" name="Freeform 8">
                <a:extLst>
                  <a:ext uri="{FF2B5EF4-FFF2-40B4-BE49-F238E27FC236}">
                    <a16:creationId xmlns:a16="http://schemas.microsoft.com/office/drawing/2014/main" id="{0CF26981-8AA0-48DB-A594-42833178B12C}"/>
                  </a:ext>
                </a:extLst>
              </p:cNvPr>
              <p:cNvSpPr>
                <a:spLocks/>
              </p:cNvSpPr>
              <p:nvPr/>
            </p:nvSpPr>
            <p:spPr bwMode="auto">
              <a:xfrm>
                <a:off x="3548063" y="2551835"/>
                <a:ext cx="2133600" cy="3013075"/>
              </a:xfrm>
              <a:custGeom>
                <a:avLst/>
                <a:gdLst>
                  <a:gd name="T0" fmla="*/ 1344 w 1344"/>
                  <a:gd name="T1" fmla="*/ 949 h 1898"/>
                  <a:gd name="T2" fmla="*/ 672 w 1344"/>
                  <a:gd name="T3" fmla="*/ 1423 h 1898"/>
                  <a:gd name="T4" fmla="*/ 0 w 1344"/>
                  <a:gd name="T5" fmla="*/ 1898 h 1898"/>
                  <a:gd name="T6" fmla="*/ 0 w 1344"/>
                  <a:gd name="T7" fmla="*/ 949 h 1898"/>
                  <a:gd name="T8" fmla="*/ 0 w 1344"/>
                  <a:gd name="T9" fmla="*/ 0 h 1898"/>
                  <a:gd name="T10" fmla="*/ 672 w 1344"/>
                  <a:gd name="T11" fmla="*/ 474 h 1898"/>
                  <a:gd name="T12" fmla="*/ 1344 w 1344"/>
                  <a:gd name="T13" fmla="*/ 949 h 1898"/>
                </a:gdLst>
                <a:ahLst/>
                <a:cxnLst>
                  <a:cxn ang="0">
                    <a:pos x="T0" y="T1"/>
                  </a:cxn>
                  <a:cxn ang="0">
                    <a:pos x="T2" y="T3"/>
                  </a:cxn>
                  <a:cxn ang="0">
                    <a:pos x="T4" y="T5"/>
                  </a:cxn>
                  <a:cxn ang="0">
                    <a:pos x="T6" y="T7"/>
                  </a:cxn>
                  <a:cxn ang="0">
                    <a:pos x="T8" y="T9"/>
                  </a:cxn>
                  <a:cxn ang="0">
                    <a:pos x="T10" y="T11"/>
                  </a:cxn>
                  <a:cxn ang="0">
                    <a:pos x="T12" y="T13"/>
                  </a:cxn>
                </a:cxnLst>
                <a:rect l="0" t="0" r="r" b="b"/>
                <a:pathLst>
                  <a:path w="1344" h="1898">
                    <a:moveTo>
                      <a:pt x="1344" y="949"/>
                    </a:moveTo>
                    <a:lnTo>
                      <a:pt x="672" y="1423"/>
                    </a:lnTo>
                    <a:lnTo>
                      <a:pt x="0" y="1898"/>
                    </a:lnTo>
                    <a:lnTo>
                      <a:pt x="0" y="949"/>
                    </a:lnTo>
                    <a:lnTo>
                      <a:pt x="0" y="0"/>
                    </a:lnTo>
                    <a:lnTo>
                      <a:pt x="672" y="474"/>
                    </a:lnTo>
                    <a:lnTo>
                      <a:pt x="1344" y="949"/>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grpSp>
            <p:nvGrpSpPr>
              <p:cNvPr id="26" name="Group 25">
                <a:extLst>
                  <a:ext uri="{FF2B5EF4-FFF2-40B4-BE49-F238E27FC236}">
                    <a16:creationId xmlns:a16="http://schemas.microsoft.com/office/drawing/2014/main" id="{0F6427B5-887F-47BF-93D5-9537AA937B2B}"/>
                  </a:ext>
                </a:extLst>
              </p:cNvPr>
              <p:cNvGrpSpPr/>
              <p:nvPr/>
            </p:nvGrpSpPr>
            <p:grpSpPr>
              <a:xfrm>
                <a:off x="4013637" y="3812236"/>
                <a:ext cx="427752" cy="556564"/>
                <a:chOff x="8561388" y="1377950"/>
                <a:chExt cx="279399" cy="363538"/>
              </a:xfrm>
              <a:solidFill>
                <a:schemeClr val="bg1"/>
              </a:solidFill>
            </p:grpSpPr>
            <p:sp>
              <p:nvSpPr>
                <p:cNvPr id="27" name="Freeform 201">
                  <a:extLst>
                    <a:ext uri="{FF2B5EF4-FFF2-40B4-BE49-F238E27FC236}">
                      <a16:creationId xmlns:a16="http://schemas.microsoft.com/office/drawing/2014/main" id="{F536A54E-5BEA-4C31-9B61-65FB54DBA927}"/>
                    </a:ext>
                  </a:extLst>
                </p:cNvPr>
                <p:cNvSpPr>
                  <a:spLocks noEditPoints="1"/>
                </p:cNvSpPr>
                <p:nvPr/>
              </p:nvSpPr>
              <p:spPr bwMode="auto">
                <a:xfrm>
                  <a:off x="8589963" y="1377950"/>
                  <a:ext cx="80962" cy="84138"/>
                </a:xfrm>
                <a:custGeom>
                  <a:avLst/>
                  <a:gdLst>
                    <a:gd name="T0" fmla="*/ 12 w 25"/>
                    <a:gd name="T1" fmla="*/ 26 h 26"/>
                    <a:gd name="T2" fmla="*/ 25 w 25"/>
                    <a:gd name="T3" fmla="*/ 13 h 26"/>
                    <a:gd name="T4" fmla="*/ 12 w 25"/>
                    <a:gd name="T5" fmla="*/ 0 h 26"/>
                    <a:gd name="T6" fmla="*/ 0 w 25"/>
                    <a:gd name="T7" fmla="*/ 13 h 26"/>
                    <a:gd name="T8" fmla="*/ 12 w 25"/>
                    <a:gd name="T9" fmla="*/ 26 h 26"/>
                    <a:gd name="T10" fmla="*/ 12 w 25"/>
                    <a:gd name="T11" fmla="*/ 26 h 26"/>
                    <a:gd name="T12" fmla="*/ 12 w 25"/>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5" h="26">
                      <a:moveTo>
                        <a:pt x="12" y="26"/>
                      </a:moveTo>
                      <a:cubicBezTo>
                        <a:pt x="19" y="26"/>
                        <a:pt x="25" y="20"/>
                        <a:pt x="25" y="13"/>
                      </a:cubicBezTo>
                      <a:cubicBezTo>
                        <a:pt x="25" y="6"/>
                        <a:pt x="19" y="0"/>
                        <a:pt x="12" y="0"/>
                      </a:cubicBezTo>
                      <a:cubicBezTo>
                        <a:pt x="5" y="0"/>
                        <a:pt x="0" y="6"/>
                        <a:pt x="0" y="13"/>
                      </a:cubicBezTo>
                      <a:cubicBezTo>
                        <a:pt x="0" y="20"/>
                        <a:pt x="5" y="26"/>
                        <a:pt x="12" y="26"/>
                      </a:cubicBezTo>
                      <a:close/>
                      <a:moveTo>
                        <a:pt x="12" y="26"/>
                      </a:moveTo>
                      <a:cubicBezTo>
                        <a:pt x="12" y="26"/>
                        <a:pt x="12" y="26"/>
                        <a:pt x="12"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28" name="Freeform 202">
                  <a:extLst>
                    <a:ext uri="{FF2B5EF4-FFF2-40B4-BE49-F238E27FC236}">
                      <a16:creationId xmlns:a16="http://schemas.microsoft.com/office/drawing/2014/main" id="{35AAC1B7-EF3E-49BF-BEC7-E228C6B15E19}"/>
                    </a:ext>
                  </a:extLst>
                </p:cNvPr>
                <p:cNvSpPr>
                  <a:spLocks noEditPoints="1"/>
                </p:cNvSpPr>
                <p:nvPr/>
              </p:nvSpPr>
              <p:spPr bwMode="auto">
                <a:xfrm>
                  <a:off x="8756650" y="1377950"/>
                  <a:ext cx="84137" cy="84138"/>
                </a:xfrm>
                <a:custGeom>
                  <a:avLst/>
                  <a:gdLst>
                    <a:gd name="T0" fmla="*/ 13 w 26"/>
                    <a:gd name="T1" fmla="*/ 26 h 26"/>
                    <a:gd name="T2" fmla="*/ 26 w 26"/>
                    <a:gd name="T3" fmla="*/ 13 h 26"/>
                    <a:gd name="T4" fmla="*/ 13 w 26"/>
                    <a:gd name="T5" fmla="*/ 0 h 26"/>
                    <a:gd name="T6" fmla="*/ 0 w 26"/>
                    <a:gd name="T7" fmla="*/ 13 h 26"/>
                    <a:gd name="T8" fmla="*/ 13 w 26"/>
                    <a:gd name="T9" fmla="*/ 26 h 26"/>
                    <a:gd name="T10" fmla="*/ 13 w 26"/>
                    <a:gd name="T11" fmla="*/ 26 h 26"/>
                    <a:gd name="T12" fmla="*/ 13 w 26"/>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13" y="26"/>
                      </a:moveTo>
                      <a:cubicBezTo>
                        <a:pt x="20" y="26"/>
                        <a:pt x="26" y="20"/>
                        <a:pt x="26" y="13"/>
                      </a:cubicBezTo>
                      <a:cubicBezTo>
                        <a:pt x="26" y="6"/>
                        <a:pt x="20" y="0"/>
                        <a:pt x="13" y="0"/>
                      </a:cubicBezTo>
                      <a:cubicBezTo>
                        <a:pt x="6" y="0"/>
                        <a:pt x="0" y="6"/>
                        <a:pt x="0" y="13"/>
                      </a:cubicBezTo>
                      <a:cubicBezTo>
                        <a:pt x="0" y="20"/>
                        <a:pt x="6" y="26"/>
                        <a:pt x="13" y="26"/>
                      </a:cubicBezTo>
                      <a:close/>
                      <a:moveTo>
                        <a:pt x="13" y="26"/>
                      </a:moveTo>
                      <a:cubicBezTo>
                        <a:pt x="13" y="26"/>
                        <a:pt x="13" y="26"/>
                        <a:pt x="13"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29" name="Freeform 203">
                  <a:extLst>
                    <a:ext uri="{FF2B5EF4-FFF2-40B4-BE49-F238E27FC236}">
                      <a16:creationId xmlns:a16="http://schemas.microsoft.com/office/drawing/2014/main" id="{CF3F1742-88A3-477C-B663-B1D5D142A5E1}"/>
                    </a:ext>
                  </a:extLst>
                </p:cNvPr>
                <p:cNvSpPr>
                  <a:spLocks noEditPoints="1"/>
                </p:cNvSpPr>
                <p:nvPr/>
              </p:nvSpPr>
              <p:spPr bwMode="auto">
                <a:xfrm>
                  <a:off x="8756650" y="1477963"/>
                  <a:ext cx="84137" cy="263525"/>
                </a:xfrm>
                <a:custGeom>
                  <a:avLst/>
                  <a:gdLst>
                    <a:gd name="T0" fmla="*/ 13 w 26"/>
                    <a:gd name="T1" fmla="*/ 0 h 81"/>
                    <a:gd name="T2" fmla="*/ 0 w 26"/>
                    <a:gd name="T3" fmla="*/ 13 h 81"/>
                    <a:gd name="T4" fmla="*/ 0 w 26"/>
                    <a:gd name="T5" fmla="*/ 77 h 81"/>
                    <a:gd name="T6" fmla="*/ 3 w 26"/>
                    <a:gd name="T7" fmla="*/ 81 h 81"/>
                    <a:gd name="T8" fmla="*/ 18 w 26"/>
                    <a:gd name="T9" fmla="*/ 81 h 81"/>
                    <a:gd name="T10" fmla="*/ 21 w 26"/>
                    <a:gd name="T11" fmla="*/ 77 h 81"/>
                    <a:gd name="T12" fmla="*/ 21 w 26"/>
                    <a:gd name="T13" fmla="*/ 47 h 81"/>
                    <a:gd name="T14" fmla="*/ 25 w 26"/>
                    <a:gd name="T15" fmla="*/ 35 h 81"/>
                    <a:gd name="T16" fmla="*/ 26 w 26"/>
                    <a:gd name="T17" fmla="*/ 34 h 81"/>
                    <a:gd name="T18" fmla="*/ 26 w 26"/>
                    <a:gd name="T19" fmla="*/ 13 h 81"/>
                    <a:gd name="T20" fmla="*/ 13 w 26"/>
                    <a:gd name="T21" fmla="*/ 0 h 81"/>
                    <a:gd name="T22" fmla="*/ 13 w 26"/>
                    <a:gd name="T23" fmla="*/ 0 h 81"/>
                    <a:gd name="T24" fmla="*/ 13 w 26"/>
                    <a:gd name="T25"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81">
                      <a:moveTo>
                        <a:pt x="13" y="0"/>
                      </a:moveTo>
                      <a:cubicBezTo>
                        <a:pt x="6" y="0"/>
                        <a:pt x="0" y="6"/>
                        <a:pt x="0" y="13"/>
                      </a:cubicBezTo>
                      <a:cubicBezTo>
                        <a:pt x="0" y="77"/>
                        <a:pt x="0" y="77"/>
                        <a:pt x="0" y="77"/>
                      </a:cubicBezTo>
                      <a:cubicBezTo>
                        <a:pt x="0" y="79"/>
                        <a:pt x="1" y="81"/>
                        <a:pt x="3" y="81"/>
                      </a:cubicBezTo>
                      <a:cubicBezTo>
                        <a:pt x="18" y="81"/>
                        <a:pt x="18" y="81"/>
                        <a:pt x="18" y="81"/>
                      </a:cubicBezTo>
                      <a:cubicBezTo>
                        <a:pt x="20" y="81"/>
                        <a:pt x="21" y="79"/>
                        <a:pt x="21" y="77"/>
                      </a:cubicBezTo>
                      <a:cubicBezTo>
                        <a:pt x="21" y="47"/>
                        <a:pt x="21" y="47"/>
                        <a:pt x="21" y="47"/>
                      </a:cubicBezTo>
                      <a:cubicBezTo>
                        <a:pt x="25" y="35"/>
                        <a:pt x="25" y="35"/>
                        <a:pt x="25" y="35"/>
                      </a:cubicBezTo>
                      <a:cubicBezTo>
                        <a:pt x="25" y="35"/>
                        <a:pt x="26" y="34"/>
                        <a:pt x="26" y="34"/>
                      </a:cubicBezTo>
                      <a:cubicBezTo>
                        <a:pt x="26" y="13"/>
                        <a:pt x="26" y="13"/>
                        <a:pt x="26" y="13"/>
                      </a:cubicBezTo>
                      <a:cubicBezTo>
                        <a:pt x="26" y="6"/>
                        <a:pt x="20" y="0"/>
                        <a:pt x="13" y="0"/>
                      </a:cubicBezTo>
                      <a:close/>
                      <a:moveTo>
                        <a:pt x="13" y="0"/>
                      </a:moveTo>
                      <a:cubicBezTo>
                        <a:pt x="13" y="0"/>
                        <a:pt x="13"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30" name="Freeform 204">
                  <a:extLst>
                    <a:ext uri="{FF2B5EF4-FFF2-40B4-BE49-F238E27FC236}">
                      <a16:creationId xmlns:a16="http://schemas.microsoft.com/office/drawing/2014/main" id="{12157459-5362-4F53-8B64-B3927350F4E5}"/>
                    </a:ext>
                  </a:extLst>
                </p:cNvPr>
                <p:cNvSpPr>
                  <a:spLocks noEditPoints="1"/>
                </p:cNvSpPr>
                <p:nvPr/>
              </p:nvSpPr>
              <p:spPr bwMode="auto">
                <a:xfrm>
                  <a:off x="8561388" y="1477963"/>
                  <a:ext cx="139700" cy="254000"/>
                </a:xfrm>
                <a:custGeom>
                  <a:avLst/>
                  <a:gdLst>
                    <a:gd name="T0" fmla="*/ 35 w 43"/>
                    <a:gd name="T1" fmla="*/ 1 h 78"/>
                    <a:gd name="T2" fmla="*/ 35 w 43"/>
                    <a:gd name="T3" fmla="*/ 1 h 78"/>
                    <a:gd name="T4" fmla="*/ 32 w 43"/>
                    <a:gd name="T5" fmla="*/ 0 h 78"/>
                    <a:gd name="T6" fmla="*/ 30 w 43"/>
                    <a:gd name="T7" fmla="*/ 0 h 78"/>
                    <a:gd name="T8" fmla="*/ 23 w 43"/>
                    <a:gd name="T9" fmla="*/ 21 h 78"/>
                    <a:gd name="T10" fmla="*/ 20 w 43"/>
                    <a:gd name="T11" fmla="*/ 21 h 78"/>
                    <a:gd name="T12" fmla="*/ 12 w 43"/>
                    <a:gd name="T13" fmla="*/ 0 h 78"/>
                    <a:gd name="T14" fmla="*/ 11 w 43"/>
                    <a:gd name="T15" fmla="*/ 0 h 78"/>
                    <a:gd name="T16" fmla="*/ 11 w 43"/>
                    <a:gd name="T17" fmla="*/ 0 h 78"/>
                    <a:gd name="T18" fmla="*/ 7 w 43"/>
                    <a:gd name="T19" fmla="*/ 1 h 78"/>
                    <a:gd name="T20" fmla="*/ 0 w 43"/>
                    <a:gd name="T21" fmla="*/ 12 h 78"/>
                    <a:gd name="T22" fmla="*/ 0 w 43"/>
                    <a:gd name="T23" fmla="*/ 34 h 78"/>
                    <a:gd name="T24" fmla="*/ 0 w 43"/>
                    <a:gd name="T25" fmla="*/ 34 h 78"/>
                    <a:gd name="T26" fmla="*/ 8 w 43"/>
                    <a:gd name="T27" fmla="*/ 47 h 78"/>
                    <a:gd name="T28" fmla="*/ 8 w 43"/>
                    <a:gd name="T29" fmla="*/ 77 h 78"/>
                    <a:gd name="T30" fmla="*/ 9 w 43"/>
                    <a:gd name="T31" fmla="*/ 78 h 78"/>
                    <a:gd name="T32" fmla="*/ 34 w 43"/>
                    <a:gd name="T33" fmla="*/ 78 h 78"/>
                    <a:gd name="T34" fmla="*/ 35 w 43"/>
                    <a:gd name="T35" fmla="*/ 77 h 78"/>
                    <a:gd name="T36" fmla="*/ 35 w 43"/>
                    <a:gd name="T37" fmla="*/ 47 h 78"/>
                    <a:gd name="T38" fmla="*/ 43 w 43"/>
                    <a:gd name="T39" fmla="*/ 34 h 78"/>
                    <a:gd name="T40" fmla="*/ 43 w 43"/>
                    <a:gd name="T41" fmla="*/ 34 h 78"/>
                    <a:gd name="T42" fmla="*/ 43 w 43"/>
                    <a:gd name="T43" fmla="*/ 12 h 78"/>
                    <a:gd name="T44" fmla="*/ 35 w 43"/>
                    <a:gd name="T45" fmla="*/ 1 h 78"/>
                    <a:gd name="T46" fmla="*/ 35 w 43"/>
                    <a:gd name="T47" fmla="*/ 1 h 78"/>
                    <a:gd name="T48" fmla="*/ 35 w 43"/>
                    <a:gd name="T49"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78">
                      <a:moveTo>
                        <a:pt x="35" y="1"/>
                      </a:moveTo>
                      <a:cubicBezTo>
                        <a:pt x="35" y="1"/>
                        <a:pt x="35" y="1"/>
                        <a:pt x="35" y="1"/>
                      </a:cubicBezTo>
                      <a:cubicBezTo>
                        <a:pt x="32" y="0"/>
                        <a:pt x="32" y="0"/>
                        <a:pt x="32" y="0"/>
                      </a:cubicBezTo>
                      <a:cubicBezTo>
                        <a:pt x="31" y="0"/>
                        <a:pt x="31" y="0"/>
                        <a:pt x="30" y="0"/>
                      </a:cubicBezTo>
                      <a:cubicBezTo>
                        <a:pt x="23" y="21"/>
                        <a:pt x="23" y="21"/>
                        <a:pt x="23" y="21"/>
                      </a:cubicBezTo>
                      <a:cubicBezTo>
                        <a:pt x="22" y="23"/>
                        <a:pt x="21" y="23"/>
                        <a:pt x="20" y="21"/>
                      </a:cubicBezTo>
                      <a:cubicBezTo>
                        <a:pt x="12" y="0"/>
                        <a:pt x="12" y="0"/>
                        <a:pt x="12" y="0"/>
                      </a:cubicBezTo>
                      <a:cubicBezTo>
                        <a:pt x="12" y="0"/>
                        <a:pt x="12" y="0"/>
                        <a:pt x="11" y="0"/>
                      </a:cubicBezTo>
                      <a:cubicBezTo>
                        <a:pt x="11" y="0"/>
                        <a:pt x="11" y="0"/>
                        <a:pt x="11" y="0"/>
                      </a:cubicBezTo>
                      <a:cubicBezTo>
                        <a:pt x="7" y="1"/>
                        <a:pt x="7" y="1"/>
                        <a:pt x="7" y="1"/>
                      </a:cubicBezTo>
                      <a:cubicBezTo>
                        <a:pt x="3" y="2"/>
                        <a:pt x="0" y="7"/>
                        <a:pt x="0" y="12"/>
                      </a:cubicBezTo>
                      <a:cubicBezTo>
                        <a:pt x="0" y="34"/>
                        <a:pt x="0" y="34"/>
                        <a:pt x="0" y="34"/>
                      </a:cubicBezTo>
                      <a:cubicBezTo>
                        <a:pt x="0" y="34"/>
                        <a:pt x="0" y="34"/>
                        <a:pt x="0" y="34"/>
                      </a:cubicBezTo>
                      <a:cubicBezTo>
                        <a:pt x="8" y="47"/>
                        <a:pt x="8" y="47"/>
                        <a:pt x="8" y="47"/>
                      </a:cubicBezTo>
                      <a:cubicBezTo>
                        <a:pt x="8" y="77"/>
                        <a:pt x="8" y="77"/>
                        <a:pt x="8" y="77"/>
                      </a:cubicBezTo>
                      <a:cubicBezTo>
                        <a:pt x="8" y="78"/>
                        <a:pt x="8" y="78"/>
                        <a:pt x="9" y="78"/>
                      </a:cubicBezTo>
                      <a:cubicBezTo>
                        <a:pt x="34" y="78"/>
                        <a:pt x="34" y="78"/>
                        <a:pt x="34" y="78"/>
                      </a:cubicBezTo>
                      <a:cubicBezTo>
                        <a:pt x="34" y="78"/>
                        <a:pt x="35" y="78"/>
                        <a:pt x="35" y="77"/>
                      </a:cubicBezTo>
                      <a:cubicBezTo>
                        <a:pt x="35" y="47"/>
                        <a:pt x="35" y="47"/>
                        <a:pt x="35" y="47"/>
                      </a:cubicBezTo>
                      <a:cubicBezTo>
                        <a:pt x="43" y="34"/>
                        <a:pt x="43" y="34"/>
                        <a:pt x="43" y="34"/>
                      </a:cubicBezTo>
                      <a:cubicBezTo>
                        <a:pt x="43" y="34"/>
                        <a:pt x="43" y="34"/>
                        <a:pt x="43" y="34"/>
                      </a:cubicBezTo>
                      <a:cubicBezTo>
                        <a:pt x="43" y="12"/>
                        <a:pt x="43" y="12"/>
                        <a:pt x="43" y="12"/>
                      </a:cubicBezTo>
                      <a:cubicBezTo>
                        <a:pt x="43" y="7"/>
                        <a:pt x="40" y="2"/>
                        <a:pt x="35" y="1"/>
                      </a:cubicBezTo>
                      <a:close/>
                      <a:moveTo>
                        <a:pt x="35" y="1"/>
                      </a:moveTo>
                      <a:cubicBezTo>
                        <a:pt x="35" y="1"/>
                        <a:pt x="35" y="1"/>
                        <a:pt x="35"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31" name="Freeform 206">
                  <a:extLst>
                    <a:ext uri="{FF2B5EF4-FFF2-40B4-BE49-F238E27FC236}">
                      <a16:creationId xmlns:a16="http://schemas.microsoft.com/office/drawing/2014/main" id="{4364683D-A115-4E47-B6A8-198FFB8E7115}"/>
                    </a:ext>
                  </a:extLst>
                </p:cNvPr>
                <p:cNvSpPr>
                  <a:spLocks noEditPoints="1"/>
                </p:cNvSpPr>
                <p:nvPr/>
              </p:nvSpPr>
              <p:spPr bwMode="auto">
                <a:xfrm>
                  <a:off x="8620125" y="1474788"/>
                  <a:ext cx="22225" cy="52388"/>
                </a:xfrm>
                <a:custGeom>
                  <a:avLst/>
                  <a:gdLst>
                    <a:gd name="T0" fmla="*/ 6 w 7"/>
                    <a:gd name="T1" fmla="*/ 0 h 16"/>
                    <a:gd name="T2" fmla="*/ 5 w 7"/>
                    <a:gd name="T3" fmla="*/ 0 h 16"/>
                    <a:gd name="T4" fmla="*/ 2 w 7"/>
                    <a:gd name="T5" fmla="*/ 0 h 16"/>
                    <a:gd name="T6" fmla="*/ 1 w 7"/>
                    <a:gd name="T7" fmla="*/ 0 h 16"/>
                    <a:gd name="T8" fmla="*/ 1 w 7"/>
                    <a:gd name="T9" fmla="*/ 2 h 16"/>
                    <a:gd name="T10" fmla="*/ 2 w 7"/>
                    <a:gd name="T11" fmla="*/ 5 h 16"/>
                    <a:gd name="T12" fmla="*/ 1 w 7"/>
                    <a:gd name="T13" fmla="*/ 12 h 16"/>
                    <a:gd name="T14" fmla="*/ 3 w 7"/>
                    <a:gd name="T15" fmla="*/ 16 h 16"/>
                    <a:gd name="T16" fmla="*/ 4 w 7"/>
                    <a:gd name="T17" fmla="*/ 16 h 16"/>
                    <a:gd name="T18" fmla="*/ 6 w 7"/>
                    <a:gd name="T19" fmla="*/ 12 h 16"/>
                    <a:gd name="T20" fmla="*/ 5 w 7"/>
                    <a:gd name="T21" fmla="*/ 5 h 16"/>
                    <a:gd name="T22" fmla="*/ 7 w 7"/>
                    <a:gd name="T23" fmla="*/ 2 h 16"/>
                    <a:gd name="T24" fmla="*/ 6 w 7"/>
                    <a:gd name="T25" fmla="*/ 0 h 16"/>
                    <a:gd name="T26" fmla="*/ 6 w 7"/>
                    <a:gd name="T27" fmla="*/ 0 h 16"/>
                    <a:gd name="T28" fmla="*/ 6 w 7"/>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6">
                      <a:moveTo>
                        <a:pt x="6" y="0"/>
                      </a:moveTo>
                      <a:cubicBezTo>
                        <a:pt x="6" y="0"/>
                        <a:pt x="6" y="0"/>
                        <a:pt x="5" y="0"/>
                      </a:cubicBezTo>
                      <a:cubicBezTo>
                        <a:pt x="2" y="0"/>
                        <a:pt x="2" y="0"/>
                        <a:pt x="2" y="0"/>
                      </a:cubicBezTo>
                      <a:cubicBezTo>
                        <a:pt x="1" y="0"/>
                        <a:pt x="1" y="0"/>
                        <a:pt x="1" y="0"/>
                      </a:cubicBezTo>
                      <a:cubicBezTo>
                        <a:pt x="0" y="1"/>
                        <a:pt x="0" y="2"/>
                        <a:pt x="1" y="2"/>
                      </a:cubicBezTo>
                      <a:cubicBezTo>
                        <a:pt x="2" y="5"/>
                        <a:pt x="2" y="5"/>
                        <a:pt x="2" y="5"/>
                      </a:cubicBezTo>
                      <a:cubicBezTo>
                        <a:pt x="1" y="12"/>
                        <a:pt x="1" y="12"/>
                        <a:pt x="1" y="12"/>
                      </a:cubicBezTo>
                      <a:cubicBezTo>
                        <a:pt x="3" y="16"/>
                        <a:pt x="3" y="16"/>
                        <a:pt x="3" y="16"/>
                      </a:cubicBezTo>
                      <a:cubicBezTo>
                        <a:pt x="3" y="16"/>
                        <a:pt x="4" y="16"/>
                        <a:pt x="4" y="16"/>
                      </a:cubicBezTo>
                      <a:cubicBezTo>
                        <a:pt x="6" y="12"/>
                        <a:pt x="6" y="12"/>
                        <a:pt x="6" y="12"/>
                      </a:cubicBezTo>
                      <a:cubicBezTo>
                        <a:pt x="5" y="5"/>
                        <a:pt x="5" y="5"/>
                        <a:pt x="5" y="5"/>
                      </a:cubicBezTo>
                      <a:cubicBezTo>
                        <a:pt x="7" y="2"/>
                        <a:pt x="7" y="2"/>
                        <a:pt x="7" y="2"/>
                      </a:cubicBezTo>
                      <a:cubicBezTo>
                        <a:pt x="7" y="2"/>
                        <a:pt x="7" y="1"/>
                        <a:pt x="6" y="0"/>
                      </a:cubicBezTo>
                      <a:close/>
                      <a:moveTo>
                        <a:pt x="6" y="0"/>
                      </a:move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grpSp>
        </p:grpSp>
        <p:grpSp>
          <p:nvGrpSpPr>
            <p:cNvPr id="48" name="Group 47">
              <a:extLst>
                <a:ext uri="{FF2B5EF4-FFF2-40B4-BE49-F238E27FC236}">
                  <a16:creationId xmlns:a16="http://schemas.microsoft.com/office/drawing/2014/main" id="{F07DF086-3F04-4F1B-90A6-51B7DE8199F3}"/>
                </a:ext>
              </a:extLst>
            </p:cNvPr>
            <p:cNvGrpSpPr/>
            <p:nvPr/>
          </p:nvGrpSpPr>
          <p:grpSpPr>
            <a:xfrm>
              <a:off x="3994479" y="2355726"/>
              <a:ext cx="866118" cy="866118"/>
              <a:chOff x="4388179" y="2683926"/>
              <a:chExt cx="866118" cy="866118"/>
            </a:xfrm>
          </p:grpSpPr>
          <p:sp>
            <p:nvSpPr>
              <p:cNvPr id="10" name="Oval 10">
                <a:extLst>
                  <a:ext uri="{FF2B5EF4-FFF2-40B4-BE49-F238E27FC236}">
                    <a16:creationId xmlns:a16="http://schemas.microsoft.com/office/drawing/2014/main" id="{E7FC4C62-A439-4BE5-B9EC-1E4D4ECA0713}"/>
                  </a:ext>
                </a:extLst>
              </p:cNvPr>
              <p:cNvSpPr>
                <a:spLocks noChangeArrowheads="1"/>
              </p:cNvSpPr>
              <p:nvPr/>
            </p:nvSpPr>
            <p:spPr bwMode="auto">
              <a:xfrm>
                <a:off x="4388179" y="2683926"/>
                <a:ext cx="866118" cy="866118"/>
              </a:xfrm>
              <a:prstGeom prst="ellipse">
                <a:avLst/>
              </a:prstGeom>
              <a:solidFill>
                <a:schemeClr val="accent3">
                  <a:lumMod val="40000"/>
                  <a:lumOff val="60000"/>
                </a:schemeClr>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5" name="Freeform 8">
                <a:extLst>
                  <a:ext uri="{FF2B5EF4-FFF2-40B4-BE49-F238E27FC236}">
                    <a16:creationId xmlns:a16="http://schemas.microsoft.com/office/drawing/2014/main" id="{9D510E0D-081A-46D4-A163-0AAA85CEA1D1}"/>
                  </a:ext>
                </a:extLst>
              </p:cNvPr>
              <p:cNvSpPr>
                <a:spLocks/>
              </p:cNvSpPr>
              <p:nvPr/>
            </p:nvSpPr>
            <p:spPr bwMode="auto">
              <a:xfrm>
                <a:off x="4564549" y="2924757"/>
                <a:ext cx="513378" cy="401208"/>
              </a:xfrm>
              <a:custGeom>
                <a:avLst/>
                <a:gdLst>
                  <a:gd name="T0" fmla="*/ 94 w 501"/>
                  <a:gd name="T1" fmla="*/ 392 h 392"/>
                  <a:gd name="T2" fmla="*/ 0 w 501"/>
                  <a:gd name="T3" fmla="*/ 0 h 392"/>
                  <a:gd name="T4" fmla="*/ 95 w 501"/>
                  <a:gd name="T5" fmla="*/ 0 h 392"/>
                  <a:gd name="T6" fmla="*/ 125 w 501"/>
                  <a:gd name="T7" fmla="*/ 162 h 392"/>
                  <a:gd name="T8" fmla="*/ 148 w 501"/>
                  <a:gd name="T9" fmla="*/ 299 h 392"/>
                  <a:gd name="T10" fmla="*/ 149 w 501"/>
                  <a:gd name="T11" fmla="*/ 299 h 392"/>
                  <a:gd name="T12" fmla="*/ 175 w 501"/>
                  <a:gd name="T13" fmla="*/ 161 h 392"/>
                  <a:gd name="T14" fmla="*/ 208 w 501"/>
                  <a:gd name="T15" fmla="*/ 0 h 392"/>
                  <a:gd name="T16" fmla="*/ 303 w 501"/>
                  <a:gd name="T17" fmla="*/ 0 h 392"/>
                  <a:gd name="T18" fmla="*/ 334 w 501"/>
                  <a:gd name="T19" fmla="*/ 165 h 392"/>
                  <a:gd name="T20" fmla="*/ 355 w 501"/>
                  <a:gd name="T21" fmla="*/ 297 h 392"/>
                  <a:gd name="T22" fmla="*/ 356 w 501"/>
                  <a:gd name="T23" fmla="*/ 297 h 392"/>
                  <a:gd name="T24" fmla="*/ 379 w 501"/>
                  <a:gd name="T25" fmla="*/ 161 h 392"/>
                  <a:gd name="T26" fmla="*/ 411 w 501"/>
                  <a:gd name="T27" fmla="*/ 0 h 392"/>
                  <a:gd name="T28" fmla="*/ 501 w 501"/>
                  <a:gd name="T29" fmla="*/ 0 h 392"/>
                  <a:gd name="T30" fmla="*/ 400 w 501"/>
                  <a:gd name="T31" fmla="*/ 392 h 392"/>
                  <a:gd name="T32" fmla="*/ 304 w 501"/>
                  <a:gd name="T33" fmla="*/ 392 h 392"/>
                  <a:gd name="T34" fmla="*/ 271 w 501"/>
                  <a:gd name="T35" fmla="*/ 223 h 392"/>
                  <a:gd name="T36" fmla="*/ 252 w 501"/>
                  <a:gd name="T37" fmla="*/ 102 h 392"/>
                  <a:gd name="T38" fmla="*/ 251 w 501"/>
                  <a:gd name="T39" fmla="*/ 102 h 392"/>
                  <a:gd name="T40" fmla="*/ 228 w 501"/>
                  <a:gd name="T41" fmla="*/ 223 h 392"/>
                  <a:gd name="T42" fmla="*/ 191 w 501"/>
                  <a:gd name="T43" fmla="*/ 392 h 392"/>
                  <a:gd name="T44" fmla="*/ 94 w 501"/>
                  <a:gd name="T45"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1" h="392">
                    <a:moveTo>
                      <a:pt x="94" y="392"/>
                    </a:moveTo>
                    <a:cubicBezTo>
                      <a:pt x="0" y="0"/>
                      <a:pt x="0" y="0"/>
                      <a:pt x="0" y="0"/>
                    </a:cubicBezTo>
                    <a:cubicBezTo>
                      <a:pt x="95" y="0"/>
                      <a:pt x="95" y="0"/>
                      <a:pt x="95" y="0"/>
                    </a:cubicBezTo>
                    <a:cubicBezTo>
                      <a:pt x="125" y="162"/>
                      <a:pt x="125" y="162"/>
                      <a:pt x="125" y="162"/>
                    </a:cubicBezTo>
                    <a:cubicBezTo>
                      <a:pt x="134" y="208"/>
                      <a:pt x="142" y="259"/>
                      <a:pt x="148" y="299"/>
                    </a:cubicBezTo>
                    <a:cubicBezTo>
                      <a:pt x="149" y="299"/>
                      <a:pt x="149" y="299"/>
                      <a:pt x="149" y="299"/>
                    </a:cubicBezTo>
                    <a:cubicBezTo>
                      <a:pt x="156" y="256"/>
                      <a:pt x="165" y="209"/>
                      <a:pt x="175" y="161"/>
                    </a:cubicBezTo>
                    <a:cubicBezTo>
                      <a:pt x="208" y="0"/>
                      <a:pt x="208" y="0"/>
                      <a:pt x="208" y="0"/>
                    </a:cubicBezTo>
                    <a:cubicBezTo>
                      <a:pt x="303" y="0"/>
                      <a:pt x="303" y="0"/>
                      <a:pt x="303" y="0"/>
                    </a:cubicBezTo>
                    <a:cubicBezTo>
                      <a:pt x="334" y="165"/>
                      <a:pt x="334" y="165"/>
                      <a:pt x="334" y="165"/>
                    </a:cubicBezTo>
                    <a:cubicBezTo>
                      <a:pt x="343" y="211"/>
                      <a:pt x="349" y="253"/>
                      <a:pt x="355" y="297"/>
                    </a:cubicBezTo>
                    <a:cubicBezTo>
                      <a:pt x="356" y="297"/>
                      <a:pt x="356" y="297"/>
                      <a:pt x="356" y="297"/>
                    </a:cubicBezTo>
                    <a:cubicBezTo>
                      <a:pt x="362" y="253"/>
                      <a:pt x="371" y="207"/>
                      <a:pt x="379" y="161"/>
                    </a:cubicBezTo>
                    <a:cubicBezTo>
                      <a:pt x="411" y="0"/>
                      <a:pt x="411" y="0"/>
                      <a:pt x="411" y="0"/>
                    </a:cubicBezTo>
                    <a:cubicBezTo>
                      <a:pt x="501" y="0"/>
                      <a:pt x="501" y="0"/>
                      <a:pt x="501" y="0"/>
                    </a:cubicBezTo>
                    <a:cubicBezTo>
                      <a:pt x="400" y="392"/>
                      <a:pt x="400" y="392"/>
                      <a:pt x="400" y="392"/>
                    </a:cubicBezTo>
                    <a:cubicBezTo>
                      <a:pt x="304" y="392"/>
                      <a:pt x="304" y="392"/>
                      <a:pt x="304" y="392"/>
                    </a:cubicBezTo>
                    <a:cubicBezTo>
                      <a:pt x="271" y="223"/>
                      <a:pt x="271" y="223"/>
                      <a:pt x="271" y="223"/>
                    </a:cubicBezTo>
                    <a:cubicBezTo>
                      <a:pt x="263" y="184"/>
                      <a:pt x="257" y="147"/>
                      <a:pt x="252" y="102"/>
                    </a:cubicBezTo>
                    <a:cubicBezTo>
                      <a:pt x="251" y="102"/>
                      <a:pt x="251" y="102"/>
                      <a:pt x="251" y="102"/>
                    </a:cubicBezTo>
                    <a:cubicBezTo>
                      <a:pt x="244" y="147"/>
                      <a:pt x="237" y="184"/>
                      <a:pt x="228" y="223"/>
                    </a:cubicBezTo>
                    <a:cubicBezTo>
                      <a:pt x="191" y="392"/>
                      <a:pt x="191" y="392"/>
                      <a:pt x="191" y="392"/>
                    </a:cubicBezTo>
                    <a:lnTo>
                      <a:pt x="94" y="392"/>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a:p>
            </p:txBody>
          </p:sp>
        </p:grpSp>
      </p:grpSp>
      <p:grpSp>
        <p:nvGrpSpPr>
          <p:cNvPr id="49" name="Group 48">
            <a:extLst>
              <a:ext uri="{FF2B5EF4-FFF2-40B4-BE49-F238E27FC236}">
                <a16:creationId xmlns:a16="http://schemas.microsoft.com/office/drawing/2014/main" id="{C7E4DAC6-138E-41D3-8F45-9B5F9054354C}"/>
              </a:ext>
            </a:extLst>
          </p:cNvPr>
          <p:cNvGrpSpPr/>
          <p:nvPr/>
        </p:nvGrpSpPr>
        <p:grpSpPr>
          <a:xfrm>
            <a:off x="5215184" y="1766794"/>
            <a:ext cx="649589" cy="649589"/>
            <a:chOff x="7347279" y="2683926"/>
            <a:chExt cx="866118" cy="866118"/>
          </a:xfrm>
        </p:grpSpPr>
        <p:sp>
          <p:nvSpPr>
            <p:cNvPr id="13" name="Oval 13">
              <a:extLst>
                <a:ext uri="{FF2B5EF4-FFF2-40B4-BE49-F238E27FC236}">
                  <a16:creationId xmlns:a16="http://schemas.microsoft.com/office/drawing/2014/main" id="{F56E5E99-9E48-4B48-B8A2-904E8D5102C9}"/>
                </a:ext>
              </a:extLst>
            </p:cNvPr>
            <p:cNvSpPr>
              <a:spLocks noChangeArrowheads="1"/>
            </p:cNvSpPr>
            <p:nvPr/>
          </p:nvSpPr>
          <p:spPr bwMode="auto">
            <a:xfrm>
              <a:off x="7347279" y="2683926"/>
              <a:ext cx="866118" cy="866118"/>
            </a:xfrm>
            <a:prstGeom prst="ellipse">
              <a:avLst/>
            </a:prstGeom>
            <a:solidFill>
              <a:schemeClr val="accent4">
                <a:lumMod val="40000"/>
                <a:lumOff val="60000"/>
              </a:schemeClr>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8" name="Freeform 10">
              <a:extLst>
                <a:ext uri="{FF2B5EF4-FFF2-40B4-BE49-F238E27FC236}">
                  <a16:creationId xmlns:a16="http://schemas.microsoft.com/office/drawing/2014/main" id="{4A35C7DF-0497-489F-9583-054C0C53FF36}"/>
                </a:ext>
              </a:extLst>
            </p:cNvPr>
            <p:cNvSpPr>
              <a:spLocks noEditPoints="1"/>
            </p:cNvSpPr>
            <p:nvPr/>
          </p:nvSpPr>
          <p:spPr bwMode="auto">
            <a:xfrm>
              <a:off x="7577870" y="2861510"/>
              <a:ext cx="404936" cy="434172"/>
            </a:xfrm>
            <a:custGeom>
              <a:avLst/>
              <a:gdLst>
                <a:gd name="T0" fmla="*/ 186 w 377"/>
                <a:gd name="T1" fmla="*/ 0 h 405"/>
                <a:gd name="T2" fmla="*/ 377 w 377"/>
                <a:gd name="T3" fmla="*/ 205 h 405"/>
                <a:gd name="T4" fmla="*/ 193 w 377"/>
                <a:gd name="T5" fmla="*/ 405 h 405"/>
                <a:gd name="T6" fmla="*/ 0 w 377"/>
                <a:gd name="T7" fmla="*/ 198 h 405"/>
                <a:gd name="T8" fmla="*/ 186 w 377"/>
                <a:gd name="T9" fmla="*/ 0 h 405"/>
                <a:gd name="T10" fmla="*/ 189 w 377"/>
                <a:gd name="T11" fmla="*/ 70 h 405"/>
                <a:gd name="T12" fmla="*/ 94 w 377"/>
                <a:gd name="T13" fmla="*/ 201 h 405"/>
                <a:gd name="T14" fmla="*/ 188 w 377"/>
                <a:gd name="T15" fmla="*/ 335 h 405"/>
                <a:gd name="T16" fmla="*/ 284 w 377"/>
                <a:gd name="T17" fmla="*/ 204 h 405"/>
                <a:gd name="T18" fmla="*/ 189 w 377"/>
                <a:gd name="T19" fmla="*/ 7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7" h="405">
                  <a:moveTo>
                    <a:pt x="186" y="0"/>
                  </a:moveTo>
                  <a:cubicBezTo>
                    <a:pt x="302" y="0"/>
                    <a:pt x="377" y="88"/>
                    <a:pt x="377" y="205"/>
                  </a:cubicBezTo>
                  <a:cubicBezTo>
                    <a:pt x="377" y="317"/>
                    <a:pt x="309" y="405"/>
                    <a:pt x="193" y="405"/>
                  </a:cubicBezTo>
                  <a:cubicBezTo>
                    <a:pt x="78" y="405"/>
                    <a:pt x="0" y="327"/>
                    <a:pt x="0" y="198"/>
                  </a:cubicBezTo>
                  <a:cubicBezTo>
                    <a:pt x="0" y="90"/>
                    <a:pt x="66" y="0"/>
                    <a:pt x="186" y="0"/>
                  </a:cubicBezTo>
                  <a:close/>
                  <a:moveTo>
                    <a:pt x="189" y="70"/>
                  </a:moveTo>
                  <a:cubicBezTo>
                    <a:pt x="127" y="70"/>
                    <a:pt x="94" y="131"/>
                    <a:pt x="94" y="201"/>
                  </a:cubicBezTo>
                  <a:cubicBezTo>
                    <a:pt x="94" y="278"/>
                    <a:pt x="128" y="335"/>
                    <a:pt x="188" y="335"/>
                  </a:cubicBezTo>
                  <a:cubicBezTo>
                    <a:pt x="247" y="335"/>
                    <a:pt x="284" y="280"/>
                    <a:pt x="284" y="204"/>
                  </a:cubicBezTo>
                  <a:cubicBezTo>
                    <a:pt x="284" y="127"/>
                    <a:pt x="249" y="70"/>
                    <a:pt x="189" y="7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50" name="Group 49">
            <a:extLst>
              <a:ext uri="{FF2B5EF4-FFF2-40B4-BE49-F238E27FC236}">
                <a16:creationId xmlns:a16="http://schemas.microsoft.com/office/drawing/2014/main" id="{07F928AB-E0A1-4272-B9E3-9000C32A2513}"/>
              </a:ext>
            </a:extLst>
          </p:cNvPr>
          <p:cNvGrpSpPr/>
          <p:nvPr/>
        </p:nvGrpSpPr>
        <p:grpSpPr>
          <a:xfrm>
            <a:off x="7433450" y="1766794"/>
            <a:ext cx="650517" cy="649589"/>
            <a:chOff x="10304966" y="2683926"/>
            <a:chExt cx="867356" cy="866118"/>
          </a:xfrm>
        </p:grpSpPr>
        <p:sp>
          <p:nvSpPr>
            <p:cNvPr id="16" name="Oval 16">
              <a:extLst>
                <a:ext uri="{FF2B5EF4-FFF2-40B4-BE49-F238E27FC236}">
                  <a16:creationId xmlns:a16="http://schemas.microsoft.com/office/drawing/2014/main" id="{5C9C79DE-0EE5-4D12-87D0-D56B3A903E1D}"/>
                </a:ext>
              </a:extLst>
            </p:cNvPr>
            <p:cNvSpPr>
              <a:spLocks noChangeArrowheads="1"/>
            </p:cNvSpPr>
            <p:nvPr/>
          </p:nvSpPr>
          <p:spPr bwMode="auto">
            <a:xfrm>
              <a:off x="10304966" y="2683926"/>
              <a:ext cx="867356" cy="866118"/>
            </a:xfrm>
            <a:prstGeom prst="ellipse">
              <a:avLst/>
            </a:pr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9" name="Freeform 12">
              <a:extLst>
                <a:ext uri="{FF2B5EF4-FFF2-40B4-BE49-F238E27FC236}">
                  <a16:creationId xmlns:a16="http://schemas.microsoft.com/office/drawing/2014/main" id="{B0C855A8-CCE7-4484-B3BC-FE8FF1E6C89E}"/>
                </a:ext>
              </a:extLst>
            </p:cNvPr>
            <p:cNvSpPr>
              <a:spLocks/>
            </p:cNvSpPr>
            <p:nvPr/>
          </p:nvSpPr>
          <p:spPr bwMode="auto">
            <a:xfrm>
              <a:off x="10575317" y="2940940"/>
              <a:ext cx="309808" cy="401208"/>
            </a:xfrm>
            <a:custGeom>
              <a:avLst/>
              <a:gdLst>
                <a:gd name="T0" fmla="*/ 338 w 522"/>
                <a:gd name="T1" fmla="*/ 676 h 676"/>
                <a:gd name="T2" fmla="*/ 185 w 522"/>
                <a:gd name="T3" fmla="*/ 676 h 676"/>
                <a:gd name="T4" fmla="*/ 185 w 522"/>
                <a:gd name="T5" fmla="*/ 127 h 676"/>
                <a:gd name="T6" fmla="*/ 0 w 522"/>
                <a:gd name="T7" fmla="*/ 127 h 676"/>
                <a:gd name="T8" fmla="*/ 0 w 522"/>
                <a:gd name="T9" fmla="*/ 0 h 676"/>
                <a:gd name="T10" fmla="*/ 522 w 522"/>
                <a:gd name="T11" fmla="*/ 0 h 676"/>
                <a:gd name="T12" fmla="*/ 522 w 522"/>
                <a:gd name="T13" fmla="*/ 127 h 676"/>
                <a:gd name="T14" fmla="*/ 338 w 522"/>
                <a:gd name="T15" fmla="*/ 127 h 676"/>
                <a:gd name="T16" fmla="*/ 338 w 522"/>
                <a:gd name="T17" fmla="*/ 67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676">
                  <a:moveTo>
                    <a:pt x="338" y="676"/>
                  </a:moveTo>
                  <a:lnTo>
                    <a:pt x="185" y="676"/>
                  </a:lnTo>
                  <a:lnTo>
                    <a:pt x="185" y="127"/>
                  </a:lnTo>
                  <a:lnTo>
                    <a:pt x="0" y="127"/>
                  </a:lnTo>
                  <a:lnTo>
                    <a:pt x="0" y="0"/>
                  </a:lnTo>
                  <a:lnTo>
                    <a:pt x="522" y="0"/>
                  </a:lnTo>
                  <a:lnTo>
                    <a:pt x="522" y="127"/>
                  </a:lnTo>
                  <a:lnTo>
                    <a:pt x="338" y="127"/>
                  </a:lnTo>
                  <a:lnTo>
                    <a:pt x="338" y="676"/>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a:p>
          </p:txBody>
        </p:sp>
      </p:grpSp>
      <p:sp>
        <p:nvSpPr>
          <p:cNvPr id="44" name="TextBox 43">
            <a:extLst>
              <a:ext uri="{FF2B5EF4-FFF2-40B4-BE49-F238E27FC236}">
                <a16:creationId xmlns:a16="http://schemas.microsoft.com/office/drawing/2014/main" id="{9000DCC4-9FC7-4C53-83F3-89A1BC55CF56}"/>
              </a:ext>
            </a:extLst>
          </p:cNvPr>
          <p:cNvSpPr txBox="1"/>
          <p:nvPr/>
        </p:nvSpPr>
        <p:spPr>
          <a:xfrm>
            <a:off x="414162" y="3796680"/>
            <a:ext cx="1490839" cy="253916"/>
          </a:xfrm>
          <a:prstGeom prst="rect">
            <a:avLst/>
          </a:prstGeom>
          <a:noFill/>
        </p:spPr>
        <p:txBody>
          <a:bodyPr wrap="square" rtlCol="0">
            <a:spAutoFit/>
          </a:bodyPr>
          <a:lstStyle/>
          <a:p>
            <a:r>
              <a:rPr lang="en-US" sz="1050" b="1" dirty="0">
                <a:solidFill>
                  <a:schemeClr val="tx1">
                    <a:lumMod val="85000"/>
                    <a:lumOff val="15000"/>
                  </a:schemeClr>
                </a:solidFill>
                <a:latin typeface="+mj-lt"/>
                <a:ea typeface="Lato Black" panose="020F0502020204030203" pitchFamily="34" charset="0"/>
                <a:cs typeface="Lato Black" panose="020F0502020204030203" pitchFamily="34" charset="0"/>
              </a:rPr>
              <a:t>Subtitle Here</a:t>
            </a:r>
          </a:p>
        </p:txBody>
      </p:sp>
      <p:sp>
        <p:nvSpPr>
          <p:cNvPr id="45" name="Rectangle 44">
            <a:extLst>
              <a:ext uri="{FF2B5EF4-FFF2-40B4-BE49-F238E27FC236}">
                <a16:creationId xmlns:a16="http://schemas.microsoft.com/office/drawing/2014/main" id="{C2C42CB3-B30D-4C77-BE83-3B329C6789FF}"/>
              </a:ext>
            </a:extLst>
          </p:cNvPr>
          <p:cNvSpPr/>
          <p:nvPr/>
        </p:nvSpPr>
        <p:spPr>
          <a:xfrm>
            <a:off x="414163" y="4073805"/>
            <a:ext cx="1490837" cy="645690"/>
          </a:xfrm>
          <a:prstGeom prst="rect">
            <a:avLst/>
          </a:prstGeom>
        </p:spPr>
        <p:txBody>
          <a:bodyPr wrap="square">
            <a:spAutoFit/>
          </a:bodyPr>
          <a:lstStyle/>
          <a:p>
            <a:pPr>
              <a:lnSpc>
                <a:spcPct val="150000"/>
              </a:lnSpc>
            </a:pPr>
            <a:r>
              <a:rPr lang="id-ID" sz="825" dirty="0">
                <a:solidFill>
                  <a:schemeClr val="bg1">
                    <a:lumMod val="50000"/>
                  </a:schemeClr>
                </a:solidFill>
              </a:rPr>
              <a:t>On november 13, felix unger was asked to remove</a:t>
            </a:r>
          </a:p>
        </p:txBody>
      </p:sp>
      <p:sp>
        <p:nvSpPr>
          <p:cNvPr id="51" name="TextBox 50">
            <a:extLst>
              <a:ext uri="{FF2B5EF4-FFF2-40B4-BE49-F238E27FC236}">
                <a16:creationId xmlns:a16="http://schemas.microsoft.com/office/drawing/2014/main" id="{06890792-F4F8-4ACC-AB3E-DB0FDA3525EC}"/>
              </a:ext>
            </a:extLst>
          </p:cNvPr>
          <p:cNvSpPr txBox="1"/>
          <p:nvPr/>
        </p:nvSpPr>
        <p:spPr>
          <a:xfrm>
            <a:off x="2653904" y="3796680"/>
            <a:ext cx="1490839" cy="253916"/>
          </a:xfrm>
          <a:prstGeom prst="rect">
            <a:avLst/>
          </a:prstGeom>
          <a:noFill/>
        </p:spPr>
        <p:txBody>
          <a:bodyPr wrap="square" rtlCol="0">
            <a:spAutoFit/>
          </a:bodyPr>
          <a:lstStyle/>
          <a:p>
            <a:r>
              <a:rPr lang="en-US" sz="1050" b="1" dirty="0">
                <a:solidFill>
                  <a:schemeClr val="tx1">
                    <a:lumMod val="85000"/>
                    <a:lumOff val="15000"/>
                  </a:schemeClr>
                </a:solidFill>
                <a:latin typeface="+mj-lt"/>
                <a:ea typeface="Lato Black" panose="020F0502020204030203" pitchFamily="34" charset="0"/>
                <a:cs typeface="Lato Black" panose="020F0502020204030203" pitchFamily="34" charset="0"/>
              </a:rPr>
              <a:t>Subtitle Here</a:t>
            </a:r>
          </a:p>
        </p:txBody>
      </p:sp>
      <p:sp>
        <p:nvSpPr>
          <p:cNvPr id="52" name="Rectangle 51">
            <a:extLst>
              <a:ext uri="{FF2B5EF4-FFF2-40B4-BE49-F238E27FC236}">
                <a16:creationId xmlns:a16="http://schemas.microsoft.com/office/drawing/2014/main" id="{F5E95C40-B096-45EE-9738-E1FC045F4294}"/>
              </a:ext>
            </a:extLst>
          </p:cNvPr>
          <p:cNvSpPr/>
          <p:nvPr/>
        </p:nvSpPr>
        <p:spPr>
          <a:xfrm>
            <a:off x="2653906" y="4073805"/>
            <a:ext cx="1490837" cy="645690"/>
          </a:xfrm>
          <a:prstGeom prst="rect">
            <a:avLst/>
          </a:prstGeom>
        </p:spPr>
        <p:txBody>
          <a:bodyPr wrap="square">
            <a:spAutoFit/>
          </a:bodyPr>
          <a:lstStyle/>
          <a:p>
            <a:pPr>
              <a:lnSpc>
                <a:spcPct val="150000"/>
              </a:lnSpc>
            </a:pPr>
            <a:r>
              <a:rPr lang="id-ID" sz="825" dirty="0">
                <a:solidFill>
                  <a:schemeClr val="bg1">
                    <a:lumMod val="50000"/>
                  </a:schemeClr>
                </a:solidFill>
              </a:rPr>
              <a:t>On november 13, felix unger was asked to remove</a:t>
            </a:r>
          </a:p>
        </p:txBody>
      </p:sp>
      <p:sp>
        <p:nvSpPr>
          <p:cNvPr id="53" name="TextBox 52">
            <a:extLst>
              <a:ext uri="{FF2B5EF4-FFF2-40B4-BE49-F238E27FC236}">
                <a16:creationId xmlns:a16="http://schemas.microsoft.com/office/drawing/2014/main" id="{C04B5C83-548B-42F8-8A82-E0DF7EA12E78}"/>
              </a:ext>
            </a:extLst>
          </p:cNvPr>
          <p:cNvSpPr txBox="1"/>
          <p:nvPr/>
        </p:nvSpPr>
        <p:spPr>
          <a:xfrm>
            <a:off x="4893645" y="3796680"/>
            <a:ext cx="1490839" cy="253916"/>
          </a:xfrm>
          <a:prstGeom prst="rect">
            <a:avLst/>
          </a:prstGeom>
          <a:noFill/>
        </p:spPr>
        <p:txBody>
          <a:bodyPr wrap="square" rtlCol="0">
            <a:spAutoFit/>
          </a:bodyPr>
          <a:lstStyle/>
          <a:p>
            <a:r>
              <a:rPr lang="en-US" sz="1050" b="1" dirty="0">
                <a:solidFill>
                  <a:schemeClr val="tx1">
                    <a:lumMod val="85000"/>
                    <a:lumOff val="15000"/>
                  </a:schemeClr>
                </a:solidFill>
                <a:latin typeface="+mj-lt"/>
                <a:ea typeface="Lato Black" panose="020F0502020204030203" pitchFamily="34" charset="0"/>
                <a:cs typeface="Lato Black" panose="020F0502020204030203" pitchFamily="34" charset="0"/>
              </a:rPr>
              <a:t>Subtitle Here</a:t>
            </a:r>
          </a:p>
        </p:txBody>
      </p:sp>
      <p:sp>
        <p:nvSpPr>
          <p:cNvPr id="54" name="Rectangle 53">
            <a:extLst>
              <a:ext uri="{FF2B5EF4-FFF2-40B4-BE49-F238E27FC236}">
                <a16:creationId xmlns:a16="http://schemas.microsoft.com/office/drawing/2014/main" id="{D3E0186D-76C3-4BA0-8358-88E3A85F9534}"/>
              </a:ext>
            </a:extLst>
          </p:cNvPr>
          <p:cNvSpPr/>
          <p:nvPr/>
        </p:nvSpPr>
        <p:spPr>
          <a:xfrm>
            <a:off x="4893646" y="4073805"/>
            <a:ext cx="1490837" cy="645690"/>
          </a:xfrm>
          <a:prstGeom prst="rect">
            <a:avLst/>
          </a:prstGeom>
        </p:spPr>
        <p:txBody>
          <a:bodyPr wrap="square">
            <a:spAutoFit/>
          </a:bodyPr>
          <a:lstStyle/>
          <a:p>
            <a:pPr>
              <a:lnSpc>
                <a:spcPct val="150000"/>
              </a:lnSpc>
            </a:pPr>
            <a:r>
              <a:rPr lang="id-ID" sz="825" dirty="0">
                <a:solidFill>
                  <a:schemeClr val="bg1">
                    <a:lumMod val="50000"/>
                  </a:schemeClr>
                </a:solidFill>
              </a:rPr>
              <a:t>On november 13, felix unger was asked to remove</a:t>
            </a:r>
          </a:p>
        </p:txBody>
      </p:sp>
      <p:sp>
        <p:nvSpPr>
          <p:cNvPr id="55" name="TextBox 54">
            <a:extLst>
              <a:ext uri="{FF2B5EF4-FFF2-40B4-BE49-F238E27FC236}">
                <a16:creationId xmlns:a16="http://schemas.microsoft.com/office/drawing/2014/main" id="{15C434FA-4C92-404D-9701-2374B7CBA46D}"/>
              </a:ext>
            </a:extLst>
          </p:cNvPr>
          <p:cNvSpPr txBox="1"/>
          <p:nvPr/>
        </p:nvSpPr>
        <p:spPr>
          <a:xfrm>
            <a:off x="7133384" y="3796680"/>
            <a:ext cx="1490839" cy="253916"/>
          </a:xfrm>
          <a:prstGeom prst="rect">
            <a:avLst/>
          </a:prstGeom>
          <a:noFill/>
        </p:spPr>
        <p:txBody>
          <a:bodyPr wrap="square" rtlCol="0">
            <a:spAutoFit/>
          </a:bodyPr>
          <a:lstStyle/>
          <a:p>
            <a:r>
              <a:rPr lang="en-US" sz="1050" b="1" dirty="0">
                <a:solidFill>
                  <a:schemeClr val="tx1">
                    <a:lumMod val="85000"/>
                    <a:lumOff val="15000"/>
                  </a:schemeClr>
                </a:solidFill>
                <a:latin typeface="+mj-lt"/>
                <a:ea typeface="Lato Black" panose="020F0502020204030203" pitchFamily="34" charset="0"/>
                <a:cs typeface="Lato Black" panose="020F0502020204030203" pitchFamily="34" charset="0"/>
              </a:rPr>
              <a:t>Subtitle Here</a:t>
            </a:r>
          </a:p>
        </p:txBody>
      </p:sp>
      <p:sp>
        <p:nvSpPr>
          <p:cNvPr id="56" name="Rectangle 55">
            <a:extLst>
              <a:ext uri="{FF2B5EF4-FFF2-40B4-BE49-F238E27FC236}">
                <a16:creationId xmlns:a16="http://schemas.microsoft.com/office/drawing/2014/main" id="{62845179-A6E4-4E44-BA93-5C83897E85F0}"/>
              </a:ext>
            </a:extLst>
          </p:cNvPr>
          <p:cNvSpPr/>
          <p:nvPr/>
        </p:nvSpPr>
        <p:spPr>
          <a:xfrm>
            <a:off x="7133386" y="4073805"/>
            <a:ext cx="1490837" cy="645690"/>
          </a:xfrm>
          <a:prstGeom prst="rect">
            <a:avLst/>
          </a:prstGeom>
        </p:spPr>
        <p:txBody>
          <a:bodyPr wrap="square">
            <a:spAutoFit/>
          </a:bodyPr>
          <a:lstStyle/>
          <a:p>
            <a:pPr>
              <a:lnSpc>
                <a:spcPct val="150000"/>
              </a:lnSpc>
            </a:pPr>
            <a:r>
              <a:rPr lang="id-ID" sz="825" dirty="0">
                <a:solidFill>
                  <a:schemeClr val="bg1">
                    <a:lumMod val="50000"/>
                  </a:schemeClr>
                </a:solidFill>
              </a:rPr>
              <a:t>On november 13, felix unger was asked to remove</a:t>
            </a:r>
          </a:p>
        </p:txBody>
      </p:sp>
      <p:sp>
        <p:nvSpPr>
          <p:cNvPr id="59" name="Rectangle 11">
            <a:extLst>
              <a:ext uri="{FF2B5EF4-FFF2-40B4-BE49-F238E27FC236}">
                <a16:creationId xmlns:a16="http://schemas.microsoft.com/office/drawing/2014/main" id="{F83F0580-28A6-49AB-B652-75BC438A5F71}"/>
              </a:ext>
            </a:extLst>
          </p:cNvPr>
          <p:cNvSpPr>
            <a:spLocks noChangeArrowheads="1"/>
          </p:cNvSpPr>
          <p:nvPr/>
        </p:nvSpPr>
        <p:spPr bwMode="auto">
          <a:xfrm>
            <a:off x="8217104" y="0"/>
            <a:ext cx="484585" cy="482204"/>
          </a:xfrm>
          <a:prstGeom prst="rect">
            <a:avLst/>
          </a:prstGeom>
          <a:solidFill>
            <a:schemeClr val="accent3">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60" name="Rectangle 12">
            <a:extLst>
              <a:ext uri="{FF2B5EF4-FFF2-40B4-BE49-F238E27FC236}">
                <a16:creationId xmlns:a16="http://schemas.microsoft.com/office/drawing/2014/main" id="{3FFB7AF0-5617-417C-A9C2-CF99607C296D}"/>
              </a:ext>
            </a:extLst>
          </p:cNvPr>
          <p:cNvSpPr>
            <a:spLocks noChangeArrowheads="1"/>
          </p:cNvSpPr>
          <p:nvPr/>
        </p:nvSpPr>
        <p:spPr bwMode="auto">
          <a:xfrm>
            <a:off x="8659416" y="4197812"/>
            <a:ext cx="484585" cy="483394"/>
          </a:xfrm>
          <a:prstGeom prst="rect">
            <a:avLst/>
          </a:prstGeom>
          <a:solidFill>
            <a:schemeClr val="accent4">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61" name="Rectangle 9">
            <a:extLst>
              <a:ext uri="{FF2B5EF4-FFF2-40B4-BE49-F238E27FC236}">
                <a16:creationId xmlns:a16="http://schemas.microsoft.com/office/drawing/2014/main" id="{E6765D52-538D-4232-A142-96DC3B0FE097}"/>
              </a:ext>
            </a:extLst>
          </p:cNvPr>
          <p:cNvSpPr>
            <a:spLocks noChangeArrowheads="1"/>
          </p:cNvSpPr>
          <p:nvPr/>
        </p:nvSpPr>
        <p:spPr bwMode="auto">
          <a:xfrm>
            <a:off x="808095" y="0"/>
            <a:ext cx="483394" cy="482204"/>
          </a:xfrm>
          <a:prstGeom prst="rect">
            <a:avLst/>
          </a:prstGeom>
          <a:solidFill>
            <a:schemeClr val="accent1">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dirty="0"/>
          </a:p>
        </p:txBody>
      </p:sp>
    </p:spTree>
    <p:extLst>
      <p:ext uri="{BB962C8B-B14F-4D97-AF65-F5344CB8AC3E}">
        <p14:creationId xmlns:p14="http://schemas.microsoft.com/office/powerpoint/2010/main" val="104983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left)">
                                      <p:cBhvr>
                                        <p:cTn id="11" dur="500"/>
                                        <p:tgtEl>
                                          <p:spTgt spid="44"/>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anim calcmode="lin" valueType="num">
                                      <p:cBhvr>
                                        <p:cTn id="16" dur="500" fill="hold"/>
                                        <p:tgtEl>
                                          <p:spTgt spid="45"/>
                                        </p:tgtEl>
                                        <p:attrNameLst>
                                          <p:attrName>ppt_x</p:attrName>
                                        </p:attrNameLst>
                                      </p:cBhvr>
                                      <p:tavLst>
                                        <p:tav tm="0">
                                          <p:val>
                                            <p:strVal val="#ppt_x"/>
                                          </p:val>
                                        </p:tav>
                                        <p:tav tm="100000">
                                          <p:val>
                                            <p:strVal val="#ppt_x"/>
                                          </p:val>
                                        </p:tav>
                                      </p:tavLst>
                                    </p:anim>
                                    <p:anim calcmode="lin" valueType="num">
                                      <p:cBhvr>
                                        <p:cTn id="17" dur="500" fill="hold"/>
                                        <p:tgtEl>
                                          <p:spTgt spid="45"/>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left)">
                                      <p:cBhvr>
                                        <p:cTn id="21" dur="500"/>
                                        <p:tgtEl>
                                          <p:spTgt spid="32"/>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wipe(left)">
                                      <p:cBhvr>
                                        <p:cTn id="25" dur="500"/>
                                        <p:tgtEl>
                                          <p:spTgt spid="51"/>
                                        </p:tgtEl>
                                      </p:cBhvr>
                                    </p:animEffect>
                                  </p:childTnLst>
                                </p:cTn>
                              </p:par>
                            </p:childTnLst>
                          </p:cTn>
                        </p:par>
                        <p:par>
                          <p:cTn id="26" fill="hold">
                            <p:stCondLst>
                              <p:cond delay="2500"/>
                            </p:stCondLst>
                            <p:childTnLst>
                              <p:par>
                                <p:cTn id="27" presetID="42" presetClass="entr" presetSubtype="0"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500"/>
                                        <p:tgtEl>
                                          <p:spTgt spid="52"/>
                                        </p:tgtEl>
                                      </p:cBhvr>
                                    </p:animEffect>
                                    <p:anim calcmode="lin" valueType="num">
                                      <p:cBhvr>
                                        <p:cTn id="30" dur="500" fill="hold"/>
                                        <p:tgtEl>
                                          <p:spTgt spid="52"/>
                                        </p:tgtEl>
                                        <p:attrNameLst>
                                          <p:attrName>ppt_x</p:attrName>
                                        </p:attrNameLst>
                                      </p:cBhvr>
                                      <p:tavLst>
                                        <p:tav tm="0">
                                          <p:val>
                                            <p:strVal val="#ppt_x"/>
                                          </p:val>
                                        </p:tav>
                                        <p:tav tm="100000">
                                          <p:val>
                                            <p:strVal val="#ppt_x"/>
                                          </p:val>
                                        </p:tav>
                                      </p:tavLst>
                                    </p:anim>
                                    <p:anim calcmode="lin" valueType="num">
                                      <p:cBhvr>
                                        <p:cTn id="31" dur="500" fill="hold"/>
                                        <p:tgtEl>
                                          <p:spTgt spid="52"/>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22" presetClass="entr" presetSubtype="8"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wipe(left)">
                                      <p:cBhvr>
                                        <p:cTn id="39" dur="500"/>
                                        <p:tgtEl>
                                          <p:spTgt spid="53"/>
                                        </p:tgtEl>
                                      </p:cBhvr>
                                    </p:animEffect>
                                  </p:childTnLst>
                                </p:cTn>
                              </p:par>
                            </p:childTnLst>
                          </p:cTn>
                        </p:par>
                        <p:par>
                          <p:cTn id="40" fill="hold">
                            <p:stCondLst>
                              <p:cond delay="4000"/>
                            </p:stCondLst>
                            <p:childTnLst>
                              <p:par>
                                <p:cTn id="41" presetID="42" presetClass="entr" presetSubtype="0" fill="hold" grpId="0" nodeType="after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fade">
                                      <p:cBhvr>
                                        <p:cTn id="43" dur="500"/>
                                        <p:tgtEl>
                                          <p:spTgt spid="54"/>
                                        </p:tgtEl>
                                      </p:cBhvr>
                                    </p:animEffect>
                                    <p:anim calcmode="lin" valueType="num">
                                      <p:cBhvr>
                                        <p:cTn id="44" dur="500" fill="hold"/>
                                        <p:tgtEl>
                                          <p:spTgt spid="54"/>
                                        </p:tgtEl>
                                        <p:attrNameLst>
                                          <p:attrName>ppt_x</p:attrName>
                                        </p:attrNameLst>
                                      </p:cBhvr>
                                      <p:tavLst>
                                        <p:tav tm="0">
                                          <p:val>
                                            <p:strVal val="#ppt_x"/>
                                          </p:val>
                                        </p:tav>
                                        <p:tav tm="100000">
                                          <p:val>
                                            <p:strVal val="#ppt_x"/>
                                          </p:val>
                                        </p:tav>
                                      </p:tavLst>
                                    </p:anim>
                                    <p:anim calcmode="lin" valueType="num">
                                      <p:cBhvr>
                                        <p:cTn id="45" dur="500" fill="hold"/>
                                        <p:tgtEl>
                                          <p:spTgt spid="54"/>
                                        </p:tgtEl>
                                        <p:attrNameLst>
                                          <p:attrName>ppt_y</p:attrName>
                                        </p:attrNameLst>
                                      </p:cBhvr>
                                      <p:tavLst>
                                        <p:tav tm="0">
                                          <p:val>
                                            <p:strVal val="#ppt_y+.1"/>
                                          </p:val>
                                        </p:tav>
                                        <p:tav tm="100000">
                                          <p:val>
                                            <p:strVal val="#ppt_y"/>
                                          </p:val>
                                        </p:tav>
                                      </p:tavLst>
                                    </p:anim>
                                  </p:childTnLst>
                                </p:cTn>
                              </p:par>
                            </p:childTnLst>
                          </p:cTn>
                        </p:par>
                        <p:par>
                          <p:cTn id="46" fill="hold">
                            <p:stCondLst>
                              <p:cond delay="4500"/>
                            </p:stCondLst>
                            <p:childTnLst>
                              <p:par>
                                <p:cTn id="47" presetID="22" presetClass="entr" presetSubtype="8" fill="hold"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left)">
                                      <p:cBhvr>
                                        <p:cTn id="49" dur="500"/>
                                        <p:tgtEl>
                                          <p:spTgt spid="9"/>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wipe(left)">
                                      <p:cBhvr>
                                        <p:cTn id="53" dur="500"/>
                                        <p:tgtEl>
                                          <p:spTgt spid="55"/>
                                        </p:tgtEl>
                                      </p:cBhvr>
                                    </p:animEffect>
                                  </p:childTnLst>
                                </p:cTn>
                              </p:par>
                            </p:childTnLst>
                          </p:cTn>
                        </p:par>
                        <p:par>
                          <p:cTn id="54" fill="hold">
                            <p:stCondLst>
                              <p:cond delay="5500"/>
                            </p:stCondLst>
                            <p:childTnLst>
                              <p:par>
                                <p:cTn id="55" presetID="42" presetClass="entr" presetSubtype="0" fill="hold" grpId="0" nodeType="after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fade">
                                      <p:cBhvr>
                                        <p:cTn id="57" dur="500"/>
                                        <p:tgtEl>
                                          <p:spTgt spid="56"/>
                                        </p:tgtEl>
                                      </p:cBhvr>
                                    </p:animEffect>
                                    <p:anim calcmode="lin" valueType="num">
                                      <p:cBhvr>
                                        <p:cTn id="58" dur="500" fill="hold"/>
                                        <p:tgtEl>
                                          <p:spTgt spid="56"/>
                                        </p:tgtEl>
                                        <p:attrNameLst>
                                          <p:attrName>ppt_x</p:attrName>
                                        </p:attrNameLst>
                                      </p:cBhvr>
                                      <p:tavLst>
                                        <p:tav tm="0">
                                          <p:val>
                                            <p:strVal val="#ppt_x"/>
                                          </p:val>
                                        </p:tav>
                                        <p:tav tm="100000">
                                          <p:val>
                                            <p:strVal val="#ppt_x"/>
                                          </p:val>
                                        </p:tav>
                                      </p:tavLst>
                                    </p:anim>
                                    <p:anim calcmode="lin" valueType="num">
                                      <p:cBhvr>
                                        <p:cTn id="59" dur="500" fill="hold"/>
                                        <p:tgtEl>
                                          <p:spTgt spid="56"/>
                                        </p:tgtEl>
                                        <p:attrNameLst>
                                          <p:attrName>ppt_y</p:attrName>
                                        </p:attrNameLst>
                                      </p:cBhvr>
                                      <p:tavLst>
                                        <p:tav tm="0">
                                          <p:val>
                                            <p:strVal val="#ppt_y+.1"/>
                                          </p:val>
                                        </p:tav>
                                        <p:tav tm="100000">
                                          <p:val>
                                            <p:strVal val="#ppt_y"/>
                                          </p:val>
                                        </p:tav>
                                      </p:tavLst>
                                    </p:anim>
                                  </p:childTnLst>
                                </p:cTn>
                              </p:par>
                            </p:childTnLst>
                          </p:cTn>
                        </p:par>
                        <p:par>
                          <p:cTn id="60" fill="hold">
                            <p:stCondLst>
                              <p:cond delay="6000"/>
                            </p:stCondLst>
                            <p:childTnLst>
                              <p:par>
                                <p:cTn id="61" presetID="53" presetClass="entr" presetSubtype="16"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 calcmode="lin" valueType="num">
                                      <p:cBhvr>
                                        <p:cTn id="63" dur="500" fill="hold"/>
                                        <p:tgtEl>
                                          <p:spTgt spid="61"/>
                                        </p:tgtEl>
                                        <p:attrNameLst>
                                          <p:attrName>ppt_w</p:attrName>
                                        </p:attrNameLst>
                                      </p:cBhvr>
                                      <p:tavLst>
                                        <p:tav tm="0">
                                          <p:val>
                                            <p:fltVal val="0"/>
                                          </p:val>
                                        </p:tav>
                                        <p:tav tm="100000">
                                          <p:val>
                                            <p:strVal val="#ppt_w"/>
                                          </p:val>
                                        </p:tav>
                                      </p:tavLst>
                                    </p:anim>
                                    <p:anim calcmode="lin" valueType="num">
                                      <p:cBhvr>
                                        <p:cTn id="64" dur="500" fill="hold"/>
                                        <p:tgtEl>
                                          <p:spTgt spid="61"/>
                                        </p:tgtEl>
                                        <p:attrNameLst>
                                          <p:attrName>ppt_h</p:attrName>
                                        </p:attrNameLst>
                                      </p:cBhvr>
                                      <p:tavLst>
                                        <p:tav tm="0">
                                          <p:val>
                                            <p:fltVal val="0"/>
                                          </p:val>
                                        </p:tav>
                                        <p:tav tm="100000">
                                          <p:val>
                                            <p:strVal val="#ppt_h"/>
                                          </p:val>
                                        </p:tav>
                                      </p:tavLst>
                                    </p:anim>
                                    <p:animEffect transition="in" filter="fade">
                                      <p:cBhvr>
                                        <p:cTn id="65" dur="500"/>
                                        <p:tgtEl>
                                          <p:spTgt spid="61"/>
                                        </p:tgtEl>
                                      </p:cBhvr>
                                    </p:animEffect>
                                  </p:childTnLst>
                                </p:cTn>
                              </p:par>
                            </p:childTnLst>
                          </p:cTn>
                        </p:par>
                        <p:par>
                          <p:cTn id="66" fill="hold">
                            <p:stCondLst>
                              <p:cond delay="6500"/>
                            </p:stCondLst>
                            <p:childTnLst>
                              <p:par>
                                <p:cTn id="67" presetID="53" presetClass="entr" presetSubtype="16" fill="hold" grpId="0" nodeType="afterEffect">
                                  <p:stCondLst>
                                    <p:cond delay="0"/>
                                  </p:stCondLst>
                                  <p:childTnLst>
                                    <p:set>
                                      <p:cBhvr>
                                        <p:cTn id="68" dur="1" fill="hold">
                                          <p:stCondLst>
                                            <p:cond delay="0"/>
                                          </p:stCondLst>
                                        </p:cTn>
                                        <p:tgtEl>
                                          <p:spTgt spid="59"/>
                                        </p:tgtEl>
                                        <p:attrNameLst>
                                          <p:attrName>style.visibility</p:attrName>
                                        </p:attrNameLst>
                                      </p:cBhvr>
                                      <p:to>
                                        <p:strVal val="visible"/>
                                      </p:to>
                                    </p:set>
                                    <p:anim calcmode="lin" valueType="num">
                                      <p:cBhvr>
                                        <p:cTn id="69" dur="500" fill="hold"/>
                                        <p:tgtEl>
                                          <p:spTgt spid="59"/>
                                        </p:tgtEl>
                                        <p:attrNameLst>
                                          <p:attrName>ppt_w</p:attrName>
                                        </p:attrNameLst>
                                      </p:cBhvr>
                                      <p:tavLst>
                                        <p:tav tm="0">
                                          <p:val>
                                            <p:fltVal val="0"/>
                                          </p:val>
                                        </p:tav>
                                        <p:tav tm="100000">
                                          <p:val>
                                            <p:strVal val="#ppt_w"/>
                                          </p:val>
                                        </p:tav>
                                      </p:tavLst>
                                    </p:anim>
                                    <p:anim calcmode="lin" valueType="num">
                                      <p:cBhvr>
                                        <p:cTn id="70" dur="500" fill="hold"/>
                                        <p:tgtEl>
                                          <p:spTgt spid="59"/>
                                        </p:tgtEl>
                                        <p:attrNameLst>
                                          <p:attrName>ppt_h</p:attrName>
                                        </p:attrNameLst>
                                      </p:cBhvr>
                                      <p:tavLst>
                                        <p:tav tm="0">
                                          <p:val>
                                            <p:fltVal val="0"/>
                                          </p:val>
                                        </p:tav>
                                        <p:tav tm="100000">
                                          <p:val>
                                            <p:strVal val="#ppt_h"/>
                                          </p:val>
                                        </p:tav>
                                      </p:tavLst>
                                    </p:anim>
                                    <p:animEffect transition="in" filter="fade">
                                      <p:cBhvr>
                                        <p:cTn id="71" dur="500"/>
                                        <p:tgtEl>
                                          <p:spTgt spid="59"/>
                                        </p:tgtEl>
                                      </p:cBhvr>
                                    </p:animEffect>
                                  </p:childTnLst>
                                </p:cTn>
                              </p:par>
                            </p:childTnLst>
                          </p:cTn>
                        </p:par>
                        <p:par>
                          <p:cTn id="72" fill="hold">
                            <p:stCondLst>
                              <p:cond delay="7000"/>
                            </p:stCondLst>
                            <p:childTnLst>
                              <p:par>
                                <p:cTn id="73" presetID="53" presetClass="entr" presetSubtype="16" fill="hold" grpId="0" nodeType="afterEffect">
                                  <p:stCondLst>
                                    <p:cond delay="0"/>
                                  </p:stCondLst>
                                  <p:childTnLst>
                                    <p:set>
                                      <p:cBhvr>
                                        <p:cTn id="74" dur="1" fill="hold">
                                          <p:stCondLst>
                                            <p:cond delay="0"/>
                                          </p:stCondLst>
                                        </p:cTn>
                                        <p:tgtEl>
                                          <p:spTgt spid="60"/>
                                        </p:tgtEl>
                                        <p:attrNameLst>
                                          <p:attrName>style.visibility</p:attrName>
                                        </p:attrNameLst>
                                      </p:cBhvr>
                                      <p:to>
                                        <p:strVal val="visible"/>
                                      </p:to>
                                    </p:set>
                                    <p:anim calcmode="lin" valueType="num">
                                      <p:cBhvr>
                                        <p:cTn id="75" dur="500" fill="hold"/>
                                        <p:tgtEl>
                                          <p:spTgt spid="60"/>
                                        </p:tgtEl>
                                        <p:attrNameLst>
                                          <p:attrName>ppt_w</p:attrName>
                                        </p:attrNameLst>
                                      </p:cBhvr>
                                      <p:tavLst>
                                        <p:tav tm="0">
                                          <p:val>
                                            <p:fltVal val="0"/>
                                          </p:val>
                                        </p:tav>
                                        <p:tav tm="100000">
                                          <p:val>
                                            <p:strVal val="#ppt_w"/>
                                          </p:val>
                                        </p:tav>
                                      </p:tavLst>
                                    </p:anim>
                                    <p:anim calcmode="lin" valueType="num">
                                      <p:cBhvr>
                                        <p:cTn id="76" dur="500" fill="hold"/>
                                        <p:tgtEl>
                                          <p:spTgt spid="60"/>
                                        </p:tgtEl>
                                        <p:attrNameLst>
                                          <p:attrName>ppt_h</p:attrName>
                                        </p:attrNameLst>
                                      </p:cBhvr>
                                      <p:tavLst>
                                        <p:tav tm="0">
                                          <p:val>
                                            <p:fltVal val="0"/>
                                          </p:val>
                                        </p:tav>
                                        <p:tav tm="100000">
                                          <p:val>
                                            <p:strVal val="#ppt_h"/>
                                          </p:val>
                                        </p:tav>
                                      </p:tavLst>
                                    </p:anim>
                                    <p:animEffect transition="in" filter="fade">
                                      <p:cBhvr>
                                        <p:cTn id="7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51" grpId="0"/>
      <p:bldP spid="52" grpId="0"/>
      <p:bldP spid="53" grpId="0"/>
      <p:bldP spid="54" grpId="0"/>
      <p:bldP spid="55" grpId="0"/>
      <p:bldP spid="56" grpId="0"/>
      <p:bldP spid="59" grpId="0" animBg="1"/>
      <p:bldP spid="60" grpId="0" animBg="1"/>
      <p:bldP spid="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88F150D-0BBC-4C33-8D81-E09B9214AF5D}"/>
              </a:ext>
            </a:extLst>
          </p:cNvPr>
          <p:cNvSpPr txBox="1"/>
          <p:nvPr/>
        </p:nvSpPr>
        <p:spPr>
          <a:xfrm>
            <a:off x="2566555" y="890352"/>
            <a:ext cx="4010891" cy="461665"/>
          </a:xfrm>
          <a:prstGeom prst="rect">
            <a:avLst/>
          </a:prstGeom>
          <a:noFill/>
        </p:spPr>
        <p:txBody>
          <a:bodyPr wrap="square" rtlCol="0">
            <a:spAutoFit/>
          </a:bodyPr>
          <a:lstStyle/>
          <a:p>
            <a:pPr algn="ctr"/>
            <a:r>
              <a:rPr lang="en-US" sz="2400" dirty="0">
                <a:solidFill>
                  <a:schemeClr val="accent3"/>
                </a:solidFill>
                <a:latin typeface="+mj-lt"/>
              </a:rPr>
              <a:t>INFOGRAPHIC</a:t>
            </a:r>
            <a:r>
              <a:rPr lang="en-US" sz="2400" dirty="0">
                <a:solidFill>
                  <a:schemeClr val="tx1">
                    <a:lumMod val="85000"/>
                    <a:lumOff val="15000"/>
                  </a:schemeClr>
                </a:solidFill>
                <a:latin typeface="+mj-lt"/>
              </a:rPr>
              <a:t> SWOT</a:t>
            </a:r>
          </a:p>
        </p:txBody>
      </p:sp>
      <p:grpSp>
        <p:nvGrpSpPr>
          <p:cNvPr id="2" name="Group 1">
            <a:extLst>
              <a:ext uri="{FF2B5EF4-FFF2-40B4-BE49-F238E27FC236}">
                <a16:creationId xmlns:a16="http://schemas.microsoft.com/office/drawing/2014/main" id="{58A7F76F-8514-4F9B-8747-BD529AD4B26F}"/>
              </a:ext>
            </a:extLst>
          </p:cNvPr>
          <p:cNvGrpSpPr/>
          <p:nvPr/>
        </p:nvGrpSpPr>
        <p:grpSpPr>
          <a:xfrm>
            <a:off x="5328728" y="1949696"/>
            <a:ext cx="2839641" cy="2871787"/>
            <a:chOff x="4202113" y="1905001"/>
            <a:chExt cx="3786188" cy="3829049"/>
          </a:xfrm>
        </p:grpSpPr>
        <p:grpSp>
          <p:nvGrpSpPr>
            <p:cNvPr id="9" name="Group 8">
              <a:extLst>
                <a:ext uri="{FF2B5EF4-FFF2-40B4-BE49-F238E27FC236}">
                  <a16:creationId xmlns:a16="http://schemas.microsoft.com/office/drawing/2014/main" id="{735E5A0B-A93C-48E3-844C-35202AF97758}"/>
                </a:ext>
              </a:extLst>
            </p:cNvPr>
            <p:cNvGrpSpPr/>
            <p:nvPr/>
          </p:nvGrpSpPr>
          <p:grpSpPr>
            <a:xfrm>
              <a:off x="4202113" y="1905001"/>
              <a:ext cx="3786188" cy="3829049"/>
              <a:chOff x="4202113" y="1905001"/>
              <a:chExt cx="3786188" cy="3829049"/>
            </a:xfrm>
          </p:grpSpPr>
          <p:sp>
            <p:nvSpPr>
              <p:cNvPr id="5" name="Freeform 5">
                <a:extLst>
                  <a:ext uri="{FF2B5EF4-FFF2-40B4-BE49-F238E27FC236}">
                    <a16:creationId xmlns:a16="http://schemas.microsoft.com/office/drawing/2014/main" id="{1548BAAF-622B-48F2-80BB-1C6200813898}"/>
                  </a:ext>
                </a:extLst>
              </p:cNvPr>
              <p:cNvSpPr>
                <a:spLocks/>
              </p:cNvSpPr>
              <p:nvPr/>
            </p:nvSpPr>
            <p:spPr bwMode="auto">
              <a:xfrm>
                <a:off x="4525963" y="1905001"/>
                <a:ext cx="1809750" cy="1536700"/>
              </a:xfrm>
              <a:custGeom>
                <a:avLst/>
                <a:gdLst>
                  <a:gd name="T0" fmla="*/ 1099 w 1099"/>
                  <a:gd name="T1" fmla="*/ 335 h 936"/>
                  <a:gd name="T2" fmla="*/ 679 w 1099"/>
                  <a:gd name="T3" fmla="*/ 0 h 936"/>
                  <a:gd name="T4" fmla="*/ 679 w 1099"/>
                  <a:gd name="T5" fmla="*/ 186 h 936"/>
                  <a:gd name="T6" fmla="*/ 370 w 1099"/>
                  <a:gd name="T7" fmla="*/ 186 h 936"/>
                  <a:gd name="T8" fmla="*/ 0 w 1099"/>
                  <a:gd name="T9" fmla="*/ 556 h 936"/>
                  <a:gd name="T10" fmla="*/ 0 w 1099"/>
                  <a:gd name="T11" fmla="*/ 933 h 936"/>
                  <a:gd name="T12" fmla="*/ 26 w 1099"/>
                  <a:gd name="T13" fmla="*/ 934 h 936"/>
                  <a:gd name="T14" fmla="*/ 250 w 1099"/>
                  <a:gd name="T15" fmla="*/ 936 h 936"/>
                  <a:gd name="T16" fmla="*/ 277 w 1099"/>
                  <a:gd name="T17" fmla="*/ 936 h 936"/>
                  <a:gd name="T18" fmla="*/ 277 w 1099"/>
                  <a:gd name="T19" fmla="*/ 556 h 936"/>
                  <a:gd name="T20" fmla="*/ 370 w 1099"/>
                  <a:gd name="T21" fmla="*/ 462 h 936"/>
                  <a:gd name="T22" fmla="*/ 679 w 1099"/>
                  <a:gd name="T23" fmla="*/ 462 h 936"/>
                  <a:gd name="T24" fmla="*/ 679 w 1099"/>
                  <a:gd name="T25" fmla="*/ 667 h 936"/>
                  <a:gd name="T26" fmla="*/ 1099 w 1099"/>
                  <a:gd name="T27" fmla="*/ 335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9" h="936">
                    <a:moveTo>
                      <a:pt x="1099" y="335"/>
                    </a:moveTo>
                    <a:cubicBezTo>
                      <a:pt x="679" y="0"/>
                      <a:pt x="679" y="0"/>
                      <a:pt x="679" y="0"/>
                    </a:cubicBezTo>
                    <a:cubicBezTo>
                      <a:pt x="679" y="186"/>
                      <a:pt x="679" y="186"/>
                      <a:pt x="679" y="186"/>
                    </a:cubicBezTo>
                    <a:cubicBezTo>
                      <a:pt x="370" y="186"/>
                      <a:pt x="370" y="186"/>
                      <a:pt x="370" y="186"/>
                    </a:cubicBezTo>
                    <a:cubicBezTo>
                      <a:pt x="166" y="186"/>
                      <a:pt x="0" y="352"/>
                      <a:pt x="0" y="556"/>
                    </a:cubicBezTo>
                    <a:cubicBezTo>
                      <a:pt x="0" y="933"/>
                      <a:pt x="0" y="933"/>
                      <a:pt x="0" y="933"/>
                    </a:cubicBezTo>
                    <a:cubicBezTo>
                      <a:pt x="26" y="934"/>
                      <a:pt x="26" y="934"/>
                      <a:pt x="26" y="934"/>
                    </a:cubicBezTo>
                    <a:cubicBezTo>
                      <a:pt x="80" y="935"/>
                      <a:pt x="155" y="935"/>
                      <a:pt x="250" y="936"/>
                    </a:cubicBezTo>
                    <a:cubicBezTo>
                      <a:pt x="277" y="936"/>
                      <a:pt x="277" y="936"/>
                      <a:pt x="277" y="936"/>
                    </a:cubicBezTo>
                    <a:cubicBezTo>
                      <a:pt x="277" y="556"/>
                      <a:pt x="277" y="556"/>
                      <a:pt x="277" y="556"/>
                    </a:cubicBezTo>
                    <a:cubicBezTo>
                      <a:pt x="277" y="504"/>
                      <a:pt x="319" y="462"/>
                      <a:pt x="370" y="462"/>
                    </a:cubicBezTo>
                    <a:cubicBezTo>
                      <a:pt x="679" y="462"/>
                      <a:pt x="679" y="462"/>
                      <a:pt x="679" y="462"/>
                    </a:cubicBezTo>
                    <a:cubicBezTo>
                      <a:pt x="679" y="667"/>
                      <a:pt x="679" y="667"/>
                      <a:pt x="679" y="667"/>
                    </a:cubicBezTo>
                    <a:lnTo>
                      <a:pt x="1099" y="335"/>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6" name="Freeform 6">
                <a:extLst>
                  <a:ext uri="{FF2B5EF4-FFF2-40B4-BE49-F238E27FC236}">
                    <a16:creationId xmlns:a16="http://schemas.microsoft.com/office/drawing/2014/main" id="{6F8D1455-A79B-4E22-8C3F-3EA41A261B33}"/>
                  </a:ext>
                </a:extLst>
              </p:cNvPr>
              <p:cNvSpPr>
                <a:spLocks/>
              </p:cNvSpPr>
              <p:nvPr/>
            </p:nvSpPr>
            <p:spPr bwMode="auto">
              <a:xfrm>
                <a:off x="6448426" y="2284413"/>
                <a:ext cx="1539875" cy="1804987"/>
              </a:xfrm>
              <a:custGeom>
                <a:avLst/>
                <a:gdLst>
                  <a:gd name="T0" fmla="*/ 600 w 935"/>
                  <a:gd name="T1" fmla="*/ 1099 h 1099"/>
                  <a:gd name="T2" fmla="*/ 935 w 935"/>
                  <a:gd name="T3" fmla="*/ 678 h 1099"/>
                  <a:gd name="T4" fmla="*/ 750 w 935"/>
                  <a:gd name="T5" fmla="*/ 678 h 1099"/>
                  <a:gd name="T6" fmla="*/ 750 w 935"/>
                  <a:gd name="T7" fmla="*/ 370 h 1099"/>
                  <a:gd name="T8" fmla="*/ 380 w 935"/>
                  <a:gd name="T9" fmla="*/ 0 h 1099"/>
                  <a:gd name="T10" fmla="*/ 3 w 935"/>
                  <a:gd name="T11" fmla="*/ 0 h 1099"/>
                  <a:gd name="T12" fmla="*/ 2 w 935"/>
                  <a:gd name="T13" fmla="*/ 26 h 1099"/>
                  <a:gd name="T14" fmla="*/ 0 w 935"/>
                  <a:gd name="T15" fmla="*/ 249 h 1099"/>
                  <a:gd name="T16" fmla="*/ 0 w 935"/>
                  <a:gd name="T17" fmla="*/ 276 h 1099"/>
                  <a:gd name="T18" fmla="*/ 380 w 935"/>
                  <a:gd name="T19" fmla="*/ 276 h 1099"/>
                  <a:gd name="T20" fmla="*/ 473 w 935"/>
                  <a:gd name="T21" fmla="*/ 370 h 1099"/>
                  <a:gd name="T22" fmla="*/ 473 w 935"/>
                  <a:gd name="T23" fmla="*/ 678 h 1099"/>
                  <a:gd name="T24" fmla="*/ 268 w 935"/>
                  <a:gd name="T25" fmla="*/ 678 h 1099"/>
                  <a:gd name="T26" fmla="*/ 600 w 935"/>
                  <a:gd name="T27" fmla="*/ 1099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5" h="1099">
                    <a:moveTo>
                      <a:pt x="600" y="1099"/>
                    </a:moveTo>
                    <a:cubicBezTo>
                      <a:pt x="935" y="678"/>
                      <a:pt x="935" y="678"/>
                      <a:pt x="935" y="678"/>
                    </a:cubicBezTo>
                    <a:cubicBezTo>
                      <a:pt x="750" y="678"/>
                      <a:pt x="750" y="678"/>
                      <a:pt x="750" y="678"/>
                    </a:cubicBezTo>
                    <a:cubicBezTo>
                      <a:pt x="750" y="370"/>
                      <a:pt x="750" y="370"/>
                      <a:pt x="750" y="370"/>
                    </a:cubicBezTo>
                    <a:cubicBezTo>
                      <a:pt x="750" y="166"/>
                      <a:pt x="584" y="0"/>
                      <a:pt x="380" y="0"/>
                    </a:cubicBezTo>
                    <a:cubicBezTo>
                      <a:pt x="3" y="0"/>
                      <a:pt x="3" y="0"/>
                      <a:pt x="3" y="0"/>
                    </a:cubicBezTo>
                    <a:cubicBezTo>
                      <a:pt x="2" y="26"/>
                      <a:pt x="2" y="26"/>
                      <a:pt x="2" y="26"/>
                    </a:cubicBezTo>
                    <a:cubicBezTo>
                      <a:pt x="1" y="80"/>
                      <a:pt x="0" y="155"/>
                      <a:pt x="0" y="249"/>
                    </a:cubicBezTo>
                    <a:cubicBezTo>
                      <a:pt x="0" y="276"/>
                      <a:pt x="0" y="276"/>
                      <a:pt x="0" y="276"/>
                    </a:cubicBezTo>
                    <a:cubicBezTo>
                      <a:pt x="380" y="276"/>
                      <a:pt x="380" y="276"/>
                      <a:pt x="380" y="276"/>
                    </a:cubicBezTo>
                    <a:cubicBezTo>
                      <a:pt x="431" y="276"/>
                      <a:pt x="473" y="318"/>
                      <a:pt x="473" y="370"/>
                    </a:cubicBezTo>
                    <a:cubicBezTo>
                      <a:pt x="473" y="678"/>
                      <a:pt x="473" y="678"/>
                      <a:pt x="473" y="678"/>
                    </a:cubicBezTo>
                    <a:cubicBezTo>
                      <a:pt x="268" y="678"/>
                      <a:pt x="268" y="678"/>
                      <a:pt x="268" y="678"/>
                    </a:cubicBezTo>
                    <a:lnTo>
                      <a:pt x="600" y="1099"/>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7" name="Freeform 7">
                <a:extLst>
                  <a:ext uri="{FF2B5EF4-FFF2-40B4-BE49-F238E27FC236}">
                    <a16:creationId xmlns:a16="http://schemas.microsoft.com/office/drawing/2014/main" id="{84F51D77-6232-4E0E-9B32-99AB57C871E2}"/>
                  </a:ext>
                </a:extLst>
              </p:cNvPr>
              <p:cNvSpPr>
                <a:spLocks/>
              </p:cNvSpPr>
              <p:nvPr/>
            </p:nvSpPr>
            <p:spPr bwMode="auto">
              <a:xfrm>
                <a:off x="5854701" y="4197350"/>
                <a:ext cx="1809750" cy="1536700"/>
              </a:xfrm>
              <a:custGeom>
                <a:avLst/>
                <a:gdLst>
                  <a:gd name="T0" fmla="*/ 0 w 1099"/>
                  <a:gd name="T1" fmla="*/ 601 h 936"/>
                  <a:gd name="T2" fmla="*/ 421 w 1099"/>
                  <a:gd name="T3" fmla="*/ 936 h 936"/>
                  <a:gd name="T4" fmla="*/ 421 w 1099"/>
                  <a:gd name="T5" fmla="*/ 750 h 936"/>
                  <a:gd name="T6" fmla="*/ 729 w 1099"/>
                  <a:gd name="T7" fmla="*/ 750 h 936"/>
                  <a:gd name="T8" fmla="*/ 1099 w 1099"/>
                  <a:gd name="T9" fmla="*/ 380 h 936"/>
                  <a:gd name="T10" fmla="*/ 1099 w 1099"/>
                  <a:gd name="T11" fmla="*/ 3 h 936"/>
                  <a:gd name="T12" fmla="*/ 1073 w 1099"/>
                  <a:gd name="T13" fmla="*/ 2 h 936"/>
                  <a:gd name="T14" fmla="*/ 850 w 1099"/>
                  <a:gd name="T15" fmla="*/ 0 h 936"/>
                  <a:gd name="T16" fmla="*/ 823 w 1099"/>
                  <a:gd name="T17" fmla="*/ 0 h 936"/>
                  <a:gd name="T18" fmla="*/ 823 w 1099"/>
                  <a:gd name="T19" fmla="*/ 380 h 936"/>
                  <a:gd name="T20" fmla="*/ 729 w 1099"/>
                  <a:gd name="T21" fmla="*/ 474 h 936"/>
                  <a:gd name="T22" fmla="*/ 421 w 1099"/>
                  <a:gd name="T23" fmla="*/ 474 h 936"/>
                  <a:gd name="T24" fmla="*/ 421 w 1099"/>
                  <a:gd name="T25" fmla="*/ 268 h 936"/>
                  <a:gd name="T26" fmla="*/ 0 w 1099"/>
                  <a:gd name="T27" fmla="*/ 601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9" h="936">
                    <a:moveTo>
                      <a:pt x="0" y="601"/>
                    </a:moveTo>
                    <a:cubicBezTo>
                      <a:pt x="421" y="936"/>
                      <a:pt x="421" y="936"/>
                      <a:pt x="421" y="936"/>
                    </a:cubicBezTo>
                    <a:cubicBezTo>
                      <a:pt x="421" y="750"/>
                      <a:pt x="421" y="750"/>
                      <a:pt x="421" y="750"/>
                    </a:cubicBezTo>
                    <a:cubicBezTo>
                      <a:pt x="729" y="750"/>
                      <a:pt x="729" y="750"/>
                      <a:pt x="729" y="750"/>
                    </a:cubicBezTo>
                    <a:cubicBezTo>
                      <a:pt x="933" y="750"/>
                      <a:pt x="1099" y="584"/>
                      <a:pt x="1099" y="380"/>
                    </a:cubicBezTo>
                    <a:cubicBezTo>
                      <a:pt x="1099" y="3"/>
                      <a:pt x="1099" y="3"/>
                      <a:pt x="1099" y="3"/>
                    </a:cubicBezTo>
                    <a:cubicBezTo>
                      <a:pt x="1073" y="2"/>
                      <a:pt x="1073" y="2"/>
                      <a:pt x="1073" y="2"/>
                    </a:cubicBezTo>
                    <a:cubicBezTo>
                      <a:pt x="1019" y="1"/>
                      <a:pt x="944" y="0"/>
                      <a:pt x="850" y="0"/>
                    </a:cubicBezTo>
                    <a:cubicBezTo>
                      <a:pt x="823" y="0"/>
                      <a:pt x="823" y="0"/>
                      <a:pt x="823" y="0"/>
                    </a:cubicBezTo>
                    <a:cubicBezTo>
                      <a:pt x="823" y="380"/>
                      <a:pt x="823" y="380"/>
                      <a:pt x="823" y="380"/>
                    </a:cubicBezTo>
                    <a:cubicBezTo>
                      <a:pt x="823" y="432"/>
                      <a:pt x="781" y="474"/>
                      <a:pt x="729" y="474"/>
                    </a:cubicBezTo>
                    <a:cubicBezTo>
                      <a:pt x="421" y="474"/>
                      <a:pt x="421" y="474"/>
                      <a:pt x="421" y="474"/>
                    </a:cubicBezTo>
                    <a:cubicBezTo>
                      <a:pt x="421" y="268"/>
                      <a:pt x="421" y="268"/>
                      <a:pt x="421" y="268"/>
                    </a:cubicBezTo>
                    <a:lnTo>
                      <a:pt x="0" y="601"/>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8" name="Freeform 8">
                <a:extLst>
                  <a:ext uri="{FF2B5EF4-FFF2-40B4-BE49-F238E27FC236}">
                    <a16:creationId xmlns:a16="http://schemas.microsoft.com/office/drawing/2014/main" id="{F72CACBE-60D2-44A5-9F61-792B8FDEFE47}"/>
                  </a:ext>
                </a:extLst>
              </p:cNvPr>
              <p:cNvSpPr>
                <a:spLocks/>
              </p:cNvSpPr>
              <p:nvPr/>
            </p:nvSpPr>
            <p:spPr bwMode="auto">
              <a:xfrm>
                <a:off x="4202113" y="3549650"/>
                <a:ext cx="1541463" cy="1804987"/>
              </a:xfrm>
              <a:custGeom>
                <a:avLst/>
                <a:gdLst>
                  <a:gd name="T0" fmla="*/ 335 w 936"/>
                  <a:gd name="T1" fmla="*/ 0 h 1099"/>
                  <a:gd name="T2" fmla="*/ 0 w 936"/>
                  <a:gd name="T3" fmla="*/ 421 h 1099"/>
                  <a:gd name="T4" fmla="*/ 186 w 936"/>
                  <a:gd name="T5" fmla="*/ 421 h 1099"/>
                  <a:gd name="T6" fmla="*/ 186 w 936"/>
                  <a:gd name="T7" fmla="*/ 729 h 1099"/>
                  <a:gd name="T8" fmla="*/ 556 w 936"/>
                  <a:gd name="T9" fmla="*/ 1099 h 1099"/>
                  <a:gd name="T10" fmla="*/ 933 w 936"/>
                  <a:gd name="T11" fmla="*/ 1099 h 1099"/>
                  <a:gd name="T12" fmla="*/ 934 w 936"/>
                  <a:gd name="T13" fmla="*/ 1073 h 1099"/>
                  <a:gd name="T14" fmla="*/ 936 w 936"/>
                  <a:gd name="T15" fmla="*/ 850 h 1099"/>
                  <a:gd name="T16" fmla="*/ 936 w 936"/>
                  <a:gd name="T17" fmla="*/ 823 h 1099"/>
                  <a:gd name="T18" fmla="*/ 556 w 936"/>
                  <a:gd name="T19" fmla="*/ 823 h 1099"/>
                  <a:gd name="T20" fmla="*/ 462 w 936"/>
                  <a:gd name="T21" fmla="*/ 729 h 1099"/>
                  <a:gd name="T22" fmla="*/ 462 w 936"/>
                  <a:gd name="T23" fmla="*/ 421 h 1099"/>
                  <a:gd name="T24" fmla="*/ 667 w 936"/>
                  <a:gd name="T25" fmla="*/ 421 h 1099"/>
                  <a:gd name="T26" fmla="*/ 335 w 936"/>
                  <a:gd name="T27" fmla="*/ 0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6" h="1099">
                    <a:moveTo>
                      <a:pt x="335" y="0"/>
                    </a:moveTo>
                    <a:cubicBezTo>
                      <a:pt x="0" y="421"/>
                      <a:pt x="0" y="421"/>
                      <a:pt x="0" y="421"/>
                    </a:cubicBezTo>
                    <a:cubicBezTo>
                      <a:pt x="186" y="421"/>
                      <a:pt x="186" y="421"/>
                      <a:pt x="186" y="421"/>
                    </a:cubicBezTo>
                    <a:cubicBezTo>
                      <a:pt x="186" y="729"/>
                      <a:pt x="186" y="729"/>
                      <a:pt x="186" y="729"/>
                    </a:cubicBezTo>
                    <a:cubicBezTo>
                      <a:pt x="186" y="933"/>
                      <a:pt x="352" y="1099"/>
                      <a:pt x="556" y="1099"/>
                    </a:cubicBezTo>
                    <a:cubicBezTo>
                      <a:pt x="933" y="1099"/>
                      <a:pt x="933" y="1099"/>
                      <a:pt x="933" y="1099"/>
                    </a:cubicBezTo>
                    <a:cubicBezTo>
                      <a:pt x="934" y="1073"/>
                      <a:pt x="934" y="1073"/>
                      <a:pt x="934" y="1073"/>
                    </a:cubicBezTo>
                    <a:cubicBezTo>
                      <a:pt x="935" y="1019"/>
                      <a:pt x="935" y="944"/>
                      <a:pt x="936" y="850"/>
                    </a:cubicBezTo>
                    <a:cubicBezTo>
                      <a:pt x="936" y="823"/>
                      <a:pt x="936" y="823"/>
                      <a:pt x="936" y="823"/>
                    </a:cubicBezTo>
                    <a:cubicBezTo>
                      <a:pt x="556" y="823"/>
                      <a:pt x="556" y="823"/>
                      <a:pt x="556" y="823"/>
                    </a:cubicBezTo>
                    <a:cubicBezTo>
                      <a:pt x="504" y="823"/>
                      <a:pt x="462" y="781"/>
                      <a:pt x="462" y="729"/>
                    </a:cubicBezTo>
                    <a:cubicBezTo>
                      <a:pt x="462" y="421"/>
                      <a:pt x="462" y="421"/>
                      <a:pt x="462" y="421"/>
                    </a:cubicBezTo>
                    <a:cubicBezTo>
                      <a:pt x="667" y="421"/>
                      <a:pt x="667" y="421"/>
                      <a:pt x="667" y="421"/>
                    </a:cubicBezTo>
                    <a:lnTo>
                      <a:pt x="335" y="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15" name="Group 14">
              <a:extLst>
                <a:ext uri="{FF2B5EF4-FFF2-40B4-BE49-F238E27FC236}">
                  <a16:creationId xmlns:a16="http://schemas.microsoft.com/office/drawing/2014/main" id="{F434B7CC-E606-4E93-BE0F-1331EF7C2CF8}"/>
                </a:ext>
              </a:extLst>
            </p:cNvPr>
            <p:cNvGrpSpPr/>
            <p:nvPr/>
          </p:nvGrpSpPr>
          <p:grpSpPr>
            <a:xfrm>
              <a:off x="5789176" y="2050958"/>
              <a:ext cx="866118" cy="866118"/>
              <a:chOff x="1430666" y="2683926"/>
              <a:chExt cx="866118" cy="866118"/>
            </a:xfrm>
          </p:grpSpPr>
          <p:sp>
            <p:nvSpPr>
              <p:cNvPr id="16" name="Oval 7">
                <a:extLst>
                  <a:ext uri="{FF2B5EF4-FFF2-40B4-BE49-F238E27FC236}">
                    <a16:creationId xmlns:a16="http://schemas.microsoft.com/office/drawing/2014/main" id="{1F01FA36-BF68-40E9-A469-2EA808FC7A9E}"/>
                  </a:ext>
                </a:extLst>
              </p:cNvPr>
              <p:cNvSpPr>
                <a:spLocks noChangeArrowheads="1"/>
              </p:cNvSpPr>
              <p:nvPr/>
            </p:nvSpPr>
            <p:spPr bwMode="auto">
              <a:xfrm>
                <a:off x="1430666" y="2683926"/>
                <a:ext cx="866118" cy="866118"/>
              </a:xfrm>
              <a:prstGeom prst="ellipse">
                <a:avLst/>
              </a:prstGeom>
              <a:solidFill>
                <a:schemeClr val="accent2">
                  <a:lumMod val="40000"/>
                  <a:lumOff val="60000"/>
                </a:schemeClr>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7" name="Freeform 6">
                <a:extLst>
                  <a:ext uri="{FF2B5EF4-FFF2-40B4-BE49-F238E27FC236}">
                    <a16:creationId xmlns:a16="http://schemas.microsoft.com/office/drawing/2014/main" id="{7EDAFEBF-4348-4156-84D7-CA1777081139}"/>
                  </a:ext>
                </a:extLst>
              </p:cNvPr>
              <p:cNvSpPr>
                <a:spLocks/>
              </p:cNvSpPr>
              <p:nvPr/>
            </p:nvSpPr>
            <p:spPr bwMode="auto">
              <a:xfrm>
                <a:off x="1725141" y="2909852"/>
                <a:ext cx="277168" cy="414266"/>
              </a:xfrm>
              <a:custGeom>
                <a:avLst/>
                <a:gdLst>
                  <a:gd name="T0" fmla="*/ 18 w 270"/>
                  <a:gd name="T1" fmla="*/ 307 h 405"/>
                  <a:gd name="T2" fmla="*/ 117 w 270"/>
                  <a:gd name="T3" fmla="*/ 332 h 405"/>
                  <a:gd name="T4" fmla="*/ 179 w 270"/>
                  <a:gd name="T5" fmla="*/ 289 h 405"/>
                  <a:gd name="T6" fmla="*/ 113 w 270"/>
                  <a:gd name="T7" fmla="*/ 234 h 405"/>
                  <a:gd name="T8" fmla="*/ 5 w 270"/>
                  <a:gd name="T9" fmla="*/ 118 h 405"/>
                  <a:gd name="T10" fmla="*/ 154 w 270"/>
                  <a:gd name="T11" fmla="*/ 0 h 405"/>
                  <a:gd name="T12" fmla="*/ 254 w 270"/>
                  <a:gd name="T13" fmla="*/ 20 h 405"/>
                  <a:gd name="T14" fmla="*/ 234 w 270"/>
                  <a:gd name="T15" fmla="*/ 91 h 405"/>
                  <a:gd name="T16" fmla="*/ 152 w 270"/>
                  <a:gd name="T17" fmla="*/ 73 h 405"/>
                  <a:gd name="T18" fmla="*/ 95 w 270"/>
                  <a:gd name="T19" fmla="*/ 110 h 405"/>
                  <a:gd name="T20" fmla="*/ 168 w 270"/>
                  <a:gd name="T21" fmla="*/ 166 h 405"/>
                  <a:gd name="T22" fmla="*/ 270 w 270"/>
                  <a:gd name="T23" fmla="*/ 283 h 405"/>
                  <a:gd name="T24" fmla="*/ 111 w 270"/>
                  <a:gd name="T25" fmla="*/ 405 h 405"/>
                  <a:gd name="T26" fmla="*/ 0 w 270"/>
                  <a:gd name="T27" fmla="*/ 381 h 405"/>
                  <a:gd name="T28" fmla="*/ 18 w 270"/>
                  <a:gd name="T29" fmla="*/ 307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405">
                    <a:moveTo>
                      <a:pt x="18" y="307"/>
                    </a:moveTo>
                    <a:cubicBezTo>
                      <a:pt x="42" y="320"/>
                      <a:pt x="79" y="332"/>
                      <a:pt x="117" y="332"/>
                    </a:cubicBezTo>
                    <a:cubicBezTo>
                      <a:pt x="157" y="332"/>
                      <a:pt x="179" y="315"/>
                      <a:pt x="179" y="289"/>
                    </a:cubicBezTo>
                    <a:cubicBezTo>
                      <a:pt x="179" y="265"/>
                      <a:pt x="160" y="251"/>
                      <a:pt x="113" y="234"/>
                    </a:cubicBezTo>
                    <a:cubicBezTo>
                      <a:pt x="48" y="211"/>
                      <a:pt x="5" y="175"/>
                      <a:pt x="5" y="118"/>
                    </a:cubicBezTo>
                    <a:cubicBezTo>
                      <a:pt x="5" y="51"/>
                      <a:pt x="61" y="0"/>
                      <a:pt x="154" y="0"/>
                    </a:cubicBezTo>
                    <a:cubicBezTo>
                      <a:pt x="198" y="0"/>
                      <a:pt x="231" y="9"/>
                      <a:pt x="254" y="20"/>
                    </a:cubicBezTo>
                    <a:cubicBezTo>
                      <a:pt x="234" y="91"/>
                      <a:pt x="234" y="91"/>
                      <a:pt x="234" y="91"/>
                    </a:cubicBezTo>
                    <a:cubicBezTo>
                      <a:pt x="219" y="84"/>
                      <a:pt x="191" y="73"/>
                      <a:pt x="152" y="73"/>
                    </a:cubicBezTo>
                    <a:cubicBezTo>
                      <a:pt x="114" y="73"/>
                      <a:pt x="95" y="90"/>
                      <a:pt x="95" y="110"/>
                    </a:cubicBezTo>
                    <a:cubicBezTo>
                      <a:pt x="95" y="136"/>
                      <a:pt x="117" y="147"/>
                      <a:pt x="168" y="166"/>
                    </a:cubicBezTo>
                    <a:cubicBezTo>
                      <a:pt x="237" y="191"/>
                      <a:pt x="270" y="228"/>
                      <a:pt x="270" y="283"/>
                    </a:cubicBezTo>
                    <a:cubicBezTo>
                      <a:pt x="270" y="349"/>
                      <a:pt x="219" y="405"/>
                      <a:pt x="111" y="405"/>
                    </a:cubicBezTo>
                    <a:cubicBezTo>
                      <a:pt x="67" y="405"/>
                      <a:pt x="22" y="393"/>
                      <a:pt x="0" y="381"/>
                    </a:cubicBezTo>
                    <a:lnTo>
                      <a:pt x="18" y="307"/>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18" name="Group 17">
              <a:extLst>
                <a:ext uri="{FF2B5EF4-FFF2-40B4-BE49-F238E27FC236}">
                  <a16:creationId xmlns:a16="http://schemas.microsoft.com/office/drawing/2014/main" id="{B7347DDC-0D44-437F-99B0-9009F5C2BADB}"/>
                </a:ext>
              </a:extLst>
            </p:cNvPr>
            <p:cNvGrpSpPr/>
            <p:nvPr/>
          </p:nvGrpSpPr>
          <p:grpSpPr>
            <a:xfrm>
              <a:off x="7038171" y="3636157"/>
              <a:ext cx="866118" cy="866118"/>
              <a:chOff x="4388179" y="2683926"/>
              <a:chExt cx="866118" cy="866118"/>
            </a:xfrm>
          </p:grpSpPr>
          <p:sp>
            <p:nvSpPr>
              <p:cNvPr id="19" name="Oval 10">
                <a:extLst>
                  <a:ext uri="{FF2B5EF4-FFF2-40B4-BE49-F238E27FC236}">
                    <a16:creationId xmlns:a16="http://schemas.microsoft.com/office/drawing/2014/main" id="{0C441E5A-42F1-4196-84BA-C659FD8325B5}"/>
                  </a:ext>
                </a:extLst>
              </p:cNvPr>
              <p:cNvSpPr>
                <a:spLocks noChangeArrowheads="1"/>
              </p:cNvSpPr>
              <p:nvPr/>
            </p:nvSpPr>
            <p:spPr bwMode="auto">
              <a:xfrm>
                <a:off x="4388179" y="2683926"/>
                <a:ext cx="866118" cy="866118"/>
              </a:xfrm>
              <a:prstGeom prst="ellipse">
                <a:avLst/>
              </a:prstGeom>
              <a:solidFill>
                <a:schemeClr val="accent3">
                  <a:lumMod val="40000"/>
                  <a:lumOff val="60000"/>
                </a:schemeClr>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20" name="Freeform 8">
                <a:extLst>
                  <a:ext uri="{FF2B5EF4-FFF2-40B4-BE49-F238E27FC236}">
                    <a16:creationId xmlns:a16="http://schemas.microsoft.com/office/drawing/2014/main" id="{9807E0CE-F88C-47ED-8FB8-4C790E5BCB3B}"/>
                  </a:ext>
                </a:extLst>
              </p:cNvPr>
              <p:cNvSpPr>
                <a:spLocks/>
              </p:cNvSpPr>
              <p:nvPr/>
            </p:nvSpPr>
            <p:spPr bwMode="auto">
              <a:xfrm>
                <a:off x="4564549" y="2924757"/>
                <a:ext cx="513378" cy="401208"/>
              </a:xfrm>
              <a:custGeom>
                <a:avLst/>
                <a:gdLst>
                  <a:gd name="T0" fmla="*/ 94 w 501"/>
                  <a:gd name="T1" fmla="*/ 392 h 392"/>
                  <a:gd name="T2" fmla="*/ 0 w 501"/>
                  <a:gd name="T3" fmla="*/ 0 h 392"/>
                  <a:gd name="T4" fmla="*/ 95 w 501"/>
                  <a:gd name="T5" fmla="*/ 0 h 392"/>
                  <a:gd name="T6" fmla="*/ 125 w 501"/>
                  <a:gd name="T7" fmla="*/ 162 h 392"/>
                  <a:gd name="T8" fmla="*/ 148 w 501"/>
                  <a:gd name="T9" fmla="*/ 299 h 392"/>
                  <a:gd name="T10" fmla="*/ 149 w 501"/>
                  <a:gd name="T11" fmla="*/ 299 h 392"/>
                  <a:gd name="T12" fmla="*/ 175 w 501"/>
                  <a:gd name="T13" fmla="*/ 161 h 392"/>
                  <a:gd name="T14" fmla="*/ 208 w 501"/>
                  <a:gd name="T15" fmla="*/ 0 h 392"/>
                  <a:gd name="T16" fmla="*/ 303 w 501"/>
                  <a:gd name="T17" fmla="*/ 0 h 392"/>
                  <a:gd name="T18" fmla="*/ 334 w 501"/>
                  <a:gd name="T19" fmla="*/ 165 h 392"/>
                  <a:gd name="T20" fmla="*/ 355 w 501"/>
                  <a:gd name="T21" fmla="*/ 297 h 392"/>
                  <a:gd name="T22" fmla="*/ 356 w 501"/>
                  <a:gd name="T23" fmla="*/ 297 h 392"/>
                  <a:gd name="T24" fmla="*/ 379 w 501"/>
                  <a:gd name="T25" fmla="*/ 161 h 392"/>
                  <a:gd name="T26" fmla="*/ 411 w 501"/>
                  <a:gd name="T27" fmla="*/ 0 h 392"/>
                  <a:gd name="T28" fmla="*/ 501 w 501"/>
                  <a:gd name="T29" fmla="*/ 0 h 392"/>
                  <a:gd name="T30" fmla="*/ 400 w 501"/>
                  <a:gd name="T31" fmla="*/ 392 h 392"/>
                  <a:gd name="T32" fmla="*/ 304 w 501"/>
                  <a:gd name="T33" fmla="*/ 392 h 392"/>
                  <a:gd name="T34" fmla="*/ 271 w 501"/>
                  <a:gd name="T35" fmla="*/ 223 h 392"/>
                  <a:gd name="T36" fmla="*/ 252 w 501"/>
                  <a:gd name="T37" fmla="*/ 102 h 392"/>
                  <a:gd name="T38" fmla="*/ 251 w 501"/>
                  <a:gd name="T39" fmla="*/ 102 h 392"/>
                  <a:gd name="T40" fmla="*/ 228 w 501"/>
                  <a:gd name="T41" fmla="*/ 223 h 392"/>
                  <a:gd name="T42" fmla="*/ 191 w 501"/>
                  <a:gd name="T43" fmla="*/ 392 h 392"/>
                  <a:gd name="T44" fmla="*/ 94 w 501"/>
                  <a:gd name="T45"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1" h="392">
                    <a:moveTo>
                      <a:pt x="94" y="392"/>
                    </a:moveTo>
                    <a:cubicBezTo>
                      <a:pt x="0" y="0"/>
                      <a:pt x="0" y="0"/>
                      <a:pt x="0" y="0"/>
                    </a:cubicBezTo>
                    <a:cubicBezTo>
                      <a:pt x="95" y="0"/>
                      <a:pt x="95" y="0"/>
                      <a:pt x="95" y="0"/>
                    </a:cubicBezTo>
                    <a:cubicBezTo>
                      <a:pt x="125" y="162"/>
                      <a:pt x="125" y="162"/>
                      <a:pt x="125" y="162"/>
                    </a:cubicBezTo>
                    <a:cubicBezTo>
                      <a:pt x="134" y="208"/>
                      <a:pt x="142" y="259"/>
                      <a:pt x="148" y="299"/>
                    </a:cubicBezTo>
                    <a:cubicBezTo>
                      <a:pt x="149" y="299"/>
                      <a:pt x="149" y="299"/>
                      <a:pt x="149" y="299"/>
                    </a:cubicBezTo>
                    <a:cubicBezTo>
                      <a:pt x="156" y="256"/>
                      <a:pt x="165" y="209"/>
                      <a:pt x="175" y="161"/>
                    </a:cubicBezTo>
                    <a:cubicBezTo>
                      <a:pt x="208" y="0"/>
                      <a:pt x="208" y="0"/>
                      <a:pt x="208" y="0"/>
                    </a:cubicBezTo>
                    <a:cubicBezTo>
                      <a:pt x="303" y="0"/>
                      <a:pt x="303" y="0"/>
                      <a:pt x="303" y="0"/>
                    </a:cubicBezTo>
                    <a:cubicBezTo>
                      <a:pt x="334" y="165"/>
                      <a:pt x="334" y="165"/>
                      <a:pt x="334" y="165"/>
                    </a:cubicBezTo>
                    <a:cubicBezTo>
                      <a:pt x="343" y="211"/>
                      <a:pt x="349" y="253"/>
                      <a:pt x="355" y="297"/>
                    </a:cubicBezTo>
                    <a:cubicBezTo>
                      <a:pt x="356" y="297"/>
                      <a:pt x="356" y="297"/>
                      <a:pt x="356" y="297"/>
                    </a:cubicBezTo>
                    <a:cubicBezTo>
                      <a:pt x="362" y="253"/>
                      <a:pt x="371" y="207"/>
                      <a:pt x="379" y="161"/>
                    </a:cubicBezTo>
                    <a:cubicBezTo>
                      <a:pt x="411" y="0"/>
                      <a:pt x="411" y="0"/>
                      <a:pt x="411" y="0"/>
                    </a:cubicBezTo>
                    <a:cubicBezTo>
                      <a:pt x="501" y="0"/>
                      <a:pt x="501" y="0"/>
                      <a:pt x="501" y="0"/>
                    </a:cubicBezTo>
                    <a:cubicBezTo>
                      <a:pt x="400" y="392"/>
                      <a:pt x="400" y="392"/>
                      <a:pt x="400" y="392"/>
                    </a:cubicBezTo>
                    <a:cubicBezTo>
                      <a:pt x="304" y="392"/>
                      <a:pt x="304" y="392"/>
                      <a:pt x="304" y="392"/>
                    </a:cubicBezTo>
                    <a:cubicBezTo>
                      <a:pt x="271" y="223"/>
                      <a:pt x="271" y="223"/>
                      <a:pt x="271" y="223"/>
                    </a:cubicBezTo>
                    <a:cubicBezTo>
                      <a:pt x="263" y="184"/>
                      <a:pt x="257" y="147"/>
                      <a:pt x="252" y="102"/>
                    </a:cubicBezTo>
                    <a:cubicBezTo>
                      <a:pt x="251" y="102"/>
                      <a:pt x="251" y="102"/>
                      <a:pt x="251" y="102"/>
                    </a:cubicBezTo>
                    <a:cubicBezTo>
                      <a:pt x="244" y="147"/>
                      <a:pt x="237" y="184"/>
                      <a:pt x="228" y="223"/>
                    </a:cubicBezTo>
                    <a:cubicBezTo>
                      <a:pt x="191" y="392"/>
                      <a:pt x="191" y="392"/>
                      <a:pt x="191" y="392"/>
                    </a:cubicBezTo>
                    <a:lnTo>
                      <a:pt x="94" y="392"/>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21" name="Group 20">
              <a:extLst>
                <a:ext uri="{FF2B5EF4-FFF2-40B4-BE49-F238E27FC236}">
                  <a16:creationId xmlns:a16="http://schemas.microsoft.com/office/drawing/2014/main" id="{EDD86C90-82B4-4271-B855-B6291C4CC48B}"/>
                </a:ext>
              </a:extLst>
            </p:cNvPr>
            <p:cNvGrpSpPr/>
            <p:nvPr/>
          </p:nvGrpSpPr>
          <p:grpSpPr>
            <a:xfrm>
              <a:off x="5650592" y="4697279"/>
              <a:ext cx="866118" cy="866118"/>
              <a:chOff x="7347279" y="2683926"/>
              <a:chExt cx="866118" cy="866118"/>
            </a:xfrm>
          </p:grpSpPr>
          <p:sp>
            <p:nvSpPr>
              <p:cNvPr id="22" name="Oval 13">
                <a:extLst>
                  <a:ext uri="{FF2B5EF4-FFF2-40B4-BE49-F238E27FC236}">
                    <a16:creationId xmlns:a16="http://schemas.microsoft.com/office/drawing/2014/main" id="{2850E0CC-53F6-448B-BD08-4CD93BDCDE2B}"/>
                  </a:ext>
                </a:extLst>
              </p:cNvPr>
              <p:cNvSpPr>
                <a:spLocks noChangeArrowheads="1"/>
              </p:cNvSpPr>
              <p:nvPr/>
            </p:nvSpPr>
            <p:spPr bwMode="auto">
              <a:xfrm>
                <a:off x="7347279" y="2683926"/>
                <a:ext cx="866118" cy="866118"/>
              </a:xfrm>
              <a:prstGeom prst="ellipse">
                <a:avLst/>
              </a:pr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23" name="Freeform 10">
                <a:extLst>
                  <a:ext uri="{FF2B5EF4-FFF2-40B4-BE49-F238E27FC236}">
                    <a16:creationId xmlns:a16="http://schemas.microsoft.com/office/drawing/2014/main" id="{B48424BE-B605-4FCF-8948-453DFA396532}"/>
                  </a:ext>
                </a:extLst>
              </p:cNvPr>
              <p:cNvSpPr>
                <a:spLocks noEditPoints="1"/>
              </p:cNvSpPr>
              <p:nvPr/>
            </p:nvSpPr>
            <p:spPr bwMode="auto">
              <a:xfrm>
                <a:off x="7577870" y="2861510"/>
                <a:ext cx="404936" cy="434172"/>
              </a:xfrm>
              <a:custGeom>
                <a:avLst/>
                <a:gdLst>
                  <a:gd name="T0" fmla="*/ 186 w 377"/>
                  <a:gd name="T1" fmla="*/ 0 h 405"/>
                  <a:gd name="T2" fmla="*/ 377 w 377"/>
                  <a:gd name="T3" fmla="*/ 205 h 405"/>
                  <a:gd name="T4" fmla="*/ 193 w 377"/>
                  <a:gd name="T5" fmla="*/ 405 h 405"/>
                  <a:gd name="T6" fmla="*/ 0 w 377"/>
                  <a:gd name="T7" fmla="*/ 198 h 405"/>
                  <a:gd name="T8" fmla="*/ 186 w 377"/>
                  <a:gd name="T9" fmla="*/ 0 h 405"/>
                  <a:gd name="T10" fmla="*/ 189 w 377"/>
                  <a:gd name="T11" fmla="*/ 70 h 405"/>
                  <a:gd name="T12" fmla="*/ 94 w 377"/>
                  <a:gd name="T13" fmla="*/ 201 h 405"/>
                  <a:gd name="T14" fmla="*/ 188 w 377"/>
                  <a:gd name="T15" fmla="*/ 335 h 405"/>
                  <a:gd name="T16" fmla="*/ 284 w 377"/>
                  <a:gd name="T17" fmla="*/ 204 h 405"/>
                  <a:gd name="T18" fmla="*/ 189 w 377"/>
                  <a:gd name="T19" fmla="*/ 7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7" h="405">
                    <a:moveTo>
                      <a:pt x="186" y="0"/>
                    </a:moveTo>
                    <a:cubicBezTo>
                      <a:pt x="302" y="0"/>
                      <a:pt x="377" y="88"/>
                      <a:pt x="377" y="205"/>
                    </a:cubicBezTo>
                    <a:cubicBezTo>
                      <a:pt x="377" y="317"/>
                      <a:pt x="309" y="405"/>
                      <a:pt x="193" y="405"/>
                    </a:cubicBezTo>
                    <a:cubicBezTo>
                      <a:pt x="78" y="405"/>
                      <a:pt x="0" y="327"/>
                      <a:pt x="0" y="198"/>
                    </a:cubicBezTo>
                    <a:cubicBezTo>
                      <a:pt x="0" y="90"/>
                      <a:pt x="66" y="0"/>
                      <a:pt x="186" y="0"/>
                    </a:cubicBezTo>
                    <a:close/>
                    <a:moveTo>
                      <a:pt x="189" y="70"/>
                    </a:moveTo>
                    <a:cubicBezTo>
                      <a:pt x="127" y="70"/>
                      <a:pt x="94" y="131"/>
                      <a:pt x="94" y="201"/>
                    </a:cubicBezTo>
                    <a:cubicBezTo>
                      <a:pt x="94" y="278"/>
                      <a:pt x="128" y="335"/>
                      <a:pt x="188" y="335"/>
                    </a:cubicBezTo>
                    <a:cubicBezTo>
                      <a:pt x="247" y="335"/>
                      <a:pt x="284" y="280"/>
                      <a:pt x="284" y="204"/>
                    </a:cubicBezTo>
                    <a:cubicBezTo>
                      <a:pt x="284" y="127"/>
                      <a:pt x="249" y="70"/>
                      <a:pt x="189" y="7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24" name="Group 23">
              <a:extLst>
                <a:ext uri="{FF2B5EF4-FFF2-40B4-BE49-F238E27FC236}">
                  <a16:creationId xmlns:a16="http://schemas.microsoft.com/office/drawing/2014/main" id="{D6948C54-0EB9-4A95-A602-5A63315270B9}"/>
                </a:ext>
              </a:extLst>
            </p:cNvPr>
            <p:cNvGrpSpPr/>
            <p:nvPr/>
          </p:nvGrpSpPr>
          <p:grpSpPr>
            <a:xfrm>
              <a:off x="4349593" y="3116591"/>
              <a:ext cx="867356" cy="866118"/>
              <a:chOff x="10304966" y="2683926"/>
              <a:chExt cx="867356" cy="866118"/>
            </a:xfrm>
          </p:grpSpPr>
          <p:sp>
            <p:nvSpPr>
              <p:cNvPr id="25" name="Oval 16">
                <a:extLst>
                  <a:ext uri="{FF2B5EF4-FFF2-40B4-BE49-F238E27FC236}">
                    <a16:creationId xmlns:a16="http://schemas.microsoft.com/office/drawing/2014/main" id="{1C9D09D8-B354-45E9-BA4B-99D6098ABC0F}"/>
                  </a:ext>
                </a:extLst>
              </p:cNvPr>
              <p:cNvSpPr>
                <a:spLocks noChangeArrowheads="1"/>
              </p:cNvSpPr>
              <p:nvPr/>
            </p:nvSpPr>
            <p:spPr bwMode="auto">
              <a:xfrm>
                <a:off x="10304966" y="2683926"/>
                <a:ext cx="867356" cy="866118"/>
              </a:xfrm>
              <a:prstGeom prst="ellipse">
                <a:avLst/>
              </a:prstGeom>
              <a:solidFill>
                <a:schemeClr val="accent4">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26" name="Freeform 12">
                <a:extLst>
                  <a:ext uri="{FF2B5EF4-FFF2-40B4-BE49-F238E27FC236}">
                    <a16:creationId xmlns:a16="http://schemas.microsoft.com/office/drawing/2014/main" id="{AF2C51A0-013C-4A8C-9E41-7C1E41599874}"/>
                  </a:ext>
                </a:extLst>
              </p:cNvPr>
              <p:cNvSpPr>
                <a:spLocks/>
              </p:cNvSpPr>
              <p:nvPr/>
            </p:nvSpPr>
            <p:spPr bwMode="auto">
              <a:xfrm>
                <a:off x="10575317" y="2940940"/>
                <a:ext cx="309808" cy="401208"/>
              </a:xfrm>
              <a:custGeom>
                <a:avLst/>
                <a:gdLst>
                  <a:gd name="T0" fmla="*/ 338 w 522"/>
                  <a:gd name="T1" fmla="*/ 676 h 676"/>
                  <a:gd name="T2" fmla="*/ 185 w 522"/>
                  <a:gd name="T3" fmla="*/ 676 h 676"/>
                  <a:gd name="T4" fmla="*/ 185 w 522"/>
                  <a:gd name="T5" fmla="*/ 127 h 676"/>
                  <a:gd name="T6" fmla="*/ 0 w 522"/>
                  <a:gd name="T7" fmla="*/ 127 h 676"/>
                  <a:gd name="T8" fmla="*/ 0 w 522"/>
                  <a:gd name="T9" fmla="*/ 0 h 676"/>
                  <a:gd name="T10" fmla="*/ 522 w 522"/>
                  <a:gd name="T11" fmla="*/ 0 h 676"/>
                  <a:gd name="T12" fmla="*/ 522 w 522"/>
                  <a:gd name="T13" fmla="*/ 127 h 676"/>
                  <a:gd name="T14" fmla="*/ 338 w 522"/>
                  <a:gd name="T15" fmla="*/ 127 h 676"/>
                  <a:gd name="T16" fmla="*/ 338 w 522"/>
                  <a:gd name="T17" fmla="*/ 67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676">
                    <a:moveTo>
                      <a:pt x="338" y="676"/>
                    </a:moveTo>
                    <a:lnTo>
                      <a:pt x="185" y="676"/>
                    </a:lnTo>
                    <a:lnTo>
                      <a:pt x="185" y="127"/>
                    </a:lnTo>
                    <a:lnTo>
                      <a:pt x="0" y="127"/>
                    </a:lnTo>
                    <a:lnTo>
                      <a:pt x="0" y="0"/>
                    </a:lnTo>
                    <a:lnTo>
                      <a:pt x="522" y="0"/>
                    </a:lnTo>
                    <a:lnTo>
                      <a:pt x="522" y="127"/>
                    </a:lnTo>
                    <a:lnTo>
                      <a:pt x="338" y="127"/>
                    </a:lnTo>
                    <a:lnTo>
                      <a:pt x="338" y="676"/>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a:p>
            </p:txBody>
          </p:sp>
        </p:grpSp>
      </p:grpSp>
      <p:sp>
        <p:nvSpPr>
          <p:cNvPr id="27" name="Rectangle 26">
            <a:extLst>
              <a:ext uri="{FF2B5EF4-FFF2-40B4-BE49-F238E27FC236}">
                <a16:creationId xmlns:a16="http://schemas.microsoft.com/office/drawing/2014/main" id="{6C1180E0-3F6D-4546-91D6-2ECCB079965F}"/>
              </a:ext>
            </a:extLst>
          </p:cNvPr>
          <p:cNvSpPr/>
          <p:nvPr/>
        </p:nvSpPr>
        <p:spPr>
          <a:xfrm>
            <a:off x="1077517" y="1834280"/>
            <a:ext cx="1266419" cy="253916"/>
          </a:xfrm>
          <a:prstGeom prst="rect">
            <a:avLst/>
          </a:prstGeom>
          <a:noFill/>
        </p:spPr>
        <p:txBody>
          <a:bodyPr wrap="square">
            <a:spAutoFit/>
          </a:bodyPr>
          <a:lstStyle/>
          <a:p>
            <a:r>
              <a:rPr lang="en-US" sz="1050" b="1" dirty="0">
                <a:solidFill>
                  <a:schemeClr val="tx1">
                    <a:lumMod val="85000"/>
                    <a:lumOff val="15000"/>
                  </a:schemeClr>
                </a:solidFill>
                <a:latin typeface="+mj-lt"/>
              </a:rPr>
              <a:t>Subtitle Here</a:t>
            </a:r>
          </a:p>
        </p:txBody>
      </p:sp>
      <p:sp>
        <p:nvSpPr>
          <p:cNvPr id="28" name="Rectangle 27">
            <a:extLst>
              <a:ext uri="{FF2B5EF4-FFF2-40B4-BE49-F238E27FC236}">
                <a16:creationId xmlns:a16="http://schemas.microsoft.com/office/drawing/2014/main" id="{6E008DA8-2ABC-4498-AD0C-61C07367E558}"/>
              </a:ext>
            </a:extLst>
          </p:cNvPr>
          <p:cNvSpPr/>
          <p:nvPr/>
        </p:nvSpPr>
        <p:spPr>
          <a:xfrm>
            <a:off x="1077516" y="2082034"/>
            <a:ext cx="3564830" cy="836126"/>
          </a:xfrm>
          <a:prstGeom prst="rect">
            <a:avLst/>
          </a:prstGeom>
        </p:spPr>
        <p:txBody>
          <a:bodyPr wrap="square">
            <a:spAutoFit/>
          </a:bodyPr>
          <a:lstStyle/>
          <a:p>
            <a:pPr>
              <a:lnSpc>
                <a:spcPct val="150000"/>
              </a:lnSpc>
            </a:pPr>
            <a:r>
              <a:rPr lang="id-ID" sz="825" dirty="0">
                <a:solidFill>
                  <a:schemeClr val="tx1">
                    <a:lumMod val="50000"/>
                    <a:lumOff val="50000"/>
                  </a:schemeClr>
                </a:solidFill>
              </a:rPr>
              <a:t>On november 13, felix unger was asked to remove himself from his place of residence. That request came from his wife. Deep down, he knew she was right, but he also knew that someday, he would return to her. With nowhere else to go</a:t>
            </a:r>
          </a:p>
        </p:txBody>
      </p:sp>
      <p:sp>
        <p:nvSpPr>
          <p:cNvPr id="35" name="TextBox 34">
            <a:extLst>
              <a:ext uri="{FF2B5EF4-FFF2-40B4-BE49-F238E27FC236}">
                <a16:creationId xmlns:a16="http://schemas.microsoft.com/office/drawing/2014/main" id="{14E28445-6435-4DC6-A9B6-00BA9AE46D22}"/>
              </a:ext>
            </a:extLst>
          </p:cNvPr>
          <p:cNvSpPr txBox="1"/>
          <p:nvPr/>
        </p:nvSpPr>
        <p:spPr>
          <a:xfrm>
            <a:off x="6200464" y="3024495"/>
            <a:ext cx="1153697" cy="553998"/>
          </a:xfrm>
          <a:prstGeom prst="rect">
            <a:avLst/>
          </a:prstGeom>
          <a:noFill/>
        </p:spPr>
        <p:txBody>
          <a:bodyPr wrap="square" rtlCol="0">
            <a:spAutoFit/>
          </a:bodyPr>
          <a:lstStyle/>
          <a:p>
            <a:pPr algn="ctr"/>
            <a:r>
              <a:rPr lang="en-US" sz="3000" dirty="0">
                <a:solidFill>
                  <a:schemeClr val="tx1">
                    <a:lumMod val="85000"/>
                    <a:lumOff val="15000"/>
                  </a:schemeClr>
                </a:solidFill>
                <a:latin typeface="+mj-lt"/>
              </a:rPr>
              <a:t>85%</a:t>
            </a:r>
          </a:p>
        </p:txBody>
      </p:sp>
      <p:sp>
        <p:nvSpPr>
          <p:cNvPr id="36" name="Rectangle 35">
            <a:extLst>
              <a:ext uri="{FF2B5EF4-FFF2-40B4-BE49-F238E27FC236}">
                <a16:creationId xmlns:a16="http://schemas.microsoft.com/office/drawing/2014/main" id="{62C40875-2212-4AB9-851B-ADB989D3762E}"/>
              </a:ext>
            </a:extLst>
          </p:cNvPr>
          <p:cNvSpPr/>
          <p:nvPr/>
        </p:nvSpPr>
        <p:spPr>
          <a:xfrm>
            <a:off x="6144103" y="3564862"/>
            <a:ext cx="1266419" cy="230832"/>
          </a:xfrm>
          <a:prstGeom prst="rect">
            <a:avLst/>
          </a:prstGeom>
          <a:noFill/>
        </p:spPr>
        <p:txBody>
          <a:bodyPr wrap="square">
            <a:spAutoFit/>
          </a:bodyPr>
          <a:lstStyle/>
          <a:p>
            <a:pPr algn="ctr"/>
            <a:r>
              <a:rPr lang="en-US" sz="900" dirty="0">
                <a:solidFill>
                  <a:schemeClr val="tx1">
                    <a:lumMod val="85000"/>
                    <a:lumOff val="15000"/>
                  </a:schemeClr>
                </a:solidFill>
                <a:latin typeface="+mj-lt"/>
              </a:rPr>
              <a:t>SUBTITLE HERE</a:t>
            </a:r>
          </a:p>
        </p:txBody>
      </p:sp>
      <p:sp>
        <p:nvSpPr>
          <p:cNvPr id="50" name="Rectangle 49">
            <a:extLst>
              <a:ext uri="{FF2B5EF4-FFF2-40B4-BE49-F238E27FC236}">
                <a16:creationId xmlns:a16="http://schemas.microsoft.com/office/drawing/2014/main" id="{124A9615-7D77-4ED9-8799-B7E710886A2A}"/>
              </a:ext>
            </a:extLst>
          </p:cNvPr>
          <p:cNvSpPr/>
          <p:nvPr/>
        </p:nvSpPr>
        <p:spPr>
          <a:xfrm>
            <a:off x="1077516" y="4278449"/>
            <a:ext cx="2530078" cy="455253"/>
          </a:xfrm>
          <a:prstGeom prst="rect">
            <a:avLst/>
          </a:prstGeom>
        </p:spPr>
        <p:txBody>
          <a:bodyPr wrap="square">
            <a:spAutoFit/>
          </a:bodyPr>
          <a:lstStyle/>
          <a:p>
            <a:pPr>
              <a:lnSpc>
                <a:spcPct val="150000"/>
              </a:lnSpc>
            </a:pPr>
            <a:r>
              <a:rPr lang="id-ID" sz="825" dirty="0">
                <a:solidFill>
                  <a:schemeClr val="tx1">
                    <a:lumMod val="50000"/>
                    <a:lumOff val="50000"/>
                  </a:schemeClr>
                </a:solidFill>
              </a:rPr>
              <a:t>On november 13, felix unger was asked to remove himself from his place of residence. </a:t>
            </a:r>
          </a:p>
        </p:txBody>
      </p:sp>
      <p:grpSp>
        <p:nvGrpSpPr>
          <p:cNvPr id="3" name="Group 2">
            <a:extLst>
              <a:ext uri="{FF2B5EF4-FFF2-40B4-BE49-F238E27FC236}">
                <a16:creationId xmlns:a16="http://schemas.microsoft.com/office/drawing/2014/main" id="{26DAC0CD-7BD1-4B4C-AD79-C87BED9B834C}"/>
              </a:ext>
            </a:extLst>
          </p:cNvPr>
          <p:cNvGrpSpPr/>
          <p:nvPr/>
        </p:nvGrpSpPr>
        <p:grpSpPr>
          <a:xfrm>
            <a:off x="1145714" y="3277143"/>
            <a:ext cx="1977654" cy="715581"/>
            <a:chOff x="1527619" y="4369525"/>
            <a:chExt cx="2636872" cy="954108"/>
          </a:xfrm>
        </p:grpSpPr>
        <p:grpSp>
          <p:nvGrpSpPr>
            <p:cNvPr id="37" name="Group 36">
              <a:extLst>
                <a:ext uri="{FF2B5EF4-FFF2-40B4-BE49-F238E27FC236}">
                  <a16:creationId xmlns:a16="http://schemas.microsoft.com/office/drawing/2014/main" id="{BD17AC42-C59A-4157-8018-8638C5EE2979}"/>
                </a:ext>
              </a:extLst>
            </p:cNvPr>
            <p:cNvGrpSpPr/>
            <p:nvPr/>
          </p:nvGrpSpPr>
          <p:grpSpPr>
            <a:xfrm>
              <a:off x="1527619" y="4369525"/>
              <a:ext cx="307777" cy="307777"/>
              <a:chOff x="1430666" y="2683926"/>
              <a:chExt cx="866118" cy="866118"/>
            </a:xfrm>
          </p:grpSpPr>
          <p:sp>
            <p:nvSpPr>
              <p:cNvPr id="38" name="Oval 7">
                <a:extLst>
                  <a:ext uri="{FF2B5EF4-FFF2-40B4-BE49-F238E27FC236}">
                    <a16:creationId xmlns:a16="http://schemas.microsoft.com/office/drawing/2014/main" id="{287DB296-52F1-413E-82CA-A72399578AAF}"/>
                  </a:ext>
                </a:extLst>
              </p:cNvPr>
              <p:cNvSpPr>
                <a:spLocks noChangeArrowheads="1"/>
              </p:cNvSpPr>
              <p:nvPr/>
            </p:nvSpPr>
            <p:spPr bwMode="auto">
              <a:xfrm>
                <a:off x="1430666" y="2683926"/>
                <a:ext cx="866118" cy="866118"/>
              </a:xfrm>
              <a:prstGeom prst="ellipse">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39" name="Freeform 6">
                <a:extLst>
                  <a:ext uri="{FF2B5EF4-FFF2-40B4-BE49-F238E27FC236}">
                    <a16:creationId xmlns:a16="http://schemas.microsoft.com/office/drawing/2014/main" id="{77F69017-CD3A-4E44-A92A-9276064EEBB2}"/>
                  </a:ext>
                </a:extLst>
              </p:cNvPr>
              <p:cNvSpPr>
                <a:spLocks/>
              </p:cNvSpPr>
              <p:nvPr/>
            </p:nvSpPr>
            <p:spPr bwMode="auto">
              <a:xfrm>
                <a:off x="1725141" y="2909852"/>
                <a:ext cx="277168" cy="414266"/>
              </a:xfrm>
              <a:custGeom>
                <a:avLst/>
                <a:gdLst>
                  <a:gd name="T0" fmla="*/ 18 w 270"/>
                  <a:gd name="T1" fmla="*/ 307 h 405"/>
                  <a:gd name="T2" fmla="*/ 117 w 270"/>
                  <a:gd name="T3" fmla="*/ 332 h 405"/>
                  <a:gd name="T4" fmla="*/ 179 w 270"/>
                  <a:gd name="T5" fmla="*/ 289 h 405"/>
                  <a:gd name="T6" fmla="*/ 113 w 270"/>
                  <a:gd name="T7" fmla="*/ 234 h 405"/>
                  <a:gd name="T8" fmla="*/ 5 w 270"/>
                  <a:gd name="T9" fmla="*/ 118 h 405"/>
                  <a:gd name="T10" fmla="*/ 154 w 270"/>
                  <a:gd name="T11" fmla="*/ 0 h 405"/>
                  <a:gd name="T12" fmla="*/ 254 w 270"/>
                  <a:gd name="T13" fmla="*/ 20 h 405"/>
                  <a:gd name="T14" fmla="*/ 234 w 270"/>
                  <a:gd name="T15" fmla="*/ 91 h 405"/>
                  <a:gd name="T16" fmla="*/ 152 w 270"/>
                  <a:gd name="T17" fmla="*/ 73 h 405"/>
                  <a:gd name="T18" fmla="*/ 95 w 270"/>
                  <a:gd name="T19" fmla="*/ 110 h 405"/>
                  <a:gd name="T20" fmla="*/ 168 w 270"/>
                  <a:gd name="T21" fmla="*/ 166 h 405"/>
                  <a:gd name="T22" fmla="*/ 270 w 270"/>
                  <a:gd name="T23" fmla="*/ 283 h 405"/>
                  <a:gd name="T24" fmla="*/ 111 w 270"/>
                  <a:gd name="T25" fmla="*/ 405 h 405"/>
                  <a:gd name="T26" fmla="*/ 0 w 270"/>
                  <a:gd name="T27" fmla="*/ 381 h 405"/>
                  <a:gd name="T28" fmla="*/ 18 w 270"/>
                  <a:gd name="T29" fmla="*/ 307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405">
                    <a:moveTo>
                      <a:pt x="18" y="307"/>
                    </a:moveTo>
                    <a:cubicBezTo>
                      <a:pt x="42" y="320"/>
                      <a:pt x="79" y="332"/>
                      <a:pt x="117" y="332"/>
                    </a:cubicBezTo>
                    <a:cubicBezTo>
                      <a:pt x="157" y="332"/>
                      <a:pt x="179" y="315"/>
                      <a:pt x="179" y="289"/>
                    </a:cubicBezTo>
                    <a:cubicBezTo>
                      <a:pt x="179" y="265"/>
                      <a:pt x="160" y="251"/>
                      <a:pt x="113" y="234"/>
                    </a:cubicBezTo>
                    <a:cubicBezTo>
                      <a:pt x="48" y="211"/>
                      <a:pt x="5" y="175"/>
                      <a:pt x="5" y="118"/>
                    </a:cubicBezTo>
                    <a:cubicBezTo>
                      <a:pt x="5" y="51"/>
                      <a:pt x="61" y="0"/>
                      <a:pt x="154" y="0"/>
                    </a:cubicBezTo>
                    <a:cubicBezTo>
                      <a:pt x="198" y="0"/>
                      <a:pt x="231" y="9"/>
                      <a:pt x="254" y="20"/>
                    </a:cubicBezTo>
                    <a:cubicBezTo>
                      <a:pt x="234" y="91"/>
                      <a:pt x="234" y="91"/>
                      <a:pt x="234" y="91"/>
                    </a:cubicBezTo>
                    <a:cubicBezTo>
                      <a:pt x="219" y="84"/>
                      <a:pt x="191" y="73"/>
                      <a:pt x="152" y="73"/>
                    </a:cubicBezTo>
                    <a:cubicBezTo>
                      <a:pt x="114" y="73"/>
                      <a:pt x="95" y="90"/>
                      <a:pt x="95" y="110"/>
                    </a:cubicBezTo>
                    <a:cubicBezTo>
                      <a:pt x="95" y="136"/>
                      <a:pt x="117" y="147"/>
                      <a:pt x="168" y="166"/>
                    </a:cubicBezTo>
                    <a:cubicBezTo>
                      <a:pt x="237" y="191"/>
                      <a:pt x="270" y="228"/>
                      <a:pt x="270" y="283"/>
                    </a:cubicBezTo>
                    <a:cubicBezTo>
                      <a:pt x="270" y="349"/>
                      <a:pt x="219" y="405"/>
                      <a:pt x="111" y="405"/>
                    </a:cubicBezTo>
                    <a:cubicBezTo>
                      <a:pt x="67" y="405"/>
                      <a:pt x="22" y="393"/>
                      <a:pt x="0" y="381"/>
                    </a:cubicBezTo>
                    <a:lnTo>
                      <a:pt x="18" y="307"/>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40" name="Group 39">
              <a:extLst>
                <a:ext uri="{FF2B5EF4-FFF2-40B4-BE49-F238E27FC236}">
                  <a16:creationId xmlns:a16="http://schemas.microsoft.com/office/drawing/2014/main" id="{6F428015-2181-4314-BAA2-FE002DE43EDC}"/>
                </a:ext>
              </a:extLst>
            </p:cNvPr>
            <p:cNvGrpSpPr/>
            <p:nvPr/>
          </p:nvGrpSpPr>
          <p:grpSpPr>
            <a:xfrm>
              <a:off x="2291884" y="4369525"/>
              <a:ext cx="307777" cy="307777"/>
              <a:chOff x="4388179" y="2683926"/>
              <a:chExt cx="866118" cy="866118"/>
            </a:xfrm>
          </p:grpSpPr>
          <p:sp>
            <p:nvSpPr>
              <p:cNvPr id="41" name="Oval 10">
                <a:extLst>
                  <a:ext uri="{FF2B5EF4-FFF2-40B4-BE49-F238E27FC236}">
                    <a16:creationId xmlns:a16="http://schemas.microsoft.com/office/drawing/2014/main" id="{3488DAAF-B155-4CD2-91C0-E6088C56F757}"/>
                  </a:ext>
                </a:extLst>
              </p:cNvPr>
              <p:cNvSpPr>
                <a:spLocks noChangeArrowheads="1"/>
              </p:cNvSpPr>
              <p:nvPr/>
            </p:nvSpPr>
            <p:spPr bwMode="auto">
              <a:xfrm>
                <a:off x="4388179" y="2683926"/>
                <a:ext cx="866118" cy="866118"/>
              </a:xfrm>
              <a:prstGeom prst="ellipse">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42" name="Freeform 8">
                <a:extLst>
                  <a:ext uri="{FF2B5EF4-FFF2-40B4-BE49-F238E27FC236}">
                    <a16:creationId xmlns:a16="http://schemas.microsoft.com/office/drawing/2014/main" id="{193C5348-484C-4BA1-9BF4-9E04EA977054}"/>
                  </a:ext>
                </a:extLst>
              </p:cNvPr>
              <p:cNvSpPr>
                <a:spLocks/>
              </p:cNvSpPr>
              <p:nvPr/>
            </p:nvSpPr>
            <p:spPr bwMode="auto">
              <a:xfrm>
                <a:off x="4564549" y="2924757"/>
                <a:ext cx="513378" cy="401208"/>
              </a:xfrm>
              <a:custGeom>
                <a:avLst/>
                <a:gdLst>
                  <a:gd name="T0" fmla="*/ 94 w 501"/>
                  <a:gd name="T1" fmla="*/ 392 h 392"/>
                  <a:gd name="T2" fmla="*/ 0 w 501"/>
                  <a:gd name="T3" fmla="*/ 0 h 392"/>
                  <a:gd name="T4" fmla="*/ 95 w 501"/>
                  <a:gd name="T5" fmla="*/ 0 h 392"/>
                  <a:gd name="T6" fmla="*/ 125 w 501"/>
                  <a:gd name="T7" fmla="*/ 162 h 392"/>
                  <a:gd name="T8" fmla="*/ 148 w 501"/>
                  <a:gd name="T9" fmla="*/ 299 h 392"/>
                  <a:gd name="T10" fmla="*/ 149 w 501"/>
                  <a:gd name="T11" fmla="*/ 299 h 392"/>
                  <a:gd name="T12" fmla="*/ 175 w 501"/>
                  <a:gd name="T13" fmla="*/ 161 h 392"/>
                  <a:gd name="T14" fmla="*/ 208 w 501"/>
                  <a:gd name="T15" fmla="*/ 0 h 392"/>
                  <a:gd name="T16" fmla="*/ 303 w 501"/>
                  <a:gd name="T17" fmla="*/ 0 h 392"/>
                  <a:gd name="T18" fmla="*/ 334 w 501"/>
                  <a:gd name="T19" fmla="*/ 165 h 392"/>
                  <a:gd name="T20" fmla="*/ 355 w 501"/>
                  <a:gd name="T21" fmla="*/ 297 h 392"/>
                  <a:gd name="T22" fmla="*/ 356 w 501"/>
                  <a:gd name="T23" fmla="*/ 297 h 392"/>
                  <a:gd name="T24" fmla="*/ 379 w 501"/>
                  <a:gd name="T25" fmla="*/ 161 h 392"/>
                  <a:gd name="T26" fmla="*/ 411 w 501"/>
                  <a:gd name="T27" fmla="*/ 0 h 392"/>
                  <a:gd name="T28" fmla="*/ 501 w 501"/>
                  <a:gd name="T29" fmla="*/ 0 h 392"/>
                  <a:gd name="T30" fmla="*/ 400 w 501"/>
                  <a:gd name="T31" fmla="*/ 392 h 392"/>
                  <a:gd name="T32" fmla="*/ 304 w 501"/>
                  <a:gd name="T33" fmla="*/ 392 h 392"/>
                  <a:gd name="T34" fmla="*/ 271 w 501"/>
                  <a:gd name="T35" fmla="*/ 223 h 392"/>
                  <a:gd name="T36" fmla="*/ 252 w 501"/>
                  <a:gd name="T37" fmla="*/ 102 h 392"/>
                  <a:gd name="T38" fmla="*/ 251 w 501"/>
                  <a:gd name="T39" fmla="*/ 102 h 392"/>
                  <a:gd name="T40" fmla="*/ 228 w 501"/>
                  <a:gd name="T41" fmla="*/ 223 h 392"/>
                  <a:gd name="T42" fmla="*/ 191 w 501"/>
                  <a:gd name="T43" fmla="*/ 392 h 392"/>
                  <a:gd name="T44" fmla="*/ 94 w 501"/>
                  <a:gd name="T45"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1" h="392">
                    <a:moveTo>
                      <a:pt x="94" y="392"/>
                    </a:moveTo>
                    <a:cubicBezTo>
                      <a:pt x="0" y="0"/>
                      <a:pt x="0" y="0"/>
                      <a:pt x="0" y="0"/>
                    </a:cubicBezTo>
                    <a:cubicBezTo>
                      <a:pt x="95" y="0"/>
                      <a:pt x="95" y="0"/>
                      <a:pt x="95" y="0"/>
                    </a:cubicBezTo>
                    <a:cubicBezTo>
                      <a:pt x="125" y="162"/>
                      <a:pt x="125" y="162"/>
                      <a:pt x="125" y="162"/>
                    </a:cubicBezTo>
                    <a:cubicBezTo>
                      <a:pt x="134" y="208"/>
                      <a:pt x="142" y="259"/>
                      <a:pt x="148" y="299"/>
                    </a:cubicBezTo>
                    <a:cubicBezTo>
                      <a:pt x="149" y="299"/>
                      <a:pt x="149" y="299"/>
                      <a:pt x="149" y="299"/>
                    </a:cubicBezTo>
                    <a:cubicBezTo>
                      <a:pt x="156" y="256"/>
                      <a:pt x="165" y="209"/>
                      <a:pt x="175" y="161"/>
                    </a:cubicBezTo>
                    <a:cubicBezTo>
                      <a:pt x="208" y="0"/>
                      <a:pt x="208" y="0"/>
                      <a:pt x="208" y="0"/>
                    </a:cubicBezTo>
                    <a:cubicBezTo>
                      <a:pt x="303" y="0"/>
                      <a:pt x="303" y="0"/>
                      <a:pt x="303" y="0"/>
                    </a:cubicBezTo>
                    <a:cubicBezTo>
                      <a:pt x="334" y="165"/>
                      <a:pt x="334" y="165"/>
                      <a:pt x="334" y="165"/>
                    </a:cubicBezTo>
                    <a:cubicBezTo>
                      <a:pt x="343" y="211"/>
                      <a:pt x="349" y="253"/>
                      <a:pt x="355" y="297"/>
                    </a:cubicBezTo>
                    <a:cubicBezTo>
                      <a:pt x="356" y="297"/>
                      <a:pt x="356" y="297"/>
                      <a:pt x="356" y="297"/>
                    </a:cubicBezTo>
                    <a:cubicBezTo>
                      <a:pt x="362" y="253"/>
                      <a:pt x="371" y="207"/>
                      <a:pt x="379" y="161"/>
                    </a:cubicBezTo>
                    <a:cubicBezTo>
                      <a:pt x="411" y="0"/>
                      <a:pt x="411" y="0"/>
                      <a:pt x="411" y="0"/>
                    </a:cubicBezTo>
                    <a:cubicBezTo>
                      <a:pt x="501" y="0"/>
                      <a:pt x="501" y="0"/>
                      <a:pt x="501" y="0"/>
                    </a:cubicBezTo>
                    <a:cubicBezTo>
                      <a:pt x="400" y="392"/>
                      <a:pt x="400" y="392"/>
                      <a:pt x="400" y="392"/>
                    </a:cubicBezTo>
                    <a:cubicBezTo>
                      <a:pt x="304" y="392"/>
                      <a:pt x="304" y="392"/>
                      <a:pt x="304" y="392"/>
                    </a:cubicBezTo>
                    <a:cubicBezTo>
                      <a:pt x="271" y="223"/>
                      <a:pt x="271" y="223"/>
                      <a:pt x="271" y="223"/>
                    </a:cubicBezTo>
                    <a:cubicBezTo>
                      <a:pt x="263" y="184"/>
                      <a:pt x="257" y="147"/>
                      <a:pt x="252" y="102"/>
                    </a:cubicBezTo>
                    <a:cubicBezTo>
                      <a:pt x="251" y="102"/>
                      <a:pt x="251" y="102"/>
                      <a:pt x="251" y="102"/>
                    </a:cubicBezTo>
                    <a:cubicBezTo>
                      <a:pt x="244" y="147"/>
                      <a:pt x="237" y="184"/>
                      <a:pt x="228" y="223"/>
                    </a:cubicBezTo>
                    <a:cubicBezTo>
                      <a:pt x="191" y="392"/>
                      <a:pt x="191" y="392"/>
                      <a:pt x="191" y="392"/>
                    </a:cubicBezTo>
                    <a:lnTo>
                      <a:pt x="94" y="392"/>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43" name="Group 42">
              <a:extLst>
                <a:ext uri="{FF2B5EF4-FFF2-40B4-BE49-F238E27FC236}">
                  <a16:creationId xmlns:a16="http://schemas.microsoft.com/office/drawing/2014/main" id="{12782E17-F47B-4D4E-92D8-5AB2B50C4BCF}"/>
                </a:ext>
              </a:extLst>
            </p:cNvPr>
            <p:cNvGrpSpPr/>
            <p:nvPr/>
          </p:nvGrpSpPr>
          <p:grpSpPr>
            <a:xfrm>
              <a:off x="3063213" y="4369525"/>
              <a:ext cx="307777" cy="307777"/>
              <a:chOff x="7347279" y="2683926"/>
              <a:chExt cx="866118" cy="866118"/>
            </a:xfrm>
          </p:grpSpPr>
          <p:sp>
            <p:nvSpPr>
              <p:cNvPr id="44" name="Oval 13">
                <a:extLst>
                  <a:ext uri="{FF2B5EF4-FFF2-40B4-BE49-F238E27FC236}">
                    <a16:creationId xmlns:a16="http://schemas.microsoft.com/office/drawing/2014/main" id="{8F59C12D-6E35-4954-8815-6A1A91AE9C1D}"/>
                  </a:ext>
                </a:extLst>
              </p:cNvPr>
              <p:cNvSpPr>
                <a:spLocks noChangeArrowheads="1"/>
              </p:cNvSpPr>
              <p:nvPr/>
            </p:nvSpPr>
            <p:spPr bwMode="auto">
              <a:xfrm>
                <a:off x="7347279" y="2683926"/>
                <a:ext cx="866118" cy="866118"/>
              </a:xfrm>
              <a:prstGeom prst="ellipse">
                <a:avLst/>
              </a:pr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45" name="Freeform 10">
                <a:extLst>
                  <a:ext uri="{FF2B5EF4-FFF2-40B4-BE49-F238E27FC236}">
                    <a16:creationId xmlns:a16="http://schemas.microsoft.com/office/drawing/2014/main" id="{7C142677-96CF-4B6F-B148-14D3548024B7}"/>
                  </a:ext>
                </a:extLst>
              </p:cNvPr>
              <p:cNvSpPr>
                <a:spLocks noEditPoints="1"/>
              </p:cNvSpPr>
              <p:nvPr/>
            </p:nvSpPr>
            <p:spPr bwMode="auto">
              <a:xfrm>
                <a:off x="7577870" y="2861510"/>
                <a:ext cx="404936" cy="434172"/>
              </a:xfrm>
              <a:custGeom>
                <a:avLst/>
                <a:gdLst>
                  <a:gd name="T0" fmla="*/ 186 w 377"/>
                  <a:gd name="T1" fmla="*/ 0 h 405"/>
                  <a:gd name="T2" fmla="*/ 377 w 377"/>
                  <a:gd name="T3" fmla="*/ 205 h 405"/>
                  <a:gd name="T4" fmla="*/ 193 w 377"/>
                  <a:gd name="T5" fmla="*/ 405 h 405"/>
                  <a:gd name="T6" fmla="*/ 0 w 377"/>
                  <a:gd name="T7" fmla="*/ 198 h 405"/>
                  <a:gd name="T8" fmla="*/ 186 w 377"/>
                  <a:gd name="T9" fmla="*/ 0 h 405"/>
                  <a:gd name="T10" fmla="*/ 189 w 377"/>
                  <a:gd name="T11" fmla="*/ 70 h 405"/>
                  <a:gd name="T12" fmla="*/ 94 w 377"/>
                  <a:gd name="T13" fmla="*/ 201 h 405"/>
                  <a:gd name="T14" fmla="*/ 188 w 377"/>
                  <a:gd name="T15" fmla="*/ 335 h 405"/>
                  <a:gd name="T16" fmla="*/ 284 w 377"/>
                  <a:gd name="T17" fmla="*/ 204 h 405"/>
                  <a:gd name="T18" fmla="*/ 189 w 377"/>
                  <a:gd name="T19" fmla="*/ 7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7" h="405">
                    <a:moveTo>
                      <a:pt x="186" y="0"/>
                    </a:moveTo>
                    <a:cubicBezTo>
                      <a:pt x="302" y="0"/>
                      <a:pt x="377" y="88"/>
                      <a:pt x="377" y="205"/>
                    </a:cubicBezTo>
                    <a:cubicBezTo>
                      <a:pt x="377" y="317"/>
                      <a:pt x="309" y="405"/>
                      <a:pt x="193" y="405"/>
                    </a:cubicBezTo>
                    <a:cubicBezTo>
                      <a:pt x="78" y="405"/>
                      <a:pt x="0" y="327"/>
                      <a:pt x="0" y="198"/>
                    </a:cubicBezTo>
                    <a:cubicBezTo>
                      <a:pt x="0" y="90"/>
                      <a:pt x="66" y="0"/>
                      <a:pt x="186" y="0"/>
                    </a:cubicBezTo>
                    <a:close/>
                    <a:moveTo>
                      <a:pt x="189" y="70"/>
                    </a:moveTo>
                    <a:cubicBezTo>
                      <a:pt x="127" y="70"/>
                      <a:pt x="94" y="131"/>
                      <a:pt x="94" y="201"/>
                    </a:cubicBezTo>
                    <a:cubicBezTo>
                      <a:pt x="94" y="278"/>
                      <a:pt x="128" y="335"/>
                      <a:pt x="188" y="335"/>
                    </a:cubicBezTo>
                    <a:cubicBezTo>
                      <a:pt x="247" y="335"/>
                      <a:pt x="284" y="280"/>
                      <a:pt x="284" y="204"/>
                    </a:cubicBezTo>
                    <a:cubicBezTo>
                      <a:pt x="284" y="127"/>
                      <a:pt x="249" y="70"/>
                      <a:pt x="189" y="7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46" name="Group 45">
              <a:extLst>
                <a:ext uri="{FF2B5EF4-FFF2-40B4-BE49-F238E27FC236}">
                  <a16:creationId xmlns:a16="http://schemas.microsoft.com/office/drawing/2014/main" id="{D06EA525-DF1D-4ED3-A814-6BF74B8964B1}"/>
                </a:ext>
              </a:extLst>
            </p:cNvPr>
            <p:cNvGrpSpPr/>
            <p:nvPr/>
          </p:nvGrpSpPr>
          <p:grpSpPr>
            <a:xfrm>
              <a:off x="3856274" y="4369525"/>
              <a:ext cx="308217" cy="307777"/>
              <a:chOff x="10304966" y="2683926"/>
              <a:chExt cx="867356" cy="866118"/>
            </a:xfrm>
          </p:grpSpPr>
          <p:sp>
            <p:nvSpPr>
              <p:cNvPr id="47" name="Oval 16">
                <a:extLst>
                  <a:ext uri="{FF2B5EF4-FFF2-40B4-BE49-F238E27FC236}">
                    <a16:creationId xmlns:a16="http://schemas.microsoft.com/office/drawing/2014/main" id="{CE9011D2-BA7A-453D-936B-AA5E6557B1CE}"/>
                  </a:ext>
                </a:extLst>
              </p:cNvPr>
              <p:cNvSpPr>
                <a:spLocks noChangeArrowheads="1"/>
              </p:cNvSpPr>
              <p:nvPr/>
            </p:nvSpPr>
            <p:spPr bwMode="auto">
              <a:xfrm>
                <a:off x="10304966" y="2683926"/>
                <a:ext cx="867356" cy="86611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48" name="Freeform 12">
                <a:extLst>
                  <a:ext uri="{FF2B5EF4-FFF2-40B4-BE49-F238E27FC236}">
                    <a16:creationId xmlns:a16="http://schemas.microsoft.com/office/drawing/2014/main" id="{9E936D16-F395-438C-81A9-DE9F22DEFD7E}"/>
                  </a:ext>
                </a:extLst>
              </p:cNvPr>
              <p:cNvSpPr>
                <a:spLocks/>
              </p:cNvSpPr>
              <p:nvPr/>
            </p:nvSpPr>
            <p:spPr bwMode="auto">
              <a:xfrm>
                <a:off x="10575317" y="2940940"/>
                <a:ext cx="309808" cy="401208"/>
              </a:xfrm>
              <a:custGeom>
                <a:avLst/>
                <a:gdLst>
                  <a:gd name="T0" fmla="*/ 338 w 522"/>
                  <a:gd name="T1" fmla="*/ 676 h 676"/>
                  <a:gd name="T2" fmla="*/ 185 w 522"/>
                  <a:gd name="T3" fmla="*/ 676 h 676"/>
                  <a:gd name="T4" fmla="*/ 185 w 522"/>
                  <a:gd name="T5" fmla="*/ 127 h 676"/>
                  <a:gd name="T6" fmla="*/ 0 w 522"/>
                  <a:gd name="T7" fmla="*/ 127 h 676"/>
                  <a:gd name="T8" fmla="*/ 0 w 522"/>
                  <a:gd name="T9" fmla="*/ 0 h 676"/>
                  <a:gd name="T10" fmla="*/ 522 w 522"/>
                  <a:gd name="T11" fmla="*/ 0 h 676"/>
                  <a:gd name="T12" fmla="*/ 522 w 522"/>
                  <a:gd name="T13" fmla="*/ 127 h 676"/>
                  <a:gd name="T14" fmla="*/ 338 w 522"/>
                  <a:gd name="T15" fmla="*/ 127 h 676"/>
                  <a:gd name="T16" fmla="*/ 338 w 522"/>
                  <a:gd name="T17" fmla="*/ 67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676">
                    <a:moveTo>
                      <a:pt x="338" y="676"/>
                    </a:moveTo>
                    <a:lnTo>
                      <a:pt x="185" y="676"/>
                    </a:lnTo>
                    <a:lnTo>
                      <a:pt x="185" y="127"/>
                    </a:lnTo>
                    <a:lnTo>
                      <a:pt x="0" y="127"/>
                    </a:lnTo>
                    <a:lnTo>
                      <a:pt x="0" y="0"/>
                    </a:lnTo>
                    <a:lnTo>
                      <a:pt x="522" y="0"/>
                    </a:lnTo>
                    <a:lnTo>
                      <a:pt x="522" y="127"/>
                    </a:lnTo>
                    <a:lnTo>
                      <a:pt x="338" y="127"/>
                    </a:lnTo>
                    <a:lnTo>
                      <a:pt x="338" y="676"/>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a:p>
            </p:txBody>
          </p:sp>
        </p:grpSp>
        <p:cxnSp>
          <p:nvCxnSpPr>
            <p:cNvPr id="54" name="Connector: Curved 53">
              <a:extLst>
                <a:ext uri="{FF2B5EF4-FFF2-40B4-BE49-F238E27FC236}">
                  <a16:creationId xmlns:a16="http://schemas.microsoft.com/office/drawing/2014/main" id="{89A6DF53-BFE8-49CF-84AC-2ED9E667E636}"/>
                </a:ext>
              </a:extLst>
            </p:cNvPr>
            <p:cNvCxnSpPr>
              <a:stCxn id="38" idx="4"/>
              <a:endCxn id="41" idx="4"/>
            </p:cNvCxnSpPr>
            <p:nvPr/>
          </p:nvCxnSpPr>
          <p:spPr>
            <a:xfrm rot="16200000" flipH="1">
              <a:off x="2063640" y="4295169"/>
              <a:ext cx="12700" cy="764265"/>
            </a:xfrm>
            <a:prstGeom prst="curvedConnector3">
              <a:avLst>
                <a:gd name="adj1" fmla="val 180000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Connector: Curved 54">
              <a:extLst>
                <a:ext uri="{FF2B5EF4-FFF2-40B4-BE49-F238E27FC236}">
                  <a16:creationId xmlns:a16="http://schemas.microsoft.com/office/drawing/2014/main" id="{25F65164-FA26-40CC-B479-62AC9B49B6F7}"/>
                </a:ext>
              </a:extLst>
            </p:cNvPr>
            <p:cNvCxnSpPr>
              <a:cxnSpLocks/>
              <a:stCxn id="41" idx="4"/>
              <a:endCxn id="44" idx="4"/>
            </p:cNvCxnSpPr>
            <p:nvPr/>
          </p:nvCxnSpPr>
          <p:spPr>
            <a:xfrm rot="16200000" flipH="1">
              <a:off x="2831437" y="4291637"/>
              <a:ext cx="12700" cy="771329"/>
            </a:xfrm>
            <a:prstGeom prst="curvedConnector3">
              <a:avLst>
                <a:gd name="adj1" fmla="val 180000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Connector: Curved 64">
              <a:extLst>
                <a:ext uri="{FF2B5EF4-FFF2-40B4-BE49-F238E27FC236}">
                  <a16:creationId xmlns:a16="http://schemas.microsoft.com/office/drawing/2014/main" id="{9BBEF37C-1B80-44FE-89CA-C5357B2A8FAB}"/>
                </a:ext>
              </a:extLst>
            </p:cNvPr>
            <p:cNvCxnSpPr>
              <a:cxnSpLocks/>
              <a:stCxn id="44" idx="4"/>
              <a:endCxn id="47" idx="4"/>
            </p:cNvCxnSpPr>
            <p:nvPr/>
          </p:nvCxnSpPr>
          <p:spPr>
            <a:xfrm rot="16200000" flipH="1">
              <a:off x="3613742" y="4280661"/>
              <a:ext cx="12700" cy="793281"/>
            </a:xfrm>
            <a:prstGeom prst="curvedConnector3">
              <a:avLst>
                <a:gd name="adj1" fmla="val 180000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2193029C-484B-4D26-9E04-A55B5B169CE7}"/>
                </a:ext>
              </a:extLst>
            </p:cNvPr>
            <p:cNvSpPr/>
            <p:nvPr/>
          </p:nvSpPr>
          <p:spPr>
            <a:xfrm>
              <a:off x="1806551" y="4985078"/>
              <a:ext cx="493712" cy="338555"/>
            </a:xfrm>
            <a:prstGeom prst="rect">
              <a:avLst/>
            </a:prstGeom>
            <a:noFill/>
          </p:spPr>
          <p:txBody>
            <a:bodyPr wrap="square">
              <a:spAutoFit/>
            </a:bodyPr>
            <a:lstStyle/>
            <a:p>
              <a:pPr algn="ctr"/>
              <a:r>
                <a:rPr lang="en-US" sz="1050" b="1" dirty="0">
                  <a:solidFill>
                    <a:schemeClr val="tx1">
                      <a:lumMod val="85000"/>
                      <a:lumOff val="15000"/>
                    </a:schemeClr>
                  </a:solidFill>
                  <a:latin typeface="+mj-lt"/>
                </a:rPr>
                <a:t>1</a:t>
              </a:r>
            </a:p>
          </p:txBody>
        </p:sp>
        <p:sp>
          <p:nvSpPr>
            <p:cNvPr id="72" name="Rectangle 71">
              <a:extLst>
                <a:ext uri="{FF2B5EF4-FFF2-40B4-BE49-F238E27FC236}">
                  <a16:creationId xmlns:a16="http://schemas.microsoft.com/office/drawing/2014/main" id="{C041ED4E-E529-41C7-8416-2475A90EA29D}"/>
                </a:ext>
              </a:extLst>
            </p:cNvPr>
            <p:cNvSpPr/>
            <p:nvPr/>
          </p:nvSpPr>
          <p:spPr>
            <a:xfrm>
              <a:off x="2594228" y="4985078"/>
              <a:ext cx="493712" cy="338555"/>
            </a:xfrm>
            <a:prstGeom prst="rect">
              <a:avLst/>
            </a:prstGeom>
            <a:noFill/>
          </p:spPr>
          <p:txBody>
            <a:bodyPr wrap="square">
              <a:spAutoFit/>
            </a:bodyPr>
            <a:lstStyle/>
            <a:p>
              <a:pPr algn="ctr"/>
              <a:r>
                <a:rPr lang="en-US" sz="1050" b="1" dirty="0">
                  <a:solidFill>
                    <a:schemeClr val="tx1">
                      <a:lumMod val="85000"/>
                      <a:lumOff val="15000"/>
                    </a:schemeClr>
                  </a:solidFill>
                  <a:latin typeface="+mj-lt"/>
                </a:rPr>
                <a:t>2</a:t>
              </a:r>
            </a:p>
          </p:txBody>
        </p:sp>
        <p:sp>
          <p:nvSpPr>
            <p:cNvPr id="73" name="Rectangle 72">
              <a:extLst>
                <a:ext uri="{FF2B5EF4-FFF2-40B4-BE49-F238E27FC236}">
                  <a16:creationId xmlns:a16="http://schemas.microsoft.com/office/drawing/2014/main" id="{DC826991-E044-47EF-A504-554EF47F6FEA}"/>
                </a:ext>
              </a:extLst>
            </p:cNvPr>
            <p:cNvSpPr/>
            <p:nvPr/>
          </p:nvSpPr>
          <p:spPr>
            <a:xfrm>
              <a:off x="3381906" y="4985078"/>
              <a:ext cx="493712" cy="338555"/>
            </a:xfrm>
            <a:prstGeom prst="rect">
              <a:avLst/>
            </a:prstGeom>
            <a:noFill/>
          </p:spPr>
          <p:txBody>
            <a:bodyPr wrap="square">
              <a:spAutoFit/>
            </a:bodyPr>
            <a:lstStyle/>
            <a:p>
              <a:pPr algn="ctr"/>
              <a:r>
                <a:rPr lang="en-US" sz="1050" b="1" dirty="0">
                  <a:solidFill>
                    <a:schemeClr val="tx1">
                      <a:lumMod val="85000"/>
                      <a:lumOff val="15000"/>
                    </a:schemeClr>
                  </a:solidFill>
                  <a:latin typeface="+mj-lt"/>
                </a:rPr>
                <a:t>3</a:t>
              </a:r>
            </a:p>
          </p:txBody>
        </p:sp>
      </p:grpSp>
      <p:sp>
        <p:nvSpPr>
          <p:cNvPr id="75" name="Rectangle 10">
            <a:extLst>
              <a:ext uri="{FF2B5EF4-FFF2-40B4-BE49-F238E27FC236}">
                <a16:creationId xmlns:a16="http://schemas.microsoft.com/office/drawing/2014/main" id="{7410AE14-0B06-4E90-8915-4D66C96801F1}"/>
              </a:ext>
            </a:extLst>
          </p:cNvPr>
          <p:cNvSpPr>
            <a:spLocks noChangeArrowheads="1"/>
          </p:cNvSpPr>
          <p:nvPr/>
        </p:nvSpPr>
        <p:spPr bwMode="auto">
          <a:xfrm>
            <a:off x="0" y="4690042"/>
            <a:ext cx="483394" cy="483394"/>
          </a:xfrm>
          <a:prstGeom prst="rect">
            <a:avLst/>
          </a:prstGeom>
          <a:solidFill>
            <a:schemeClr val="accent2">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76" name="Rectangle 11">
            <a:extLst>
              <a:ext uri="{FF2B5EF4-FFF2-40B4-BE49-F238E27FC236}">
                <a16:creationId xmlns:a16="http://schemas.microsoft.com/office/drawing/2014/main" id="{FDB9C34C-62D2-47A8-B005-C0522C89F260}"/>
              </a:ext>
            </a:extLst>
          </p:cNvPr>
          <p:cNvSpPr>
            <a:spLocks noChangeArrowheads="1"/>
          </p:cNvSpPr>
          <p:nvPr/>
        </p:nvSpPr>
        <p:spPr bwMode="auto">
          <a:xfrm>
            <a:off x="8217104" y="0"/>
            <a:ext cx="484585" cy="482204"/>
          </a:xfrm>
          <a:prstGeom prst="rect">
            <a:avLst/>
          </a:prstGeom>
          <a:solidFill>
            <a:schemeClr val="accent3">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77" name="Rectangle 12">
            <a:extLst>
              <a:ext uri="{FF2B5EF4-FFF2-40B4-BE49-F238E27FC236}">
                <a16:creationId xmlns:a16="http://schemas.microsoft.com/office/drawing/2014/main" id="{5F529235-1A14-40B5-9E12-8EE789C97C98}"/>
              </a:ext>
            </a:extLst>
          </p:cNvPr>
          <p:cNvSpPr>
            <a:spLocks noChangeArrowheads="1"/>
          </p:cNvSpPr>
          <p:nvPr/>
        </p:nvSpPr>
        <p:spPr bwMode="auto">
          <a:xfrm>
            <a:off x="8659416" y="4197812"/>
            <a:ext cx="484585" cy="483394"/>
          </a:xfrm>
          <a:prstGeom prst="rect">
            <a:avLst/>
          </a:prstGeom>
          <a:solidFill>
            <a:schemeClr val="accent4">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78" name="Rectangle 9">
            <a:extLst>
              <a:ext uri="{FF2B5EF4-FFF2-40B4-BE49-F238E27FC236}">
                <a16:creationId xmlns:a16="http://schemas.microsoft.com/office/drawing/2014/main" id="{EE7F8B55-BE70-4293-823C-5C582B8C491D}"/>
              </a:ext>
            </a:extLst>
          </p:cNvPr>
          <p:cNvSpPr>
            <a:spLocks noChangeArrowheads="1"/>
          </p:cNvSpPr>
          <p:nvPr/>
        </p:nvSpPr>
        <p:spPr bwMode="auto">
          <a:xfrm>
            <a:off x="808095" y="0"/>
            <a:ext cx="483394" cy="482204"/>
          </a:xfrm>
          <a:prstGeom prst="rect">
            <a:avLst/>
          </a:prstGeom>
          <a:solidFill>
            <a:schemeClr val="accent1">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dirty="0"/>
          </a:p>
        </p:txBody>
      </p:sp>
    </p:spTree>
    <p:extLst>
      <p:ext uri="{BB962C8B-B14F-4D97-AF65-F5344CB8AC3E}">
        <p14:creationId xmlns:p14="http://schemas.microsoft.com/office/powerpoint/2010/main" val="407072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anim calcmode="lin" valueType="num">
                                      <p:cBhvr>
                                        <p:cTn id="16" dur="500" fill="hold"/>
                                        <p:tgtEl>
                                          <p:spTgt spid="28"/>
                                        </p:tgtEl>
                                        <p:attrNameLst>
                                          <p:attrName>ppt_x</p:attrName>
                                        </p:attrNameLst>
                                      </p:cBhvr>
                                      <p:tavLst>
                                        <p:tav tm="0">
                                          <p:val>
                                            <p:strVal val="#ppt_x"/>
                                          </p:val>
                                        </p:tav>
                                        <p:tav tm="100000">
                                          <p:val>
                                            <p:strVal val="#ppt_x"/>
                                          </p:val>
                                        </p:tav>
                                      </p:tavLst>
                                    </p:anim>
                                    <p:anim calcmode="lin" valueType="num">
                                      <p:cBhvr>
                                        <p:cTn id="17" dur="500" fill="hold"/>
                                        <p:tgtEl>
                                          <p:spTgt spid="28"/>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500"/>
                                        <p:tgtEl>
                                          <p:spTgt spid="50"/>
                                        </p:tgtEl>
                                      </p:cBhvr>
                                    </p:animEffect>
                                    <p:anim calcmode="lin" valueType="num">
                                      <p:cBhvr>
                                        <p:cTn id="26" dur="500" fill="hold"/>
                                        <p:tgtEl>
                                          <p:spTgt spid="50"/>
                                        </p:tgtEl>
                                        <p:attrNameLst>
                                          <p:attrName>ppt_x</p:attrName>
                                        </p:attrNameLst>
                                      </p:cBhvr>
                                      <p:tavLst>
                                        <p:tav tm="0">
                                          <p:val>
                                            <p:strVal val="#ppt_x"/>
                                          </p:val>
                                        </p:tav>
                                        <p:tav tm="100000">
                                          <p:val>
                                            <p:strVal val="#ppt_x"/>
                                          </p:val>
                                        </p:tav>
                                      </p:tavLst>
                                    </p:anim>
                                    <p:anim calcmode="lin" valueType="num">
                                      <p:cBhvr>
                                        <p:cTn id="27" dur="500" fill="hold"/>
                                        <p:tgtEl>
                                          <p:spTgt spid="50"/>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53" presetClass="entr" presetSubtype="16"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Effect transition="in" filter="fade">
                                      <p:cBhvr>
                                        <p:cTn id="33" dur="500"/>
                                        <p:tgtEl>
                                          <p:spTgt spid="2"/>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p:cTn id="37" dur="500" fill="hold"/>
                                        <p:tgtEl>
                                          <p:spTgt spid="35"/>
                                        </p:tgtEl>
                                        <p:attrNameLst>
                                          <p:attrName>ppt_w</p:attrName>
                                        </p:attrNameLst>
                                      </p:cBhvr>
                                      <p:tavLst>
                                        <p:tav tm="0">
                                          <p:val>
                                            <p:fltVal val="0"/>
                                          </p:val>
                                        </p:tav>
                                        <p:tav tm="100000">
                                          <p:val>
                                            <p:strVal val="#ppt_w"/>
                                          </p:val>
                                        </p:tav>
                                      </p:tavLst>
                                    </p:anim>
                                    <p:anim calcmode="lin" valueType="num">
                                      <p:cBhvr>
                                        <p:cTn id="38" dur="500" fill="hold"/>
                                        <p:tgtEl>
                                          <p:spTgt spid="35"/>
                                        </p:tgtEl>
                                        <p:attrNameLst>
                                          <p:attrName>ppt_h</p:attrName>
                                        </p:attrNameLst>
                                      </p:cBhvr>
                                      <p:tavLst>
                                        <p:tav tm="0">
                                          <p:val>
                                            <p:fltVal val="0"/>
                                          </p:val>
                                        </p:tav>
                                        <p:tav tm="100000">
                                          <p:val>
                                            <p:strVal val="#ppt_h"/>
                                          </p:val>
                                        </p:tav>
                                      </p:tavLst>
                                    </p:anim>
                                    <p:animEffect transition="in" filter="fade">
                                      <p:cBhvr>
                                        <p:cTn id="39" dur="500"/>
                                        <p:tgtEl>
                                          <p:spTgt spid="35"/>
                                        </p:tgtEl>
                                      </p:cBhvr>
                                    </p:animEffect>
                                  </p:childTnLst>
                                </p:cTn>
                              </p:par>
                            </p:childTnLst>
                          </p:cTn>
                        </p:par>
                        <p:par>
                          <p:cTn id="40" fill="hold">
                            <p:stCondLst>
                              <p:cond delay="3500"/>
                            </p:stCondLst>
                            <p:childTnLst>
                              <p:par>
                                <p:cTn id="41" presetID="16" presetClass="entr" presetSubtype="37"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barn(outVertical)">
                                      <p:cBhvr>
                                        <p:cTn id="43" dur="500"/>
                                        <p:tgtEl>
                                          <p:spTgt spid="36"/>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75"/>
                                        </p:tgtEl>
                                        <p:attrNameLst>
                                          <p:attrName>style.visibility</p:attrName>
                                        </p:attrNameLst>
                                      </p:cBhvr>
                                      <p:to>
                                        <p:strVal val="visible"/>
                                      </p:to>
                                    </p:set>
                                    <p:anim calcmode="lin" valueType="num">
                                      <p:cBhvr>
                                        <p:cTn id="47" dur="500" fill="hold"/>
                                        <p:tgtEl>
                                          <p:spTgt spid="75"/>
                                        </p:tgtEl>
                                        <p:attrNameLst>
                                          <p:attrName>ppt_w</p:attrName>
                                        </p:attrNameLst>
                                      </p:cBhvr>
                                      <p:tavLst>
                                        <p:tav tm="0">
                                          <p:val>
                                            <p:fltVal val="0"/>
                                          </p:val>
                                        </p:tav>
                                        <p:tav tm="100000">
                                          <p:val>
                                            <p:strVal val="#ppt_w"/>
                                          </p:val>
                                        </p:tav>
                                      </p:tavLst>
                                    </p:anim>
                                    <p:anim calcmode="lin" valueType="num">
                                      <p:cBhvr>
                                        <p:cTn id="48" dur="500" fill="hold"/>
                                        <p:tgtEl>
                                          <p:spTgt spid="75"/>
                                        </p:tgtEl>
                                        <p:attrNameLst>
                                          <p:attrName>ppt_h</p:attrName>
                                        </p:attrNameLst>
                                      </p:cBhvr>
                                      <p:tavLst>
                                        <p:tav tm="0">
                                          <p:val>
                                            <p:fltVal val="0"/>
                                          </p:val>
                                        </p:tav>
                                        <p:tav tm="100000">
                                          <p:val>
                                            <p:strVal val="#ppt_h"/>
                                          </p:val>
                                        </p:tav>
                                      </p:tavLst>
                                    </p:anim>
                                    <p:animEffect transition="in" filter="fade">
                                      <p:cBhvr>
                                        <p:cTn id="49" dur="500"/>
                                        <p:tgtEl>
                                          <p:spTgt spid="75"/>
                                        </p:tgtEl>
                                      </p:cBhvr>
                                    </p:animEffect>
                                  </p:childTnLst>
                                </p:cTn>
                              </p:par>
                            </p:childTnLst>
                          </p:cTn>
                        </p:par>
                        <p:par>
                          <p:cTn id="50" fill="hold">
                            <p:stCondLst>
                              <p:cond delay="4500"/>
                            </p:stCondLst>
                            <p:childTnLst>
                              <p:par>
                                <p:cTn id="51" presetID="53" presetClass="entr" presetSubtype="16" fill="hold" grpId="0" nodeType="afterEffect">
                                  <p:stCondLst>
                                    <p:cond delay="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Effect transition="in" filter="fade">
                                      <p:cBhvr>
                                        <p:cTn id="55" dur="500"/>
                                        <p:tgtEl>
                                          <p:spTgt spid="78"/>
                                        </p:tgtEl>
                                      </p:cBhvr>
                                    </p:animEffect>
                                  </p:childTnLst>
                                </p:cTn>
                              </p:par>
                            </p:childTnLst>
                          </p:cTn>
                        </p:par>
                        <p:par>
                          <p:cTn id="56" fill="hold">
                            <p:stCondLst>
                              <p:cond delay="5000"/>
                            </p:stCondLst>
                            <p:childTnLst>
                              <p:par>
                                <p:cTn id="57" presetID="53" presetClass="entr" presetSubtype="16" fill="hold" grpId="0" nodeType="afterEffect">
                                  <p:stCondLst>
                                    <p:cond delay="0"/>
                                  </p:stCondLst>
                                  <p:childTnLst>
                                    <p:set>
                                      <p:cBhvr>
                                        <p:cTn id="58" dur="1" fill="hold">
                                          <p:stCondLst>
                                            <p:cond delay="0"/>
                                          </p:stCondLst>
                                        </p:cTn>
                                        <p:tgtEl>
                                          <p:spTgt spid="76"/>
                                        </p:tgtEl>
                                        <p:attrNameLst>
                                          <p:attrName>style.visibility</p:attrName>
                                        </p:attrNameLst>
                                      </p:cBhvr>
                                      <p:to>
                                        <p:strVal val="visible"/>
                                      </p:to>
                                    </p:set>
                                    <p:anim calcmode="lin" valueType="num">
                                      <p:cBhvr>
                                        <p:cTn id="59" dur="500" fill="hold"/>
                                        <p:tgtEl>
                                          <p:spTgt spid="76"/>
                                        </p:tgtEl>
                                        <p:attrNameLst>
                                          <p:attrName>ppt_w</p:attrName>
                                        </p:attrNameLst>
                                      </p:cBhvr>
                                      <p:tavLst>
                                        <p:tav tm="0">
                                          <p:val>
                                            <p:fltVal val="0"/>
                                          </p:val>
                                        </p:tav>
                                        <p:tav tm="100000">
                                          <p:val>
                                            <p:strVal val="#ppt_w"/>
                                          </p:val>
                                        </p:tav>
                                      </p:tavLst>
                                    </p:anim>
                                    <p:anim calcmode="lin" valueType="num">
                                      <p:cBhvr>
                                        <p:cTn id="60" dur="500" fill="hold"/>
                                        <p:tgtEl>
                                          <p:spTgt spid="76"/>
                                        </p:tgtEl>
                                        <p:attrNameLst>
                                          <p:attrName>ppt_h</p:attrName>
                                        </p:attrNameLst>
                                      </p:cBhvr>
                                      <p:tavLst>
                                        <p:tav tm="0">
                                          <p:val>
                                            <p:fltVal val="0"/>
                                          </p:val>
                                        </p:tav>
                                        <p:tav tm="100000">
                                          <p:val>
                                            <p:strVal val="#ppt_h"/>
                                          </p:val>
                                        </p:tav>
                                      </p:tavLst>
                                    </p:anim>
                                    <p:animEffect transition="in" filter="fade">
                                      <p:cBhvr>
                                        <p:cTn id="61" dur="500"/>
                                        <p:tgtEl>
                                          <p:spTgt spid="76"/>
                                        </p:tgtEl>
                                      </p:cBhvr>
                                    </p:animEffect>
                                  </p:childTnLst>
                                </p:cTn>
                              </p:par>
                            </p:childTnLst>
                          </p:cTn>
                        </p:par>
                        <p:par>
                          <p:cTn id="62" fill="hold">
                            <p:stCondLst>
                              <p:cond delay="5500"/>
                            </p:stCondLst>
                            <p:childTnLst>
                              <p:par>
                                <p:cTn id="63" presetID="53" presetClass="entr" presetSubtype="16" fill="hold" grpId="0" nodeType="afterEffect">
                                  <p:stCondLst>
                                    <p:cond delay="0"/>
                                  </p:stCondLst>
                                  <p:childTnLst>
                                    <p:set>
                                      <p:cBhvr>
                                        <p:cTn id="64" dur="1" fill="hold">
                                          <p:stCondLst>
                                            <p:cond delay="0"/>
                                          </p:stCondLst>
                                        </p:cTn>
                                        <p:tgtEl>
                                          <p:spTgt spid="77"/>
                                        </p:tgtEl>
                                        <p:attrNameLst>
                                          <p:attrName>style.visibility</p:attrName>
                                        </p:attrNameLst>
                                      </p:cBhvr>
                                      <p:to>
                                        <p:strVal val="visible"/>
                                      </p:to>
                                    </p:set>
                                    <p:anim calcmode="lin" valueType="num">
                                      <p:cBhvr>
                                        <p:cTn id="65" dur="500" fill="hold"/>
                                        <p:tgtEl>
                                          <p:spTgt spid="77"/>
                                        </p:tgtEl>
                                        <p:attrNameLst>
                                          <p:attrName>ppt_w</p:attrName>
                                        </p:attrNameLst>
                                      </p:cBhvr>
                                      <p:tavLst>
                                        <p:tav tm="0">
                                          <p:val>
                                            <p:fltVal val="0"/>
                                          </p:val>
                                        </p:tav>
                                        <p:tav tm="100000">
                                          <p:val>
                                            <p:strVal val="#ppt_w"/>
                                          </p:val>
                                        </p:tav>
                                      </p:tavLst>
                                    </p:anim>
                                    <p:anim calcmode="lin" valueType="num">
                                      <p:cBhvr>
                                        <p:cTn id="66" dur="500" fill="hold"/>
                                        <p:tgtEl>
                                          <p:spTgt spid="77"/>
                                        </p:tgtEl>
                                        <p:attrNameLst>
                                          <p:attrName>ppt_h</p:attrName>
                                        </p:attrNameLst>
                                      </p:cBhvr>
                                      <p:tavLst>
                                        <p:tav tm="0">
                                          <p:val>
                                            <p:fltVal val="0"/>
                                          </p:val>
                                        </p:tav>
                                        <p:tav tm="100000">
                                          <p:val>
                                            <p:strVal val="#ppt_h"/>
                                          </p:val>
                                        </p:tav>
                                      </p:tavLst>
                                    </p:anim>
                                    <p:animEffect transition="in" filter="fade">
                                      <p:cBhvr>
                                        <p:cTn id="6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7" grpId="0"/>
      <p:bldP spid="28" grpId="0"/>
      <p:bldP spid="35" grpId="0"/>
      <p:bldP spid="36" grpId="0"/>
      <p:bldP spid="50" grpId="0"/>
      <p:bldP spid="75" grpId="0" animBg="1"/>
      <p:bldP spid="76" grpId="0" animBg="1"/>
      <p:bldP spid="77" grpId="0" animBg="1"/>
      <p:bldP spid="7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BFE491A-EC6A-4FBE-AE09-7CECFBE578DC}"/>
              </a:ext>
            </a:extLst>
          </p:cNvPr>
          <p:cNvSpPr txBox="1"/>
          <p:nvPr/>
        </p:nvSpPr>
        <p:spPr>
          <a:xfrm>
            <a:off x="5858388" y="890352"/>
            <a:ext cx="3119932" cy="830997"/>
          </a:xfrm>
          <a:prstGeom prst="rect">
            <a:avLst/>
          </a:prstGeom>
          <a:noFill/>
        </p:spPr>
        <p:txBody>
          <a:bodyPr wrap="square" rtlCol="0">
            <a:spAutoFit/>
          </a:bodyPr>
          <a:lstStyle/>
          <a:p>
            <a:r>
              <a:rPr lang="en-US" sz="2400" dirty="0">
                <a:solidFill>
                  <a:schemeClr val="accent3"/>
                </a:solidFill>
                <a:latin typeface="+mj-lt"/>
              </a:rPr>
              <a:t>INFOGRAPHIC</a:t>
            </a:r>
            <a:endParaRPr lang="en-US" sz="2400" dirty="0">
              <a:solidFill>
                <a:schemeClr val="tx1">
                  <a:lumMod val="85000"/>
                  <a:lumOff val="15000"/>
                </a:schemeClr>
              </a:solidFill>
              <a:latin typeface="+mj-lt"/>
            </a:endParaRPr>
          </a:p>
          <a:p>
            <a:r>
              <a:rPr lang="en-US" sz="2400" dirty="0">
                <a:solidFill>
                  <a:schemeClr val="tx1">
                    <a:lumMod val="85000"/>
                    <a:lumOff val="15000"/>
                  </a:schemeClr>
                </a:solidFill>
                <a:latin typeface="+mj-lt"/>
              </a:rPr>
              <a:t>SWOT</a:t>
            </a:r>
          </a:p>
        </p:txBody>
      </p:sp>
      <p:sp>
        <p:nvSpPr>
          <p:cNvPr id="14" name="Rectangle 13">
            <a:extLst>
              <a:ext uri="{FF2B5EF4-FFF2-40B4-BE49-F238E27FC236}">
                <a16:creationId xmlns:a16="http://schemas.microsoft.com/office/drawing/2014/main" id="{EE2D28BF-8C23-475E-A168-4D26AE7F7215}"/>
              </a:ext>
            </a:extLst>
          </p:cNvPr>
          <p:cNvSpPr/>
          <p:nvPr/>
        </p:nvSpPr>
        <p:spPr>
          <a:xfrm>
            <a:off x="5858388" y="2414737"/>
            <a:ext cx="1266419" cy="253916"/>
          </a:xfrm>
          <a:prstGeom prst="rect">
            <a:avLst/>
          </a:prstGeom>
          <a:noFill/>
        </p:spPr>
        <p:txBody>
          <a:bodyPr wrap="square">
            <a:spAutoFit/>
          </a:bodyPr>
          <a:lstStyle/>
          <a:p>
            <a:r>
              <a:rPr lang="en-US" sz="1050" b="1" dirty="0">
                <a:solidFill>
                  <a:schemeClr val="tx1">
                    <a:lumMod val="85000"/>
                    <a:lumOff val="15000"/>
                  </a:schemeClr>
                </a:solidFill>
                <a:latin typeface="+mj-lt"/>
              </a:rPr>
              <a:t>Subtitle Here</a:t>
            </a:r>
          </a:p>
        </p:txBody>
      </p:sp>
      <p:sp>
        <p:nvSpPr>
          <p:cNvPr id="15" name="Rectangle 14">
            <a:extLst>
              <a:ext uri="{FF2B5EF4-FFF2-40B4-BE49-F238E27FC236}">
                <a16:creationId xmlns:a16="http://schemas.microsoft.com/office/drawing/2014/main" id="{316DB3E4-B9F5-4A68-AF94-CBAF46F944AD}"/>
              </a:ext>
            </a:extLst>
          </p:cNvPr>
          <p:cNvSpPr/>
          <p:nvPr/>
        </p:nvSpPr>
        <p:spPr>
          <a:xfrm>
            <a:off x="5858388" y="2662492"/>
            <a:ext cx="2209288" cy="1026563"/>
          </a:xfrm>
          <a:prstGeom prst="rect">
            <a:avLst/>
          </a:prstGeom>
        </p:spPr>
        <p:txBody>
          <a:bodyPr wrap="square">
            <a:spAutoFit/>
          </a:bodyPr>
          <a:lstStyle/>
          <a:p>
            <a:pPr>
              <a:lnSpc>
                <a:spcPct val="150000"/>
              </a:lnSpc>
            </a:pPr>
            <a:r>
              <a:rPr lang="id-ID" sz="825" dirty="0">
                <a:solidFill>
                  <a:schemeClr val="bg1">
                    <a:lumMod val="50000"/>
                  </a:schemeClr>
                </a:solidFill>
              </a:rPr>
              <a:t>On november 13, felix unger was asked to remove himself from his place of residence. That request came from his wife. Deep down, he knew she was right, but he also knew that someday</a:t>
            </a:r>
            <a:r>
              <a:rPr lang="en-US" sz="825" dirty="0">
                <a:solidFill>
                  <a:schemeClr val="bg1">
                    <a:lumMod val="50000"/>
                  </a:schemeClr>
                </a:solidFill>
              </a:rPr>
              <a:t>.</a:t>
            </a:r>
            <a:endParaRPr lang="id-ID" sz="825" dirty="0">
              <a:solidFill>
                <a:schemeClr val="bg1">
                  <a:lumMod val="50000"/>
                </a:schemeClr>
              </a:solidFill>
            </a:endParaRPr>
          </a:p>
        </p:txBody>
      </p:sp>
      <p:sp>
        <p:nvSpPr>
          <p:cNvPr id="36" name="Rectangle 35">
            <a:extLst>
              <a:ext uri="{FF2B5EF4-FFF2-40B4-BE49-F238E27FC236}">
                <a16:creationId xmlns:a16="http://schemas.microsoft.com/office/drawing/2014/main" id="{43D2BECF-AE3D-4F2D-B8BA-DBE2E5899327}"/>
              </a:ext>
            </a:extLst>
          </p:cNvPr>
          <p:cNvSpPr/>
          <p:nvPr/>
        </p:nvSpPr>
        <p:spPr>
          <a:xfrm>
            <a:off x="5865532" y="4052793"/>
            <a:ext cx="2035457" cy="645690"/>
          </a:xfrm>
          <a:prstGeom prst="rect">
            <a:avLst/>
          </a:prstGeom>
        </p:spPr>
        <p:txBody>
          <a:bodyPr wrap="square">
            <a:spAutoFit/>
          </a:bodyPr>
          <a:lstStyle/>
          <a:p>
            <a:pPr>
              <a:lnSpc>
                <a:spcPct val="150000"/>
              </a:lnSpc>
            </a:pPr>
            <a:r>
              <a:rPr lang="id-ID" sz="825" dirty="0">
                <a:solidFill>
                  <a:schemeClr val="bg1">
                    <a:lumMod val="50000"/>
                  </a:schemeClr>
                </a:solidFill>
              </a:rPr>
              <a:t>On november 13, felix unger was asked to remove himself from his place of residence. </a:t>
            </a:r>
          </a:p>
        </p:txBody>
      </p:sp>
      <p:sp>
        <p:nvSpPr>
          <p:cNvPr id="38" name="Rectangle 10">
            <a:extLst>
              <a:ext uri="{FF2B5EF4-FFF2-40B4-BE49-F238E27FC236}">
                <a16:creationId xmlns:a16="http://schemas.microsoft.com/office/drawing/2014/main" id="{7FDD52EE-BF0F-4A91-9E57-FB486AD5BD82}"/>
              </a:ext>
            </a:extLst>
          </p:cNvPr>
          <p:cNvSpPr>
            <a:spLocks noChangeArrowheads="1"/>
          </p:cNvSpPr>
          <p:nvPr/>
        </p:nvSpPr>
        <p:spPr bwMode="auto">
          <a:xfrm>
            <a:off x="0" y="4690042"/>
            <a:ext cx="483394" cy="483394"/>
          </a:xfrm>
          <a:prstGeom prst="rect">
            <a:avLst/>
          </a:prstGeom>
          <a:solidFill>
            <a:schemeClr val="accent2">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39" name="Rectangle 11">
            <a:extLst>
              <a:ext uri="{FF2B5EF4-FFF2-40B4-BE49-F238E27FC236}">
                <a16:creationId xmlns:a16="http://schemas.microsoft.com/office/drawing/2014/main" id="{B9416656-98B1-4054-8E8E-2444504C4030}"/>
              </a:ext>
            </a:extLst>
          </p:cNvPr>
          <p:cNvSpPr>
            <a:spLocks noChangeArrowheads="1"/>
          </p:cNvSpPr>
          <p:nvPr/>
        </p:nvSpPr>
        <p:spPr bwMode="auto">
          <a:xfrm>
            <a:off x="8217104" y="0"/>
            <a:ext cx="484585" cy="482204"/>
          </a:xfrm>
          <a:prstGeom prst="rect">
            <a:avLst/>
          </a:prstGeom>
          <a:solidFill>
            <a:schemeClr val="accent3">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40" name="Rectangle 12">
            <a:extLst>
              <a:ext uri="{FF2B5EF4-FFF2-40B4-BE49-F238E27FC236}">
                <a16:creationId xmlns:a16="http://schemas.microsoft.com/office/drawing/2014/main" id="{A9D047A0-C0A6-4322-BAAB-49700A5E4287}"/>
              </a:ext>
            </a:extLst>
          </p:cNvPr>
          <p:cNvSpPr>
            <a:spLocks noChangeArrowheads="1"/>
          </p:cNvSpPr>
          <p:nvPr/>
        </p:nvSpPr>
        <p:spPr bwMode="auto">
          <a:xfrm>
            <a:off x="8659416" y="4197812"/>
            <a:ext cx="484585" cy="483394"/>
          </a:xfrm>
          <a:prstGeom prst="rect">
            <a:avLst/>
          </a:prstGeom>
          <a:solidFill>
            <a:schemeClr val="accent4">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grpSp>
        <p:nvGrpSpPr>
          <p:cNvPr id="3" name="Group 2">
            <a:extLst>
              <a:ext uri="{FF2B5EF4-FFF2-40B4-BE49-F238E27FC236}">
                <a16:creationId xmlns:a16="http://schemas.microsoft.com/office/drawing/2014/main" id="{A3CD8A92-376F-48BB-B1C6-A65133FBDD65}"/>
              </a:ext>
            </a:extLst>
          </p:cNvPr>
          <p:cNvGrpSpPr/>
          <p:nvPr/>
        </p:nvGrpSpPr>
        <p:grpSpPr>
          <a:xfrm>
            <a:off x="2382" y="85895"/>
            <a:ext cx="5061347" cy="4845844"/>
            <a:chOff x="3175" y="209551"/>
            <a:chExt cx="6748463" cy="6461125"/>
          </a:xfrm>
        </p:grpSpPr>
        <p:sp>
          <p:nvSpPr>
            <p:cNvPr id="6" name="Freeform 6">
              <a:extLst>
                <a:ext uri="{FF2B5EF4-FFF2-40B4-BE49-F238E27FC236}">
                  <a16:creationId xmlns:a16="http://schemas.microsoft.com/office/drawing/2014/main" id="{926A5504-401B-499E-93B2-3D64D3E22637}"/>
                </a:ext>
              </a:extLst>
            </p:cNvPr>
            <p:cNvSpPr>
              <a:spLocks/>
            </p:cNvSpPr>
            <p:nvPr/>
          </p:nvSpPr>
          <p:spPr bwMode="auto">
            <a:xfrm>
              <a:off x="3175" y="2736851"/>
              <a:ext cx="3227388" cy="1439863"/>
            </a:xfrm>
            <a:custGeom>
              <a:avLst/>
              <a:gdLst>
                <a:gd name="T0" fmla="*/ 1060 w 1272"/>
                <a:gd name="T1" fmla="*/ 326 h 568"/>
                <a:gd name="T2" fmla="*/ 1272 w 1272"/>
                <a:gd name="T3" fmla="*/ 568 h 568"/>
                <a:gd name="T4" fmla="*/ 944 w 1272"/>
                <a:gd name="T5" fmla="*/ 25 h 568"/>
                <a:gd name="T6" fmla="*/ 0 w 1272"/>
                <a:gd name="T7" fmla="*/ 24 h 568"/>
                <a:gd name="T8" fmla="*/ 0 w 1272"/>
                <a:gd name="T9" fmla="*/ 326 h 568"/>
                <a:gd name="T10" fmla="*/ 1060 w 1272"/>
                <a:gd name="T11" fmla="*/ 326 h 568"/>
              </a:gdLst>
              <a:ahLst/>
              <a:cxnLst>
                <a:cxn ang="0">
                  <a:pos x="T0" y="T1"/>
                </a:cxn>
                <a:cxn ang="0">
                  <a:pos x="T2" y="T3"/>
                </a:cxn>
                <a:cxn ang="0">
                  <a:pos x="T4" y="T5"/>
                </a:cxn>
                <a:cxn ang="0">
                  <a:pos x="T6" y="T7"/>
                </a:cxn>
                <a:cxn ang="0">
                  <a:pos x="T8" y="T9"/>
                </a:cxn>
                <a:cxn ang="0">
                  <a:pos x="T10" y="T11"/>
                </a:cxn>
              </a:cxnLst>
              <a:rect l="0" t="0" r="r" b="b"/>
              <a:pathLst>
                <a:path w="1272" h="568">
                  <a:moveTo>
                    <a:pt x="1060" y="326"/>
                  </a:moveTo>
                  <a:cubicBezTo>
                    <a:pt x="1126" y="338"/>
                    <a:pt x="1229" y="492"/>
                    <a:pt x="1272" y="568"/>
                  </a:cubicBezTo>
                  <a:cubicBezTo>
                    <a:pt x="1213" y="431"/>
                    <a:pt x="1033" y="0"/>
                    <a:pt x="944" y="25"/>
                  </a:cubicBezTo>
                  <a:cubicBezTo>
                    <a:pt x="0" y="24"/>
                    <a:pt x="0" y="24"/>
                    <a:pt x="0" y="24"/>
                  </a:cubicBezTo>
                  <a:cubicBezTo>
                    <a:pt x="0" y="326"/>
                    <a:pt x="0" y="326"/>
                    <a:pt x="0" y="326"/>
                  </a:cubicBezTo>
                  <a:lnTo>
                    <a:pt x="1060" y="326"/>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7" name="Freeform 7">
              <a:extLst>
                <a:ext uri="{FF2B5EF4-FFF2-40B4-BE49-F238E27FC236}">
                  <a16:creationId xmlns:a16="http://schemas.microsoft.com/office/drawing/2014/main" id="{0CC5AF0F-614B-4580-94C7-C2CFB834087C}"/>
                </a:ext>
              </a:extLst>
            </p:cNvPr>
            <p:cNvSpPr>
              <a:spLocks/>
            </p:cNvSpPr>
            <p:nvPr/>
          </p:nvSpPr>
          <p:spPr bwMode="auto">
            <a:xfrm>
              <a:off x="3230563" y="4176713"/>
              <a:ext cx="50800" cy="111125"/>
            </a:xfrm>
            <a:custGeom>
              <a:avLst/>
              <a:gdLst>
                <a:gd name="T0" fmla="*/ 19 w 20"/>
                <a:gd name="T1" fmla="*/ 42 h 44"/>
                <a:gd name="T2" fmla="*/ 0 w 20"/>
                <a:gd name="T3" fmla="*/ 0 h 44"/>
                <a:gd name="T4" fmla="*/ 19 w 20"/>
                <a:gd name="T5" fmla="*/ 42 h 44"/>
              </a:gdLst>
              <a:ahLst/>
              <a:cxnLst>
                <a:cxn ang="0">
                  <a:pos x="T0" y="T1"/>
                </a:cxn>
                <a:cxn ang="0">
                  <a:pos x="T2" y="T3"/>
                </a:cxn>
                <a:cxn ang="0">
                  <a:pos x="T4" y="T5"/>
                </a:cxn>
              </a:cxnLst>
              <a:rect l="0" t="0" r="r" b="b"/>
              <a:pathLst>
                <a:path w="20" h="44">
                  <a:moveTo>
                    <a:pt x="19" y="42"/>
                  </a:moveTo>
                  <a:cubicBezTo>
                    <a:pt x="20" y="39"/>
                    <a:pt x="13" y="23"/>
                    <a:pt x="0" y="0"/>
                  </a:cubicBezTo>
                  <a:cubicBezTo>
                    <a:pt x="12" y="28"/>
                    <a:pt x="19" y="44"/>
                    <a:pt x="19" y="42"/>
                  </a:cubicBezTo>
                  <a:close/>
                </a:path>
              </a:pathLst>
            </a:custGeom>
            <a:solidFill>
              <a:srgbClr val="7FCE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8" name="Freeform 8">
              <a:extLst>
                <a:ext uri="{FF2B5EF4-FFF2-40B4-BE49-F238E27FC236}">
                  <a16:creationId xmlns:a16="http://schemas.microsoft.com/office/drawing/2014/main" id="{00934132-E867-44A1-A935-535C5D627857}"/>
                </a:ext>
              </a:extLst>
            </p:cNvPr>
            <p:cNvSpPr>
              <a:spLocks/>
            </p:cNvSpPr>
            <p:nvPr/>
          </p:nvSpPr>
          <p:spPr bwMode="auto">
            <a:xfrm>
              <a:off x="3073400" y="3663951"/>
              <a:ext cx="3678238" cy="1495425"/>
            </a:xfrm>
            <a:custGeom>
              <a:avLst/>
              <a:gdLst>
                <a:gd name="T0" fmla="*/ 1264 w 1449"/>
                <a:gd name="T1" fmla="*/ 552 h 590"/>
                <a:gd name="T2" fmla="*/ 1449 w 1449"/>
                <a:gd name="T3" fmla="*/ 283 h 590"/>
                <a:gd name="T4" fmla="*/ 1280 w 1449"/>
                <a:gd name="T5" fmla="*/ 0 h 590"/>
                <a:gd name="T6" fmla="*/ 0 w 1449"/>
                <a:gd name="T7" fmla="*/ 0 h 590"/>
                <a:gd name="T8" fmla="*/ 1264 w 1449"/>
                <a:gd name="T9" fmla="*/ 552 h 590"/>
              </a:gdLst>
              <a:ahLst/>
              <a:cxnLst>
                <a:cxn ang="0">
                  <a:pos x="T0" y="T1"/>
                </a:cxn>
                <a:cxn ang="0">
                  <a:pos x="T2" y="T3"/>
                </a:cxn>
                <a:cxn ang="0">
                  <a:pos x="T4" y="T5"/>
                </a:cxn>
                <a:cxn ang="0">
                  <a:pos x="T6" y="T7"/>
                </a:cxn>
                <a:cxn ang="0">
                  <a:pos x="T8" y="T9"/>
                </a:cxn>
              </a:cxnLst>
              <a:rect l="0" t="0" r="r" b="b"/>
              <a:pathLst>
                <a:path w="1449" h="590">
                  <a:moveTo>
                    <a:pt x="1264" y="552"/>
                  </a:moveTo>
                  <a:cubicBezTo>
                    <a:pt x="1449" y="283"/>
                    <a:pt x="1449" y="283"/>
                    <a:pt x="1449" y="283"/>
                  </a:cubicBezTo>
                  <a:cubicBezTo>
                    <a:pt x="1280" y="0"/>
                    <a:pt x="1280" y="0"/>
                    <a:pt x="1280" y="0"/>
                  </a:cubicBezTo>
                  <a:cubicBezTo>
                    <a:pt x="0" y="0"/>
                    <a:pt x="0" y="0"/>
                    <a:pt x="0" y="0"/>
                  </a:cubicBezTo>
                  <a:cubicBezTo>
                    <a:pt x="250" y="433"/>
                    <a:pt x="689" y="590"/>
                    <a:pt x="1264" y="552"/>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9" name="Freeform 9">
              <a:extLst>
                <a:ext uri="{FF2B5EF4-FFF2-40B4-BE49-F238E27FC236}">
                  <a16:creationId xmlns:a16="http://schemas.microsoft.com/office/drawing/2014/main" id="{64804B1E-6160-4994-9739-90F35EA5740F}"/>
                </a:ext>
              </a:extLst>
            </p:cNvPr>
            <p:cNvSpPr>
              <a:spLocks/>
            </p:cNvSpPr>
            <p:nvPr/>
          </p:nvSpPr>
          <p:spPr bwMode="auto">
            <a:xfrm>
              <a:off x="3175" y="3527426"/>
              <a:ext cx="3359150" cy="854075"/>
            </a:xfrm>
            <a:custGeom>
              <a:avLst/>
              <a:gdLst>
                <a:gd name="T0" fmla="*/ 867 w 1324"/>
                <a:gd name="T1" fmla="*/ 307 h 337"/>
                <a:gd name="T2" fmla="*/ 1149 w 1324"/>
                <a:gd name="T3" fmla="*/ 137 h 337"/>
                <a:gd name="T4" fmla="*/ 1287 w 1324"/>
                <a:gd name="T5" fmla="*/ 337 h 337"/>
                <a:gd name="T6" fmla="*/ 1045 w 1324"/>
                <a:gd name="T7" fmla="*/ 14 h 337"/>
                <a:gd name="T8" fmla="*/ 0 w 1324"/>
                <a:gd name="T9" fmla="*/ 14 h 337"/>
                <a:gd name="T10" fmla="*/ 0 w 1324"/>
                <a:gd name="T11" fmla="*/ 307 h 337"/>
                <a:gd name="T12" fmla="*/ 867 w 1324"/>
                <a:gd name="T13" fmla="*/ 307 h 337"/>
              </a:gdLst>
              <a:ahLst/>
              <a:cxnLst>
                <a:cxn ang="0">
                  <a:pos x="T0" y="T1"/>
                </a:cxn>
                <a:cxn ang="0">
                  <a:pos x="T2" y="T3"/>
                </a:cxn>
                <a:cxn ang="0">
                  <a:pos x="T4" y="T5"/>
                </a:cxn>
                <a:cxn ang="0">
                  <a:pos x="T6" y="T7"/>
                </a:cxn>
                <a:cxn ang="0">
                  <a:pos x="T8" y="T9"/>
                </a:cxn>
                <a:cxn ang="0">
                  <a:pos x="T10" y="T11"/>
                </a:cxn>
                <a:cxn ang="0">
                  <a:pos x="T12" y="T13"/>
                </a:cxn>
              </a:cxnLst>
              <a:rect l="0" t="0" r="r" b="b"/>
              <a:pathLst>
                <a:path w="1324" h="337">
                  <a:moveTo>
                    <a:pt x="867" y="307"/>
                  </a:moveTo>
                  <a:cubicBezTo>
                    <a:pt x="869" y="312"/>
                    <a:pt x="1126" y="155"/>
                    <a:pt x="1149" y="137"/>
                  </a:cubicBezTo>
                  <a:cubicBezTo>
                    <a:pt x="1149" y="152"/>
                    <a:pt x="1229" y="262"/>
                    <a:pt x="1287" y="337"/>
                  </a:cubicBezTo>
                  <a:cubicBezTo>
                    <a:pt x="1324" y="325"/>
                    <a:pt x="1134" y="0"/>
                    <a:pt x="1045" y="14"/>
                  </a:cubicBezTo>
                  <a:cubicBezTo>
                    <a:pt x="1017" y="18"/>
                    <a:pt x="0" y="14"/>
                    <a:pt x="0" y="14"/>
                  </a:cubicBezTo>
                  <a:cubicBezTo>
                    <a:pt x="0" y="307"/>
                    <a:pt x="0" y="307"/>
                    <a:pt x="0" y="307"/>
                  </a:cubicBezTo>
                  <a:lnTo>
                    <a:pt x="867" y="307"/>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0" name="Freeform 10">
              <a:extLst>
                <a:ext uri="{FF2B5EF4-FFF2-40B4-BE49-F238E27FC236}">
                  <a16:creationId xmlns:a16="http://schemas.microsoft.com/office/drawing/2014/main" id="{CD0836FE-A068-438A-BEBC-8175DF94361A}"/>
                </a:ext>
              </a:extLst>
            </p:cNvPr>
            <p:cNvSpPr>
              <a:spLocks/>
            </p:cNvSpPr>
            <p:nvPr/>
          </p:nvSpPr>
          <p:spPr bwMode="auto">
            <a:xfrm>
              <a:off x="3073400" y="1825626"/>
              <a:ext cx="3644900" cy="1838325"/>
            </a:xfrm>
            <a:custGeom>
              <a:avLst/>
              <a:gdLst>
                <a:gd name="T0" fmla="*/ 1436 w 1436"/>
                <a:gd name="T1" fmla="*/ 402 h 726"/>
                <a:gd name="T2" fmla="*/ 1280 w 1436"/>
                <a:gd name="T3" fmla="*/ 69 h 726"/>
                <a:gd name="T4" fmla="*/ 0 w 1436"/>
                <a:gd name="T5" fmla="*/ 726 h 726"/>
                <a:gd name="T6" fmla="*/ 1280 w 1436"/>
                <a:gd name="T7" fmla="*/ 726 h 726"/>
                <a:gd name="T8" fmla="*/ 1436 w 1436"/>
                <a:gd name="T9" fmla="*/ 402 h 726"/>
              </a:gdLst>
              <a:ahLst/>
              <a:cxnLst>
                <a:cxn ang="0">
                  <a:pos x="T0" y="T1"/>
                </a:cxn>
                <a:cxn ang="0">
                  <a:pos x="T2" y="T3"/>
                </a:cxn>
                <a:cxn ang="0">
                  <a:pos x="T4" y="T5"/>
                </a:cxn>
                <a:cxn ang="0">
                  <a:pos x="T6" y="T7"/>
                </a:cxn>
                <a:cxn ang="0">
                  <a:pos x="T8" y="T9"/>
                </a:cxn>
              </a:cxnLst>
              <a:rect l="0" t="0" r="r" b="b"/>
              <a:pathLst>
                <a:path w="1436" h="726">
                  <a:moveTo>
                    <a:pt x="1436" y="402"/>
                  </a:moveTo>
                  <a:cubicBezTo>
                    <a:pt x="1280" y="69"/>
                    <a:pt x="1280" y="69"/>
                    <a:pt x="1280" y="69"/>
                  </a:cubicBezTo>
                  <a:cubicBezTo>
                    <a:pt x="626" y="0"/>
                    <a:pt x="199" y="219"/>
                    <a:pt x="0" y="726"/>
                  </a:cubicBezTo>
                  <a:cubicBezTo>
                    <a:pt x="1280" y="726"/>
                    <a:pt x="1280" y="726"/>
                    <a:pt x="1280" y="726"/>
                  </a:cubicBezTo>
                  <a:lnTo>
                    <a:pt x="1436" y="402"/>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1" name="Freeform 11">
              <a:extLst>
                <a:ext uri="{FF2B5EF4-FFF2-40B4-BE49-F238E27FC236}">
                  <a16:creationId xmlns:a16="http://schemas.microsoft.com/office/drawing/2014/main" id="{BFB20134-BFFC-47B6-BFA1-E6D06A55BBB2}"/>
                </a:ext>
              </a:extLst>
            </p:cNvPr>
            <p:cNvSpPr>
              <a:spLocks/>
            </p:cNvSpPr>
            <p:nvPr/>
          </p:nvSpPr>
          <p:spPr bwMode="auto">
            <a:xfrm>
              <a:off x="3175" y="3870326"/>
              <a:ext cx="2921000" cy="1192213"/>
            </a:xfrm>
            <a:custGeom>
              <a:avLst/>
              <a:gdLst>
                <a:gd name="T0" fmla="*/ 825 w 1151"/>
                <a:gd name="T1" fmla="*/ 471 h 471"/>
                <a:gd name="T2" fmla="*/ 1151 w 1151"/>
                <a:gd name="T3" fmla="*/ 0 h 471"/>
                <a:gd name="T4" fmla="*/ 867 w 1151"/>
                <a:gd name="T5" fmla="*/ 172 h 471"/>
                <a:gd name="T6" fmla="*/ 0 w 1151"/>
                <a:gd name="T7" fmla="*/ 172 h 471"/>
                <a:gd name="T8" fmla="*/ 0 w 1151"/>
                <a:gd name="T9" fmla="*/ 432 h 471"/>
                <a:gd name="T10" fmla="*/ 0 w 1151"/>
                <a:gd name="T11" fmla="*/ 453 h 471"/>
                <a:gd name="T12" fmla="*/ 0 w 1151"/>
                <a:gd name="T13" fmla="*/ 471 h 471"/>
                <a:gd name="T14" fmla="*/ 825 w 1151"/>
                <a:gd name="T15" fmla="*/ 471 h 4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1" h="471">
                  <a:moveTo>
                    <a:pt x="825" y="471"/>
                  </a:moveTo>
                  <a:cubicBezTo>
                    <a:pt x="1003" y="369"/>
                    <a:pt x="1088" y="193"/>
                    <a:pt x="1151" y="0"/>
                  </a:cubicBezTo>
                  <a:cubicBezTo>
                    <a:pt x="867" y="172"/>
                    <a:pt x="867" y="172"/>
                    <a:pt x="867" y="172"/>
                  </a:cubicBezTo>
                  <a:cubicBezTo>
                    <a:pt x="0" y="172"/>
                    <a:pt x="0" y="172"/>
                    <a:pt x="0" y="172"/>
                  </a:cubicBezTo>
                  <a:cubicBezTo>
                    <a:pt x="0" y="172"/>
                    <a:pt x="0" y="366"/>
                    <a:pt x="0" y="432"/>
                  </a:cubicBezTo>
                  <a:cubicBezTo>
                    <a:pt x="0" y="443"/>
                    <a:pt x="0" y="451"/>
                    <a:pt x="0" y="453"/>
                  </a:cubicBezTo>
                  <a:cubicBezTo>
                    <a:pt x="0" y="471"/>
                    <a:pt x="0" y="471"/>
                    <a:pt x="0" y="471"/>
                  </a:cubicBezTo>
                  <a:lnTo>
                    <a:pt x="825" y="471"/>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2" name="Freeform 12">
              <a:extLst>
                <a:ext uri="{FF2B5EF4-FFF2-40B4-BE49-F238E27FC236}">
                  <a16:creationId xmlns:a16="http://schemas.microsoft.com/office/drawing/2014/main" id="{4547BCE3-8C79-4DEF-B2A5-63337D98762B}"/>
                </a:ext>
              </a:extLst>
            </p:cNvPr>
            <p:cNvSpPr>
              <a:spLocks/>
            </p:cNvSpPr>
            <p:nvPr/>
          </p:nvSpPr>
          <p:spPr bwMode="auto">
            <a:xfrm>
              <a:off x="3073400" y="209551"/>
              <a:ext cx="3678238" cy="3454400"/>
            </a:xfrm>
            <a:custGeom>
              <a:avLst/>
              <a:gdLst>
                <a:gd name="T0" fmla="*/ 1280 w 1449"/>
                <a:gd name="T1" fmla="*/ 707 h 1364"/>
                <a:gd name="T2" fmla="*/ 1449 w 1449"/>
                <a:gd name="T3" fmla="*/ 373 h 1364"/>
                <a:gd name="T4" fmla="*/ 1280 w 1449"/>
                <a:gd name="T5" fmla="*/ 43 h 1364"/>
                <a:gd name="T6" fmla="*/ 0 w 1449"/>
                <a:gd name="T7" fmla="*/ 1364 h 1364"/>
                <a:gd name="T8" fmla="*/ 1280 w 1449"/>
                <a:gd name="T9" fmla="*/ 707 h 1364"/>
              </a:gdLst>
              <a:ahLst/>
              <a:cxnLst>
                <a:cxn ang="0">
                  <a:pos x="T0" y="T1"/>
                </a:cxn>
                <a:cxn ang="0">
                  <a:pos x="T2" y="T3"/>
                </a:cxn>
                <a:cxn ang="0">
                  <a:pos x="T4" y="T5"/>
                </a:cxn>
                <a:cxn ang="0">
                  <a:pos x="T6" y="T7"/>
                </a:cxn>
                <a:cxn ang="0">
                  <a:pos x="T8" y="T9"/>
                </a:cxn>
              </a:cxnLst>
              <a:rect l="0" t="0" r="r" b="b"/>
              <a:pathLst>
                <a:path w="1449" h="1364">
                  <a:moveTo>
                    <a:pt x="1280" y="707"/>
                  </a:moveTo>
                  <a:cubicBezTo>
                    <a:pt x="1449" y="373"/>
                    <a:pt x="1449" y="373"/>
                    <a:pt x="1449" y="373"/>
                  </a:cubicBezTo>
                  <a:cubicBezTo>
                    <a:pt x="1280" y="43"/>
                    <a:pt x="1280" y="43"/>
                    <a:pt x="1280" y="43"/>
                  </a:cubicBezTo>
                  <a:cubicBezTo>
                    <a:pt x="690" y="0"/>
                    <a:pt x="197" y="243"/>
                    <a:pt x="0" y="1364"/>
                  </a:cubicBezTo>
                  <a:cubicBezTo>
                    <a:pt x="176" y="913"/>
                    <a:pt x="543" y="639"/>
                    <a:pt x="1280" y="70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a:p>
          </p:txBody>
        </p:sp>
        <p:grpSp>
          <p:nvGrpSpPr>
            <p:cNvPr id="16" name="Group 15">
              <a:extLst>
                <a:ext uri="{FF2B5EF4-FFF2-40B4-BE49-F238E27FC236}">
                  <a16:creationId xmlns:a16="http://schemas.microsoft.com/office/drawing/2014/main" id="{38F2219C-830C-4D93-8F5D-76E1C4A112F4}"/>
                </a:ext>
              </a:extLst>
            </p:cNvPr>
            <p:cNvGrpSpPr/>
            <p:nvPr/>
          </p:nvGrpSpPr>
          <p:grpSpPr>
            <a:xfrm>
              <a:off x="5879939" y="781412"/>
              <a:ext cx="693014" cy="693014"/>
              <a:chOff x="1430666" y="2683926"/>
              <a:chExt cx="866118" cy="866118"/>
            </a:xfrm>
          </p:grpSpPr>
          <p:sp>
            <p:nvSpPr>
              <p:cNvPr id="17" name="Oval 7">
                <a:extLst>
                  <a:ext uri="{FF2B5EF4-FFF2-40B4-BE49-F238E27FC236}">
                    <a16:creationId xmlns:a16="http://schemas.microsoft.com/office/drawing/2014/main" id="{523B0BA2-50BC-4396-B047-0F152209BCDD}"/>
                  </a:ext>
                </a:extLst>
              </p:cNvPr>
              <p:cNvSpPr>
                <a:spLocks noChangeArrowheads="1"/>
              </p:cNvSpPr>
              <p:nvPr/>
            </p:nvSpPr>
            <p:spPr bwMode="auto">
              <a:xfrm>
                <a:off x="1430666" y="2683926"/>
                <a:ext cx="866118" cy="866118"/>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18" name="Freeform 6">
                <a:extLst>
                  <a:ext uri="{FF2B5EF4-FFF2-40B4-BE49-F238E27FC236}">
                    <a16:creationId xmlns:a16="http://schemas.microsoft.com/office/drawing/2014/main" id="{1162D0F9-6C7F-4892-B6BE-1166B2741F49}"/>
                  </a:ext>
                </a:extLst>
              </p:cNvPr>
              <p:cNvSpPr>
                <a:spLocks/>
              </p:cNvSpPr>
              <p:nvPr/>
            </p:nvSpPr>
            <p:spPr bwMode="auto">
              <a:xfrm>
                <a:off x="1725141" y="2909852"/>
                <a:ext cx="277168" cy="414266"/>
              </a:xfrm>
              <a:custGeom>
                <a:avLst/>
                <a:gdLst>
                  <a:gd name="T0" fmla="*/ 18 w 270"/>
                  <a:gd name="T1" fmla="*/ 307 h 405"/>
                  <a:gd name="T2" fmla="*/ 117 w 270"/>
                  <a:gd name="T3" fmla="*/ 332 h 405"/>
                  <a:gd name="T4" fmla="*/ 179 w 270"/>
                  <a:gd name="T5" fmla="*/ 289 h 405"/>
                  <a:gd name="T6" fmla="*/ 113 w 270"/>
                  <a:gd name="T7" fmla="*/ 234 h 405"/>
                  <a:gd name="T8" fmla="*/ 5 w 270"/>
                  <a:gd name="T9" fmla="*/ 118 h 405"/>
                  <a:gd name="T10" fmla="*/ 154 w 270"/>
                  <a:gd name="T11" fmla="*/ 0 h 405"/>
                  <a:gd name="T12" fmla="*/ 254 w 270"/>
                  <a:gd name="T13" fmla="*/ 20 h 405"/>
                  <a:gd name="T14" fmla="*/ 234 w 270"/>
                  <a:gd name="T15" fmla="*/ 91 h 405"/>
                  <a:gd name="T16" fmla="*/ 152 w 270"/>
                  <a:gd name="T17" fmla="*/ 73 h 405"/>
                  <a:gd name="T18" fmla="*/ 95 w 270"/>
                  <a:gd name="T19" fmla="*/ 110 h 405"/>
                  <a:gd name="T20" fmla="*/ 168 w 270"/>
                  <a:gd name="T21" fmla="*/ 166 h 405"/>
                  <a:gd name="T22" fmla="*/ 270 w 270"/>
                  <a:gd name="T23" fmla="*/ 283 h 405"/>
                  <a:gd name="T24" fmla="*/ 111 w 270"/>
                  <a:gd name="T25" fmla="*/ 405 h 405"/>
                  <a:gd name="T26" fmla="*/ 0 w 270"/>
                  <a:gd name="T27" fmla="*/ 381 h 405"/>
                  <a:gd name="T28" fmla="*/ 18 w 270"/>
                  <a:gd name="T29" fmla="*/ 307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405">
                    <a:moveTo>
                      <a:pt x="18" y="307"/>
                    </a:moveTo>
                    <a:cubicBezTo>
                      <a:pt x="42" y="320"/>
                      <a:pt x="79" y="332"/>
                      <a:pt x="117" y="332"/>
                    </a:cubicBezTo>
                    <a:cubicBezTo>
                      <a:pt x="157" y="332"/>
                      <a:pt x="179" y="315"/>
                      <a:pt x="179" y="289"/>
                    </a:cubicBezTo>
                    <a:cubicBezTo>
                      <a:pt x="179" y="265"/>
                      <a:pt x="160" y="251"/>
                      <a:pt x="113" y="234"/>
                    </a:cubicBezTo>
                    <a:cubicBezTo>
                      <a:pt x="48" y="211"/>
                      <a:pt x="5" y="175"/>
                      <a:pt x="5" y="118"/>
                    </a:cubicBezTo>
                    <a:cubicBezTo>
                      <a:pt x="5" y="51"/>
                      <a:pt x="61" y="0"/>
                      <a:pt x="154" y="0"/>
                    </a:cubicBezTo>
                    <a:cubicBezTo>
                      <a:pt x="198" y="0"/>
                      <a:pt x="231" y="9"/>
                      <a:pt x="254" y="20"/>
                    </a:cubicBezTo>
                    <a:cubicBezTo>
                      <a:pt x="234" y="91"/>
                      <a:pt x="234" y="91"/>
                      <a:pt x="234" y="91"/>
                    </a:cubicBezTo>
                    <a:cubicBezTo>
                      <a:pt x="219" y="84"/>
                      <a:pt x="191" y="73"/>
                      <a:pt x="152" y="73"/>
                    </a:cubicBezTo>
                    <a:cubicBezTo>
                      <a:pt x="114" y="73"/>
                      <a:pt x="95" y="90"/>
                      <a:pt x="95" y="110"/>
                    </a:cubicBezTo>
                    <a:cubicBezTo>
                      <a:pt x="95" y="136"/>
                      <a:pt x="117" y="147"/>
                      <a:pt x="168" y="166"/>
                    </a:cubicBezTo>
                    <a:cubicBezTo>
                      <a:pt x="237" y="191"/>
                      <a:pt x="270" y="228"/>
                      <a:pt x="270" y="283"/>
                    </a:cubicBezTo>
                    <a:cubicBezTo>
                      <a:pt x="270" y="349"/>
                      <a:pt x="219" y="405"/>
                      <a:pt x="111" y="405"/>
                    </a:cubicBezTo>
                    <a:cubicBezTo>
                      <a:pt x="67" y="405"/>
                      <a:pt x="22" y="393"/>
                      <a:pt x="0" y="381"/>
                    </a:cubicBezTo>
                    <a:lnTo>
                      <a:pt x="18" y="307"/>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19" name="Group 18">
              <a:extLst>
                <a:ext uri="{FF2B5EF4-FFF2-40B4-BE49-F238E27FC236}">
                  <a16:creationId xmlns:a16="http://schemas.microsoft.com/office/drawing/2014/main" id="{3D4EFACA-8E79-4286-9CCE-BC7286928B0B}"/>
                </a:ext>
              </a:extLst>
            </p:cNvPr>
            <p:cNvGrpSpPr/>
            <p:nvPr/>
          </p:nvGrpSpPr>
          <p:grpSpPr>
            <a:xfrm>
              <a:off x="5814675" y="2492597"/>
              <a:ext cx="693014" cy="693014"/>
              <a:chOff x="4388179" y="2683926"/>
              <a:chExt cx="866118" cy="866118"/>
            </a:xfrm>
          </p:grpSpPr>
          <p:sp>
            <p:nvSpPr>
              <p:cNvPr id="20" name="Oval 10">
                <a:extLst>
                  <a:ext uri="{FF2B5EF4-FFF2-40B4-BE49-F238E27FC236}">
                    <a16:creationId xmlns:a16="http://schemas.microsoft.com/office/drawing/2014/main" id="{08A7C295-6287-4CF2-9D1E-E2A3CA28F834}"/>
                  </a:ext>
                </a:extLst>
              </p:cNvPr>
              <p:cNvSpPr>
                <a:spLocks noChangeArrowheads="1"/>
              </p:cNvSpPr>
              <p:nvPr/>
            </p:nvSpPr>
            <p:spPr bwMode="auto">
              <a:xfrm>
                <a:off x="4388179" y="2683926"/>
                <a:ext cx="866118" cy="866118"/>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21" name="Freeform 8">
                <a:extLst>
                  <a:ext uri="{FF2B5EF4-FFF2-40B4-BE49-F238E27FC236}">
                    <a16:creationId xmlns:a16="http://schemas.microsoft.com/office/drawing/2014/main" id="{772A70E8-238D-47BC-9647-2CD2D591D7DD}"/>
                  </a:ext>
                </a:extLst>
              </p:cNvPr>
              <p:cNvSpPr>
                <a:spLocks/>
              </p:cNvSpPr>
              <p:nvPr/>
            </p:nvSpPr>
            <p:spPr bwMode="auto">
              <a:xfrm>
                <a:off x="4564549" y="2924757"/>
                <a:ext cx="513378" cy="401208"/>
              </a:xfrm>
              <a:custGeom>
                <a:avLst/>
                <a:gdLst>
                  <a:gd name="T0" fmla="*/ 94 w 501"/>
                  <a:gd name="T1" fmla="*/ 392 h 392"/>
                  <a:gd name="T2" fmla="*/ 0 w 501"/>
                  <a:gd name="T3" fmla="*/ 0 h 392"/>
                  <a:gd name="T4" fmla="*/ 95 w 501"/>
                  <a:gd name="T5" fmla="*/ 0 h 392"/>
                  <a:gd name="T6" fmla="*/ 125 w 501"/>
                  <a:gd name="T7" fmla="*/ 162 h 392"/>
                  <a:gd name="T8" fmla="*/ 148 w 501"/>
                  <a:gd name="T9" fmla="*/ 299 h 392"/>
                  <a:gd name="T10" fmla="*/ 149 w 501"/>
                  <a:gd name="T11" fmla="*/ 299 h 392"/>
                  <a:gd name="T12" fmla="*/ 175 w 501"/>
                  <a:gd name="T13" fmla="*/ 161 h 392"/>
                  <a:gd name="T14" fmla="*/ 208 w 501"/>
                  <a:gd name="T15" fmla="*/ 0 h 392"/>
                  <a:gd name="T16" fmla="*/ 303 w 501"/>
                  <a:gd name="T17" fmla="*/ 0 h 392"/>
                  <a:gd name="T18" fmla="*/ 334 w 501"/>
                  <a:gd name="T19" fmla="*/ 165 h 392"/>
                  <a:gd name="T20" fmla="*/ 355 w 501"/>
                  <a:gd name="T21" fmla="*/ 297 h 392"/>
                  <a:gd name="T22" fmla="*/ 356 w 501"/>
                  <a:gd name="T23" fmla="*/ 297 h 392"/>
                  <a:gd name="T24" fmla="*/ 379 w 501"/>
                  <a:gd name="T25" fmla="*/ 161 h 392"/>
                  <a:gd name="T26" fmla="*/ 411 w 501"/>
                  <a:gd name="T27" fmla="*/ 0 h 392"/>
                  <a:gd name="T28" fmla="*/ 501 w 501"/>
                  <a:gd name="T29" fmla="*/ 0 h 392"/>
                  <a:gd name="T30" fmla="*/ 400 w 501"/>
                  <a:gd name="T31" fmla="*/ 392 h 392"/>
                  <a:gd name="T32" fmla="*/ 304 w 501"/>
                  <a:gd name="T33" fmla="*/ 392 h 392"/>
                  <a:gd name="T34" fmla="*/ 271 w 501"/>
                  <a:gd name="T35" fmla="*/ 223 h 392"/>
                  <a:gd name="T36" fmla="*/ 252 w 501"/>
                  <a:gd name="T37" fmla="*/ 102 h 392"/>
                  <a:gd name="T38" fmla="*/ 251 w 501"/>
                  <a:gd name="T39" fmla="*/ 102 h 392"/>
                  <a:gd name="T40" fmla="*/ 228 w 501"/>
                  <a:gd name="T41" fmla="*/ 223 h 392"/>
                  <a:gd name="T42" fmla="*/ 191 w 501"/>
                  <a:gd name="T43" fmla="*/ 392 h 392"/>
                  <a:gd name="T44" fmla="*/ 94 w 501"/>
                  <a:gd name="T45"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1" h="392">
                    <a:moveTo>
                      <a:pt x="94" y="392"/>
                    </a:moveTo>
                    <a:cubicBezTo>
                      <a:pt x="0" y="0"/>
                      <a:pt x="0" y="0"/>
                      <a:pt x="0" y="0"/>
                    </a:cubicBezTo>
                    <a:cubicBezTo>
                      <a:pt x="95" y="0"/>
                      <a:pt x="95" y="0"/>
                      <a:pt x="95" y="0"/>
                    </a:cubicBezTo>
                    <a:cubicBezTo>
                      <a:pt x="125" y="162"/>
                      <a:pt x="125" y="162"/>
                      <a:pt x="125" y="162"/>
                    </a:cubicBezTo>
                    <a:cubicBezTo>
                      <a:pt x="134" y="208"/>
                      <a:pt x="142" y="259"/>
                      <a:pt x="148" y="299"/>
                    </a:cubicBezTo>
                    <a:cubicBezTo>
                      <a:pt x="149" y="299"/>
                      <a:pt x="149" y="299"/>
                      <a:pt x="149" y="299"/>
                    </a:cubicBezTo>
                    <a:cubicBezTo>
                      <a:pt x="156" y="256"/>
                      <a:pt x="165" y="209"/>
                      <a:pt x="175" y="161"/>
                    </a:cubicBezTo>
                    <a:cubicBezTo>
                      <a:pt x="208" y="0"/>
                      <a:pt x="208" y="0"/>
                      <a:pt x="208" y="0"/>
                    </a:cubicBezTo>
                    <a:cubicBezTo>
                      <a:pt x="303" y="0"/>
                      <a:pt x="303" y="0"/>
                      <a:pt x="303" y="0"/>
                    </a:cubicBezTo>
                    <a:cubicBezTo>
                      <a:pt x="334" y="165"/>
                      <a:pt x="334" y="165"/>
                      <a:pt x="334" y="165"/>
                    </a:cubicBezTo>
                    <a:cubicBezTo>
                      <a:pt x="343" y="211"/>
                      <a:pt x="349" y="253"/>
                      <a:pt x="355" y="297"/>
                    </a:cubicBezTo>
                    <a:cubicBezTo>
                      <a:pt x="356" y="297"/>
                      <a:pt x="356" y="297"/>
                      <a:pt x="356" y="297"/>
                    </a:cubicBezTo>
                    <a:cubicBezTo>
                      <a:pt x="362" y="253"/>
                      <a:pt x="371" y="207"/>
                      <a:pt x="379" y="161"/>
                    </a:cubicBezTo>
                    <a:cubicBezTo>
                      <a:pt x="411" y="0"/>
                      <a:pt x="411" y="0"/>
                      <a:pt x="411" y="0"/>
                    </a:cubicBezTo>
                    <a:cubicBezTo>
                      <a:pt x="501" y="0"/>
                      <a:pt x="501" y="0"/>
                      <a:pt x="501" y="0"/>
                    </a:cubicBezTo>
                    <a:cubicBezTo>
                      <a:pt x="400" y="392"/>
                      <a:pt x="400" y="392"/>
                      <a:pt x="400" y="392"/>
                    </a:cubicBezTo>
                    <a:cubicBezTo>
                      <a:pt x="304" y="392"/>
                      <a:pt x="304" y="392"/>
                      <a:pt x="304" y="392"/>
                    </a:cubicBezTo>
                    <a:cubicBezTo>
                      <a:pt x="271" y="223"/>
                      <a:pt x="271" y="223"/>
                      <a:pt x="271" y="223"/>
                    </a:cubicBezTo>
                    <a:cubicBezTo>
                      <a:pt x="263" y="184"/>
                      <a:pt x="257" y="147"/>
                      <a:pt x="252" y="102"/>
                    </a:cubicBezTo>
                    <a:cubicBezTo>
                      <a:pt x="251" y="102"/>
                      <a:pt x="251" y="102"/>
                      <a:pt x="251" y="102"/>
                    </a:cubicBezTo>
                    <a:cubicBezTo>
                      <a:pt x="244" y="147"/>
                      <a:pt x="237" y="184"/>
                      <a:pt x="228" y="223"/>
                    </a:cubicBezTo>
                    <a:cubicBezTo>
                      <a:pt x="191" y="392"/>
                      <a:pt x="191" y="392"/>
                      <a:pt x="191" y="392"/>
                    </a:cubicBezTo>
                    <a:lnTo>
                      <a:pt x="94" y="392"/>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22" name="Group 21">
              <a:extLst>
                <a:ext uri="{FF2B5EF4-FFF2-40B4-BE49-F238E27FC236}">
                  <a16:creationId xmlns:a16="http://schemas.microsoft.com/office/drawing/2014/main" id="{8BD5C0CD-6C61-493A-A739-8089D5129DC9}"/>
                </a:ext>
              </a:extLst>
            </p:cNvPr>
            <p:cNvGrpSpPr/>
            <p:nvPr/>
          </p:nvGrpSpPr>
          <p:grpSpPr>
            <a:xfrm>
              <a:off x="5770726" y="4014694"/>
              <a:ext cx="693014" cy="693014"/>
              <a:chOff x="7347279" y="2683926"/>
              <a:chExt cx="866118" cy="866118"/>
            </a:xfrm>
          </p:grpSpPr>
          <p:sp>
            <p:nvSpPr>
              <p:cNvPr id="23" name="Oval 13">
                <a:extLst>
                  <a:ext uri="{FF2B5EF4-FFF2-40B4-BE49-F238E27FC236}">
                    <a16:creationId xmlns:a16="http://schemas.microsoft.com/office/drawing/2014/main" id="{409850E6-57D0-41B2-868B-EDCED3864A54}"/>
                  </a:ext>
                </a:extLst>
              </p:cNvPr>
              <p:cNvSpPr>
                <a:spLocks noChangeArrowheads="1"/>
              </p:cNvSpPr>
              <p:nvPr/>
            </p:nvSpPr>
            <p:spPr bwMode="auto">
              <a:xfrm>
                <a:off x="7347279" y="2683926"/>
                <a:ext cx="866118" cy="866118"/>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24" name="Freeform 10">
                <a:extLst>
                  <a:ext uri="{FF2B5EF4-FFF2-40B4-BE49-F238E27FC236}">
                    <a16:creationId xmlns:a16="http://schemas.microsoft.com/office/drawing/2014/main" id="{752E8FF6-919D-4192-A783-84DB9A5E03CF}"/>
                  </a:ext>
                </a:extLst>
              </p:cNvPr>
              <p:cNvSpPr>
                <a:spLocks noEditPoints="1"/>
              </p:cNvSpPr>
              <p:nvPr/>
            </p:nvSpPr>
            <p:spPr bwMode="auto">
              <a:xfrm>
                <a:off x="7577870" y="2861510"/>
                <a:ext cx="404936" cy="434172"/>
              </a:xfrm>
              <a:custGeom>
                <a:avLst/>
                <a:gdLst>
                  <a:gd name="T0" fmla="*/ 186 w 377"/>
                  <a:gd name="T1" fmla="*/ 0 h 405"/>
                  <a:gd name="T2" fmla="*/ 377 w 377"/>
                  <a:gd name="T3" fmla="*/ 205 h 405"/>
                  <a:gd name="T4" fmla="*/ 193 w 377"/>
                  <a:gd name="T5" fmla="*/ 405 h 405"/>
                  <a:gd name="T6" fmla="*/ 0 w 377"/>
                  <a:gd name="T7" fmla="*/ 198 h 405"/>
                  <a:gd name="T8" fmla="*/ 186 w 377"/>
                  <a:gd name="T9" fmla="*/ 0 h 405"/>
                  <a:gd name="T10" fmla="*/ 189 w 377"/>
                  <a:gd name="T11" fmla="*/ 70 h 405"/>
                  <a:gd name="T12" fmla="*/ 94 w 377"/>
                  <a:gd name="T13" fmla="*/ 201 h 405"/>
                  <a:gd name="T14" fmla="*/ 188 w 377"/>
                  <a:gd name="T15" fmla="*/ 335 h 405"/>
                  <a:gd name="T16" fmla="*/ 284 w 377"/>
                  <a:gd name="T17" fmla="*/ 204 h 405"/>
                  <a:gd name="T18" fmla="*/ 189 w 377"/>
                  <a:gd name="T19" fmla="*/ 7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7" h="405">
                    <a:moveTo>
                      <a:pt x="186" y="0"/>
                    </a:moveTo>
                    <a:cubicBezTo>
                      <a:pt x="302" y="0"/>
                      <a:pt x="377" y="88"/>
                      <a:pt x="377" y="205"/>
                    </a:cubicBezTo>
                    <a:cubicBezTo>
                      <a:pt x="377" y="317"/>
                      <a:pt x="309" y="405"/>
                      <a:pt x="193" y="405"/>
                    </a:cubicBezTo>
                    <a:cubicBezTo>
                      <a:pt x="78" y="405"/>
                      <a:pt x="0" y="327"/>
                      <a:pt x="0" y="198"/>
                    </a:cubicBezTo>
                    <a:cubicBezTo>
                      <a:pt x="0" y="90"/>
                      <a:pt x="66" y="0"/>
                      <a:pt x="186" y="0"/>
                    </a:cubicBezTo>
                    <a:close/>
                    <a:moveTo>
                      <a:pt x="189" y="70"/>
                    </a:moveTo>
                    <a:cubicBezTo>
                      <a:pt x="127" y="70"/>
                      <a:pt x="94" y="131"/>
                      <a:pt x="94" y="201"/>
                    </a:cubicBezTo>
                    <a:cubicBezTo>
                      <a:pt x="94" y="278"/>
                      <a:pt x="128" y="335"/>
                      <a:pt x="188" y="335"/>
                    </a:cubicBezTo>
                    <a:cubicBezTo>
                      <a:pt x="247" y="335"/>
                      <a:pt x="284" y="280"/>
                      <a:pt x="284" y="204"/>
                    </a:cubicBezTo>
                    <a:cubicBezTo>
                      <a:pt x="284" y="127"/>
                      <a:pt x="249" y="70"/>
                      <a:pt x="189" y="70"/>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25" name="Group 24">
              <a:extLst>
                <a:ext uri="{FF2B5EF4-FFF2-40B4-BE49-F238E27FC236}">
                  <a16:creationId xmlns:a16="http://schemas.microsoft.com/office/drawing/2014/main" id="{E6E09FA6-4CB9-48FF-A478-8B0754049C3F}"/>
                </a:ext>
              </a:extLst>
            </p:cNvPr>
            <p:cNvGrpSpPr/>
            <p:nvPr/>
          </p:nvGrpSpPr>
          <p:grpSpPr>
            <a:xfrm>
              <a:off x="5863582" y="5413808"/>
              <a:ext cx="694005" cy="693014"/>
              <a:chOff x="10304966" y="2683926"/>
              <a:chExt cx="867356" cy="866118"/>
            </a:xfrm>
          </p:grpSpPr>
          <p:sp>
            <p:nvSpPr>
              <p:cNvPr id="26" name="Oval 16">
                <a:extLst>
                  <a:ext uri="{FF2B5EF4-FFF2-40B4-BE49-F238E27FC236}">
                    <a16:creationId xmlns:a16="http://schemas.microsoft.com/office/drawing/2014/main" id="{5201B276-587B-4B30-A223-94E43BDF8D61}"/>
                  </a:ext>
                </a:extLst>
              </p:cNvPr>
              <p:cNvSpPr>
                <a:spLocks noChangeArrowheads="1"/>
              </p:cNvSpPr>
              <p:nvPr/>
            </p:nvSpPr>
            <p:spPr bwMode="auto">
              <a:xfrm>
                <a:off x="10304966" y="2683926"/>
                <a:ext cx="867356" cy="866118"/>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27" name="Freeform 12">
                <a:extLst>
                  <a:ext uri="{FF2B5EF4-FFF2-40B4-BE49-F238E27FC236}">
                    <a16:creationId xmlns:a16="http://schemas.microsoft.com/office/drawing/2014/main" id="{319EC62A-DAF7-4B3E-953E-FCB42D119B66}"/>
                  </a:ext>
                </a:extLst>
              </p:cNvPr>
              <p:cNvSpPr>
                <a:spLocks/>
              </p:cNvSpPr>
              <p:nvPr/>
            </p:nvSpPr>
            <p:spPr bwMode="auto">
              <a:xfrm>
                <a:off x="10575317" y="2940940"/>
                <a:ext cx="309808" cy="401208"/>
              </a:xfrm>
              <a:custGeom>
                <a:avLst/>
                <a:gdLst>
                  <a:gd name="T0" fmla="*/ 338 w 522"/>
                  <a:gd name="T1" fmla="*/ 676 h 676"/>
                  <a:gd name="T2" fmla="*/ 185 w 522"/>
                  <a:gd name="T3" fmla="*/ 676 h 676"/>
                  <a:gd name="T4" fmla="*/ 185 w 522"/>
                  <a:gd name="T5" fmla="*/ 127 h 676"/>
                  <a:gd name="T6" fmla="*/ 0 w 522"/>
                  <a:gd name="T7" fmla="*/ 127 h 676"/>
                  <a:gd name="T8" fmla="*/ 0 w 522"/>
                  <a:gd name="T9" fmla="*/ 0 h 676"/>
                  <a:gd name="T10" fmla="*/ 522 w 522"/>
                  <a:gd name="T11" fmla="*/ 0 h 676"/>
                  <a:gd name="T12" fmla="*/ 522 w 522"/>
                  <a:gd name="T13" fmla="*/ 127 h 676"/>
                  <a:gd name="T14" fmla="*/ 338 w 522"/>
                  <a:gd name="T15" fmla="*/ 127 h 676"/>
                  <a:gd name="T16" fmla="*/ 338 w 522"/>
                  <a:gd name="T17" fmla="*/ 67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676">
                    <a:moveTo>
                      <a:pt x="338" y="676"/>
                    </a:moveTo>
                    <a:lnTo>
                      <a:pt x="185" y="676"/>
                    </a:lnTo>
                    <a:lnTo>
                      <a:pt x="185" y="127"/>
                    </a:lnTo>
                    <a:lnTo>
                      <a:pt x="0" y="127"/>
                    </a:lnTo>
                    <a:lnTo>
                      <a:pt x="0" y="0"/>
                    </a:lnTo>
                    <a:lnTo>
                      <a:pt x="522" y="0"/>
                    </a:lnTo>
                    <a:lnTo>
                      <a:pt x="522" y="127"/>
                    </a:lnTo>
                    <a:lnTo>
                      <a:pt x="338" y="127"/>
                    </a:lnTo>
                    <a:lnTo>
                      <a:pt x="338" y="676"/>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2" name="Group 1">
              <a:extLst>
                <a:ext uri="{FF2B5EF4-FFF2-40B4-BE49-F238E27FC236}">
                  <a16:creationId xmlns:a16="http://schemas.microsoft.com/office/drawing/2014/main" id="{37A45C67-5632-4114-9C13-51F4CCFF6467}"/>
                </a:ext>
              </a:extLst>
            </p:cNvPr>
            <p:cNvGrpSpPr/>
            <p:nvPr/>
          </p:nvGrpSpPr>
          <p:grpSpPr>
            <a:xfrm>
              <a:off x="3175" y="1973263"/>
              <a:ext cx="6748463" cy="4697413"/>
              <a:chOff x="3175" y="1973263"/>
              <a:chExt cx="6748463" cy="4697413"/>
            </a:xfrm>
          </p:grpSpPr>
          <p:sp>
            <p:nvSpPr>
              <p:cNvPr id="5" name="Freeform 5">
                <a:extLst>
                  <a:ext uri="{FF2B5EF4-FFF2-40B4-BE49-F238E27FC236}">
                    <a16:creationId xmlns:a16="http://schemas.microsoft.com/office/drawing/2014/main" id="{6A161C96-00CE-4B60-B90E-3EF16B61B394}"/>
                  </a:ext>
                </a:extLst>
              </p:cNvPr>
              <p:cNvSpPr>
                <a:spLocks/>
              </p:cNvSpPr>
              <p:nvPr/>
            </p:nvSpPr>
            <p:spPr bwMode="auto">
              <a:xfrm>
                <a:off x="3175" y="1973263"/>
                <a:ext cx="6748463" cy="4697413"/>
              </a:xfrm>
              <a:custGeom>
                <a:avLst/>
                <a:gdLst>
                  <a:gd name="T0" fmla="*/ 961 w 2659"/>
                  <a:gd name="T1" fmla="*/ 326 h 1855"/>
                  <a:gd name="T2" fmla="*/ 1246 w 2659"/>
                  <a:gd name="T3" fmla="*/ 809 h 1855"/>
                  <a:gd name="T4" fmla="*/ 2490 w 2659"/>
                  <a:gd name="T5" fmla="*/ 1801 h 1855"/>
                  <a:gd name="T6" fmla="*/ 2659 w 2659"/>
                  <a:gd name="T7" fmla="*/ 1507 h 1855"/>
                  <a:gd name="T8" fmla="*/ 2474 w 2659"/>
                  <a:gd name="T9" fmla="*/ 1220 h 1855"/>
                  <a:gd name="T10" fmla="*/ 1210 w 2659"/>
                  <a:gd name="T11" fmla="*/ 668 h 1855"/>
                  <a:gd name="T12" fmla="*/ 1210 w 2659"/>
                  <a:gd name="T13" fmla="*/ 668 h 1855"/>
                  <a:gd name="T14" fmla="*/ 806 w 2659"/>
                  <a:gd name="T15" fmla="*/ 11 h 1855"/>
                  <a:gd name="T16" fmla="*/ 0 w 2659"/>
                  <a:gd name="T17" fmla="*/ 19 h 1855"/>
                  <a:gd name="T18" fmla="*/ 0 w 2659"/>
                  <a:gd name="T19" fmla="*/ 326 h 1855"/>
                  <a:gd name="T20" fmla="*/ 961 w 2659"/>
                  <a:gd name="T21" fmla="*/ 326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59" h="1855">
                    <a:moveTo>
                      <a:pt x="961" y="326"/>
                    </a:moveTo>
                    <a:cubicBezTo>
                      <a:pt x="1070" y="407"/>
                      <a:pt x="1159" y="603"/>
                      <a:pt x="1246" y="809"/>
                    </a:cubicBezTo>
                    <a:cubicBezTo>
                      <a:pt x="1459" y="1574"/>
                      <a:pt x="1897" y="1855"/>
                      <a:pt x="2490" y="1801"/>
                    </a:cubicBezTo>
                    <a:cubicBezTo>
                      <a:pt x="2659" y="1507"/>
                      <a:pt x="2659" y="1507"/>
                      <a:pt x="2659" y="1507"/>
                    </a:cubicBezTo>
                    <a:cubicBezTo>
                      <a:pt x="2474" y="1220"/>
                      <a:pt x="2474" y="1220"/>
                      <a:pt x="2474" y="1220"/>
                    </a:cubicBezTo>
                    <a:cubicBezTo>
                      <a:pt x="1862" y="1232"/>
                      <a:pt x="1483" y="1119"/>
                      <a:pt x="1210" y="668"/>
                    </a:cubicBezTo>
                    <a:cubicBezTo>
                      <a:pt x="1210" y="668"/>
                      <a:pt x="1210" y="668"/>
                      <a:pt x="1210" y="668"/>
                    </a:cubicBezTo>
                    <a:cubicBezTo>
                      <a:pt x="1101" y="413"/>
                      <a:pt x="879" y="0"/>
                      <a:pt x="806" y="11"/>
                    </a:cubicBezTo>
                    <a:cubicBezTo>
                      <a:pt x="0" y="19"/>
                      <a:pt x="0" y="19"/>
                      <a:pt x="0" y="19"/>
                    </a:cubicBezTo>
                    <a:cubicBezTo>
                      <a:pt x="0" y="326"/>
                      <a:pt x="0" y="326"/>
                      <a:pt x="0" y="326"/>
                    </a:cubicBezTo>
                    <a:lnTo>
                      <a:pt x="961" y="326"/>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28" name="TextBox 27">
                <a:extLst>
                  <a:ext uri="{FF2B5EF4-FFF2-40B4-BE49-F238E27FC236}">
                    <a16:creationId xmlns:a16="http://schemas.microsoft.com/office/drawing/2014/main" id="{AFFEC9B4-B01B-4EFF-83F3-0B6646CBA562}"/>
                  </a:ext>
                </a:extLst>
              </p:cNvPr>
              <p:cNvSpPr txBox="1"/>
              <p:nvPr/>
            </p:nvSpPr>
            <p:spPr>
              <a:xfrm>
                <a:off x="544395" y="2288271"/>
                <a:ext cx="1987785" cy="338555"/>
              </a:xfrm>
              <a:prstGeom prst="rect">
                <a:avLst/>
              </a:prstGeom>
              <a:noFill/>
            </p:spPr>
            <p:txBody>
              <a:bodyPr wrap="square" rtlCol="0">
                <a:spAutoFit/>
              </a:bodyPr>
              <a:lstStyle/>
              <a:p>
                <a:r>
                  <a:rPr lang="id-ID" sz="1050" dirty="0">
                    <a:solidFill>
                      <a:schemeClr val="bg1"/>
                    </a:solidFill>
                    <a:latin typeface="+mj-lt"/>
                  </a:rPr>
                  <a:t>Threa</a:t>
                </a:r>
                <a:r>
                  <a:rPr lang="en-AU" sz="1050" dirty="0" err="1">
                    <a:solidFill>
                      <a:schemeClr val="bg1"/>
                    </a:solidFill>
                    <a:latin typeface="+mj-lt"/>
                  </a:rPr>
                  <a:t>ts</a:t>
                </a:r>
                <a:endParaRPr lang="en-US" sz="1050" dirty="0">
                  <a:solidFill>
                    <a:schemeClr val="bg1"/>
                  </a:solidFill>
                  <a:latin typeface="+mj-lt"/>
                </a:endParaRPr>
              </a:p>
            </p:txBody>
          </p:sp>
        </p:grpSp>
        <p:sp>
          <p:nvSpPr>
            <p:cNvPr id="29" name="TextBox 28">
              <a:extLst>
                <a:ext uri="{FF2B5EF4-FFF2-40B4-BE49-F238E27FC236}">
                  <a16:creationId xmlns:a16="http://schemas.microsoft.com/office/drawing/2014/main" id="{6C6B57FE-CE35-4A51-BC6B-53D4A23F3499}"/>
                </a:ext>
              </a:extLst>
            </p:cNvPr>
            <p:cNvSpPr txBox="1"/>
            <p:nvPr/>
          </p:nvSpPr>
          <p:spPr>
            <a:xfrm>
              <a:off x="544395" y="3092339"/>
              <a:ext cx="1987785" cy="338555"/>
            </a:xfrm>
            <a:prstGeom prst="rect">
              <a:avLst/>
            </a:prstGeom>
            <a:noFill/>
          </p:spPr>
          <p:txBody>
            <a:bodyPr wrap="square" rtlCol="0">
              <a:spAutoFit/>
            </a:bodyPr>
            <a:lstStyle/>
            <a:p>
              <a:r>
                <a:rPr lang="id-ID" sz="1050" b="1" dirty="0">
                  <a:solidFill>
                    <a:schemeClr val="bg1"/>
                  </a:solidFill>
                  <a:latin typeface="+mj-lt"/>
                </a:rPr>
                <a:t>Weakness</a:t>
              </a:r>
              <a:r>
                <a:rPr lang="en-AU" sz="1050" b="1" dirty="0">
                  <a:solidFill>
                    <a:schemeClr val="bg1"/>
                  </a:solidFill>
                  <a:latin typeface="+mj-lt"/>
                </a:rPr>
                <a:t>es</a:t>
              </a:r>
              <a:endParaRPr lang="en-US" sz="1050" b="1" dirty="0">
                <a:solidFill>
                  <a:schemeClr val="bg1"/>
                </a:solidFill>
                <a:latin typeface="+mj-lt"/>
              </a:endParaRPr>
            </a:p>
          </p:txBody>
        </p:sp>
        <p:sp>
          <p:nvSpPr>
            <p:cNvPr id="30" name="TextBox 29">
              <a:extLst>
                <a:ext uri="{FF2B5EF4-FFF2-40B4-BE49-F238E27FC236}">
                  <a16:creationId xmlns:a16="http://schemas.microsoft.com/office/drawing/2014/main" id="{815F405D-BC7F-4BA5-A25F-FFCE4F3DFFBF}"/>
                </a:ext>
              </a:extLst>
            </p:cNvPr>
            <p:cNvSpPr txBox="1"/>
            <p:nvPr/>
          </p:nvSpPr>
          <p:spPr>
            <a:xfrm>
              <a:off x="544395" y="3778704"/>
              <a:ext cx="1987785" cy="338555"/>
            </a:xfrm>
            <a:prstGeom prst="rect">
              <a:avLst/>
            </a:prstGeom>
            <a:noFill/>
          </p:spPr>
          <p:txBody>
            <a:bodyPr wrap="square" rtlCol="0">
              <a:spAutoFit/>
            </a:bodyPr>
            <a:lstStyle/>
            <a:p>
              <a:r>
                <a:rPr lang="id-ID" sz="1050" b="1" dirty="0">
                  <a:solidFill>
                    <a:schemeClr val="bg1"/>
                  </a:solidFill>
                  <a:latin typeface="+mj-lt"/>
                </a:rPr>
                <a:t>Opportunities</a:t>
              </a:r>
              <a:endParaRPr lang="en-US" sz="1050" b="1" dirty="0">
                <a:solidFill>
                  <a:schemeClr val="bg1"/>
                </a:solidFill>
                <a:latin typeface="+mj-lt"/>
              </a:endParaRPr>
            </a:p>
          </p:txBody>
        </p:sp>
        <p:sp>
          <p:nvSpPr>
            <p:cNvPr id="31" name="TextBox 30">
              <a:extLst>
                <a:ext uri="{FF2B5EF4-FFF2-40B4-BE49-F238E27FC236}">
                  <a16:creationId xmlns:a16="http://schemas.microsoft.com/office/drawing/2014/main" id="{94277CA0-E4A7-4F0A-88EC-94AB57FDF591}"/>
                </a:ext>
              </a:extLst>
            </p:cNvPr>
            <p:cNvSpPr txBox="1"/>
            <p:nvPr/>
          </p:nvSpPr>
          <p:spPr>
            <a:xfrm>
              <a:off x="544395" y="4529948"/>
              <a:ext cx="1987785" cy="338555"/>
            </a:xfrm>
            <a:prstGeom prst="rect">
              <a:avLst/>
            </a:prstGeom>
            <a:noFill/>
          </p:spPr>
          <p:txBody>
            <a:bodyPr wrap="square" rtlCol="0">
              <a:spAutoFit/>
            </a:bodyPr>
            <a:lstStyle/>
            <a:p>
              <a:r>
                <a:rPr lang="en-US" sz="1050" b="1" dirty="0">
                  <a:solidFill>
                    <a:schemeClr val="bg1"/>
                  </a:solidFill>
                  <a:latin typeface="+mj-lt"/>
                </a:rPr>
                <a:t>Strengths</a:t>
              </a:r>
            </a:p>
          </p:txBody>
        </p:sp>
        <p:sp>
          <p:nvSpPr>
            <p:cNvPr id="45" name="Rectangle 44">
              <a:extLst>
                <a:ext uri="{FF2B5EF4-FFF2-40B4-BE49-F238E27FC236}">
                  <a16:creationId xmlns:a16="http://schemas.microsoft.com/office/drawing/2014/main" id="{A4D39239-570E-48F3-AA7D-650AB67D1093}"/>
                </a:ext>
              </a:extLst>
            </p:cNvPr>
            <p:cNvSpPr/>
            <p:nvPr/>
          </p:nvSpPr>
          <p:spPr>
            <a:xfrm>
              <a:off x="4244941" y="5606427"/>
              <a:ext cx="1688559" cy="338555"/>
            </a:xfrm>
            <a:prstGeom prst="rect">
              <a:avLst/>
            </a:prstGeom>
            <a:noFill/>
          </p:spPr>
          <p:txBody>
            <a:bodyPr wrap="square">
              <a:spAutoFit/>
            </a:bodyPr>
            <a:lstStyle/>
            <a:p>
              <a:r>
                <a:rPr lang="en-US" sz="1050" b="1">
                  <a:solidFill>
                    <a:schemeClr val="bg1"/>
                  </a:solidFill>
                  <a:latin typeface="+mj-lt"/>
                </a:rPr>
                <a:t>SUBTITLE HERE</a:t>
              </a:r>
              <a:endParaRPr lang="en-US" sz="1050" b="1" dirty="0">
                <a:solidFill>
                  <a:schemeClr val="bg1"/>
                </a:solidFill>
                <a:latin typeface="+mj-lt"/>
              </a:endParaRPr>
            </a:p>
          </p:txBody>
        </p:sp>
        <p:sp>
          <p:nvSpPr>
            <p:cNvPr id="46" name="Rectangle 45">
              <a:extLst>
                <a:ext uri="{FF2B5EF4-FFF2-40B4-BE49-F238E27FC236}">
                  <a16:creationId xmlns:a16="http://schemas.microsoft.com/office/drawing/2014/main" id="{1A22487A-5EC0-4E6E-BF95-1469F86A4E85}"/>
                </a:ext>
              </a:extLst>
            </p:cNvPr>
            <p:cNvSpPr/>
            <p:nvPr/>
          </p:nvSpPr>
          <p:spPr>
            <a:xfrm>
              <a:off x="4244941" y="4207313"/>
              <a:ext cx="1688559" cy="338555"/>
            </a:xfrm>
            <a:prstGeom prst="rect">
              <a:avLst/>
            </a:prstGeom>
            <a:noFill/>
          </p:spPr>
          <p:txBody>
            <a:bodyPr wrap="square">
              <a:spAutoFit/>
            </a:bodyPr>
            <a:lstStyle/>
            <a:p>
              <a:r>
                <a:rPr lang="en-US" sz="1050" b="1">
                  <a:solidFill>
                    <a:schemeClr val="bg1"/>
                  </a:solidFill>
                  <a:latin typeface="+mj-lt"/>
                </a:rPr>
                <a:t>SUBTITLE HERE</a:t>
              </a:r>
              <a:endParaRPr lang="en-US" sz="1050" b="1" dirty="0">
                <a:solidFill>
                  <a:schemeClr val="bg1"/>
                </a:solidFill>
                <a:latin typeface="+mj-lt"/>
              </a:endParaRPr>
            </a:p>
          </p:txBody>
        </p:sp>
        <p:sp>
          <p:nvSpPr>
            <p:cNvPr id="47" name="Rectangle 46">
              <a:extLst>
                <a:ext uri="{FF2B5EF4-FFF2-40B4-BE49-F238E27FC236}">
                  <a16:creationId xmlns:a16="http://schemas.microsoft.com/office/drawing/2014/main" id="{9D4BC5A5-BEB6-4E2C-84F6-0755A136686E}"/>
                </a:ext>
              </a:extLst>
            </p:cNvPr>
            <p:cNvSpPr/>
            <p:nvPr/>
          </p:nvSpPr>
          <p:spPr>
            <a:xfrm>
              <a:off x="4244941" y="2685216"/>
              <a:ext cx="1688559" cy="338555"/>
            </a:xfrm>
            <a:prstGeom prst="rect">
              <a:avLst/>
            </a:prstGeom>
            <a:noFill/>
          </p:spPr>
          <p:txBody>
            <a:bodyPr wrap="square">
              <a:spAutoFit/>
            </a:bodyPr>
            <a:lstStyle/>
            <a:p>
              <a:r>
                <a:rPr lang="en-US" sz="1050" b="1">
                  <a:solidFill>
                    <a:schemeClr val="bg1"/>
                  </a:solidFill>
                  <a:latin typeface="+mj-lt"/>
                </a:rPr>
                <a:t>SUBTITLE HERE</a:t>
              </a:r>
              <a:endParaRPr lang="en-US" sz="1050" b="1" dirty="0">
                <a:solidFill>
                  <a:schemeClr val="bg1"/>
                </a:solidFill>
                <a:latin typeface="+mj-lt"/>
              </a:endParaRPr>
            </a:p>
          </p:txBody>
        </p:sp>
        <p:sp>
          <p:nvSpPr>
            <p:cNvPr id="48" name="Rectangle 47">
              <a:extLst>
                <a:ext uri="{FF2B5EF4-FFF2-40B4-BE49-F238E27FC236}">
                  <a16:creationId xmlns:a16="http://schemas.microsoft.com/office/drawing/2014/main" id="{6D78EFA1-836F-4B5F-8896-95A633FC7347}"/>
                </a:ext>
              </a:extLst>
            </p:cNvPr>
            <p:cNvSpPr/>
            <p:nvPr/>
          </p:nvSpPr>
          <p:spPr>
            <a:xfrm>
              <a:off x="4244941" y="1028482"/>
              <a:ext cx="1688559" cy="338555"/>
            </a:xfrm>
            <a:prstGeom prst="rect">
              <a:avLst/>
            </a:prstGeom>
            <a:noFill/>
          </p:spPr>
          <p:txBody>
            <a:bodyPr wrap="square">
              <a:spAutoFit/>
            </a:bodyPr>
            <a:lstStyle/>
            <a:p>
              <a:r>
                <a:rPr lang="en-US" sz="1050" b="1">
                  <a:solidFill>
                    <a:schemeClr val="bg1"/>
                  </a:solidFill>
                  <a:latin typeface="+mj-lt"/>
                </a:rPr>
                <a:t>SUBTITLE HERE</a:t>
              </a:r>
              <a:endParaRPr lang="en-US" sz="1050" b="1" dirty="0">
                <a:solidFill>
                  <a:schemeClr val="bg1"/>
                </a:solidFill>
                <a:latin typeface="+mj-lt"/>
              </a:endParaRPr>
            </a:p>
          </p:txBody>
        </p:sp>
      </p:grpSp>
      <p:sp>
        <p:nvSpPr>
          <p:cNvPr id="49" name="Rectangle 9">
            <a:extLst>
              <a:ext uri="{FF2B5EF4-FFF2-40B4-BE49-F238E27FC236}">
                <a16:creationId xmlns:a16="http://schemas.microsoft.com/office/drawing/2014/main" id="{FEDAC283-46F5-41DD-ABE5-ADF16212AF5C}"/>
              </a:ext>
            </a:extLst>
          </p:cNvPr>
          <p:cNvSpPr>
            <a:spLocks noChangeArrowheads="1"/>
          </p:cNvSpPr>
          <p:nvPr/>
        </p:nvSpPr>
        <p:spPr bwMode="auto">
          <a:xfrm>
            <a:off x="808095" y="0"/>
            <a:ext cx="483394" cy="482204"/>
          </a:xfrm>
          <a:prstGeom prst="rect">
            <a:avLst/>
          </a:prstGeom>
          <a:solidFill>
            <a:schemeClr val="accent1">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dirty="0"/>
          </a:p>
        </p:txBody>
      </p:sp>
    </p:spTree>
    <p:extLst>
      <p:ext uri="{BB962C8B-B14F-4D97-AF65-F5344CB8AC3E}">
        <p14:creationId xmlns:p14="http://schemas.microsoft.com/office/powerpoint/2010/main" val="259855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anim calcmode="lin" valueType="num">
                                      <p:cBhvr>
                                        <p:cTn id="20" dur="500" fill="hold"/>
                                        <p:tgtEl>
                                          <p:spTgt spid="15"/>
                                        </p:tgtEl>
                                        <p:attrNameLst>
                                          <p:attrName>ppt_x</p:attrName>
                                        </p:attrNameLst>
                                      </p:cBhvr>
                                      <p:tavLst>
                                        <p:tav tm="0">
                                          <p:val>
                                            <p:strVal val="#ppt_x"/>
                                          </p:val>
                                        </p:tav>
                                        <p:tav tm="100000">
                                          <p:val>
                                            <p:strVal val="#ppt_x"/>
                                          </p:val>
                                        </p:tav>
                                      </p:tavLst>
                                    </p:anim>
                                    <p:anim calcmode="lin" valueType="num">
                                      <p:cBhvr>
                                        <p:cTn id="21" dur="500" fill="hold"/>
                                        <p:tgtEl>
                                          <p:spTgt spid="15"/>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anim calcmode="lin" valueType="num">
                                      <p:cBhvr>
                                        <p:cTn id="26" dur="500" fill="hold"/>
                                        <p:tgtEl>
                                          <p:spTgt spid="36"/>
                                        </p:tgtEl>
                                        <p:attrNameLst>
                                          <p:attrName>ppt_x</p:attrName>
                                        </p:attrNameLst>
                                      </p:cBhvr>
                                      <p:tavLst>
                                        <p:tav tm="0">
                                          <p:val>
                                            <p:strVal val="#ppt_x"/>
                                          </p:val>
                                        </p:tav>
                                        <p:tav tm="100000">
                                          <p:val>
                                            <p:strVal val="#ppt_x"/>
                                          </p:val>
                                        </p:tav>
                                      </p:tavLst>
                                    </p:anim>
                                    <p:anim calcmode="lin" valueType="num">
                                      <p:cBhvr>
                                        <p:cTn id="27" dur="500" fill="hold"/>
                                        <p:tgtEl>
                                          <p:spTgt spid="36"/>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p:cTn id="31" dur="500" fill="hold"/>
                                        <p:tgtEl>
                                          <p:spTgt spid="38"/>
                                        </p:tgtEl>
                                        <p:attrNameLst>
                                          <p:attrName>ppt_w</p:attrName>
                                        </p:attrNameLst>
                                      </p:cBhvr>
                                      <p:tavLst>
                                        <p:tav tm="0">
                                          <p:val>
                                            <p:fltVal val="0"/>
                                          </p:val>
                                        </p:tav>
                                        <p:tav tm="100000">
                                          <p:val>
                                            <p:strVal val="#ppt_w"/>
                                          </p:val>
                                        </p:tav>
                                      </p:tavLst>
                                    </p:anim>
                                    <p:anim calcmode="lin" valueType="num">
                                      <p:cBhvr>
                                        <p:cTn id="32" dur="500" fill="hold"/>
                                        <p:tgtEl>
                                          <p:spTgt spid="38"/>
                                        </p:tgtEl>
                                        <p:attrNameLst>
                                          <p:attrName>ppt_h</p:attrName>
                                        </p:attrNameLst>
                                      </p:cBhvr>
                                      <p:tavLst>
                                        <p:tav tm="0">
                                          <p:val>
                                            <p:fltVal val="0"/>
                                          </p:val>
                                        </p:tav>
                                        <p:tav tm="100000">
                                          <p:val>
                                            <p:strVal val="#ppt_h"/>
                                          </p:val>
                                        </p:tav>
                                      </p:tavLst>
                                    </p:anim>
                                    <p:animEffect transition="in" filter="fade">
                                      <p:cBhvr>
                                        <p:cTn id="33" dur="500"/>
                                        <p:tgtEl>
                                          <p:spTgt spid="38"/>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p:cTn id="37" dur="500" fill="hold"/>
                                        <p:tgtEl>
                                          <p:spTgt spid="49"/>
                                        </p:tgtEl>
                                        <p:attrNameLst>
                                          <p:attrName>ppt_w</p:attrName>
                                        </p:attrNameLst>
                                      </p:cBhvr>
                                      <p:tavLst>
                                        <p:tav tm="0">
                                          <p:val>
                                            <p:fltVal val="0"/>
                                          </p:val>
                                        </p:tav>
                                        <p:tav tm="100000">
                                          <p:val>
                                            <p:strVal val="#ppt_w"/>
                                          </p:val>
                                        </p:tav>
                                      </p:tavLst>
                                    </p:anim>
                                    <p:anim calcmode="lin" valueType="num">
                                      <p:cBhvr>
                                        <p:cTn id="38" dur="500" fill="hold"/>
                                        <p:tgtEl>
                                          <p:spTgt spid="49"/>
                                        </p:tgtEl>
                                        <p:attrNameLst>
                                          <p:attrName>ppt_h</p:attrName>
                                        </p:attrNameLst>
                                      </p:cBhvr>
                                      <p:tavLst>
                                        <p:tav tm="0">
                                          <p:val>
                                            <p:fltVal val="0"/>
                                          </p:val>
                                        </p:tav>
                                        <p:tav tm="100000">
                                          <p:val>
                                            <p:strVal val="#ppt_h"/>
                                          </p:val>
                                        </p:tav>
                                      </p:tavLst>
                                    </p:anim>
                                    <p:animEffect transition="in" filter="fade">
                                      <p:cBhvr>
                                        <p:cTn id="39" dur="500"/>
                                        <p:tgtEl>
                                          <p:spTgt spid="49"/>
                                        </p:tgtEl>
                                      </p:cBhvr>
                                    </p:animEffect>
                                  </p:childTnLst>
                                </p:cTn>
                              </p:par>
                            </p:childTnLst>
                          </p:cTn>
                        </p:par>
                        <p:par>
                          <p:cTn id="40" fill="hold">
                            <p:stCondLst>
                              <p:cond delay="3500"/>
                            </p:stCondLst>
                            <p:childTnLst>
                              <p:par>
                                <p:cTn id="41" presetID="53" presetClass="entr" presetSubtype="16"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childTnLst>
                          </p:cTn>
                        </p:par>
                        <p:par>
                          <p:cTn id="46" fill="hold">
                            <p:stCondLst>
                              <p:cond delay="4000"/>
                            </p:stCondLst>
                            <p:childTnLst>
                              <p:par>
                                <p:cTn id="47" presetID="53" presetClass="entr" presetSubtype="16" fill="hold" grpId="0" nodeType="afterEffect">
                                  <p:stCondLst>
                                    <p:cond delay="0"/>
                                  </p:stCondLst>
                                  <p:childTnLst>
                                    <p:set>
                                      <p:cBhvr>
                                        <p:cTn id="48" dur="1" fill="hold">
                                          <p:stCondLst>
                                            <p:cond delay="0"/>
                                          </p:stCondLst>
                                        </p:cTn>
                                        <p:tgtEl>
                                          <p:spTgt spid="40"/>
                                        </p:tgtEl>
                                        <p:attrNameLst>
                                          <p:attrName>style.visibility</p:attrName>
                                        </p:attrNameLst>
                                      </p:cBhvr>
                                      <p:to>
                                        <p:strVal val="visible"/>
                                      </p:to>
                                    </p:set>
                                    <p:anim calcmode="lin" valueType="num">
                                      <p:cBhvr>
                                        <p:cTn id="49" dur="500" fill="hold"/>
                                        <p:tgtEl>
                                          <p:spTgt spid="40"/>
                                        </p:tgtEl>
                                        <p:attrNameLst>
                                          <p:attrName>ppt_w</p:attrName>
                                        </p:attrNameLst>
                                      </p:cBhvr>
                                      <p:tavLst>
                                        <p:tav tm="0">
                                          <p:val>
                                            <p:fltVal val="0"/>
                                          </p:val>
                                        </p:tav>
                                        <p:tav tm="100000">
                                          <p:val>
                                            <p:strVal val="#ppt_w"/>
                                          </p:val>
                                        </p:tav>
                                      </p:tavLst>
                                    </p:anim>
                                    <p:anim calcmode="lin" valueType="num">
                                      <p:cBhvr>
                                        <p:cTn id="50" dur="500" fill="hold"/>
                                        <p:tgtEl>
                                          <p:spTgt spid="40"/>
                                        </p:tgtEl>
                                        <p:attrNameLst>
                                          <p:attrName>ppt_h</p:attrName>
                                        </p:attrNameLst>
                                      </p:cBhvr>
                                      <p:tavLst>
                                        <p:tav tm="0">
                                          <p:val>
                                            <p:fltVal val="0"/>
                                          </p:val>
                                        </p:tav>
                                        <p:tav tm="100000">
                                          <p:val>
                                            <p:strVal val="#ppt_h"/>
                                          </p:val>
                                        </p:tav>
                                      </p:tavLst>
                                    </p:anim>
                                    <p:animEffect transition="in" filter="fade">
                                      <p:cBhvr>
                                        <p:cTn id="5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36" grpId="0"/>
      <p:bldP spid="38" grpId="0" animBg="1"/>
      <p:bldP spid="39" grpId="0" animBg="1"/>
      <p:bldP spid="40" grpId="0" animBg="1"/>
      <p:bldP spid="4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2C74449-51B8-4119-AF2E-79B58CF41A6F}"/>
              </a:ext>
            </a:extLst>
          </p:cNvPr>
          <p:cNvSpPr txBox="1"/>
          <p:nvPr/>
        </p:nvSpPr>
        <p:spPr>
          <a:xfrm>
            <a:off x="2452255" y="890352"/>
            <a:ext cx="4239491" cy="461665"/>
          </a:xfrm>
          <a:prstGeom prst="rect">
            <a:avLst/>
          </a:prstGeom>
          <a:noFill/>
        </p:spPr>
        <p:txBody>
          <a:bodyPr wrap="square" rtlCol="0">
            <a:spAutoFit/>
          </a:bodyPr>
          <a:lstStyle/>
          <a:p>
            <a:pPr algn="ctr"/>
            <a:r>
              <a:rPr lang="en-US" sz="2400" dirty="0">
                <a:solidFill>
                  <a:schemeClr val="accent3"/>
                </a:solidFill>
                <a:latin typeface="+mj-lt"/>
              </a:rPr>
              <a:t>INFOGRAPHIC</a:t>
            </a:r>
            <a:r>
              <a:rPr lang="en-US" sz="2400" dirty="0">
                <a:solidFill>
                  <a:schemeClr val="tx1">
                    <a:lumMod val="85000"/>
                    <a:lumOff val="15000"/>
                  </a:schemeClr>
                </a:solidFill>
                <a:latin typeface="+mj-lt"/>
              </a:rPr>
              <a:t> SWOT</a:t>
            </a:r>
          </a:p>
        </p:txBody>
      </p:sp>
      <p:sp>
        <p:nvSpPr>
          <p:cNvPr id="19" name="Rectangle 18">
            <a:extLst>
              <a:ext uri="{FF2B5EF4-FFF2-40B4-BE49-F238E27FC236}">
                <a16:creationId xmlns:a16="http://schemas.microsoft.com/office/drawing/2014/main" id="{F3E550D6-2CF0-4E81-AA34-691271431825}"/>
              </a:ext>
            </a:extLst>
          </p:cNvPr>
          <p:cNvSpPr/>
          <p:nvPr/>
        </p:nvSpPr>
        <p:spPr>
          <a:xfrm>
            <a:off x="738262" y="1963778"/>
            <a:ext cx="1997471" cy="253916"/>
          </a:xfrm>
          <a:prstGeom prst="rect">
            <a:avLst/>
          </a:prstGeom>
        </p:spPr>
        <p:txBody>
          <a:bodyPr wrap="square">
            <a:spAutoFit/>
          </a:bodyPr>
          <a:lstStyle/>
          <a:p>
            <a:pPr algn="r"/>
            <a:r>
              <a:rPr lang="en-US" sz="1050" dirty="0">
                <a:solidFill>
                  <a:schemeClr val="tx1">
                    <a:lumMod val="85000"/>
                    <a:lumOff val="15000"/>
                  </a:schemeClr>
                </a:solidFill>
                <a:latin typeface="+mj-lt"/>
              </a:rPr>
              <a:t>Strengths</a:t>
            </a:r>
          </a:p>
        </p:txBody>
      </p:sp>
      <p:sp>
        <p:nvSpPr>
          <p:cNvPr id="20" name="Rectangle 19">
            <a:extLst>
              <a:ext uri="{FF2B5EF4-FFF2-40B4-BE49-F238E27FC236}">
                <a16:creationId xmlns:a16="http://schemas.microsoft.com/office/drawing/2014/main" id="{DADB36F1-4E44-4495-8695-7A0D14E3E2D4}"/>
              </a:ext>
            </a:extLst>
          </p:cNvPr>
          <p:cNvSpPr/>
          <p:nvPr/>
        </p:nvSpPr>
        <p:spPr>
          <a:xfrm>
            <a:off x="885995" y="2194611"/>
            <a:ext cx="1849738" cy="455253"/>
          </a:xfrm>
          <a:prstGeom prst="rect">
            <a:avLst/>
          </a:prstGeom>
          <a:noFill/>
        </p:spPr>
        <p:txBody>
          <a:bodyPr wrap="square">
            <a:spAutoFit/>
          </a:bodyPr>
          <a:lstStyle/>
          <a:p>
            <a:pPr algn="r">
              <a:lnSpc>
                <a:spcPct val="150000"/>
              </a:lnSpc>
            </a:pPr>
            <a:r>
              <a:rPr lang="en-US" sz="825" dirty="0">
                <a:solidFill>
                  <a:schemeClr val="tx1">
                    <a:lumMod val="50000"/>
                    <a:lumOff val="50000"/>
                  </a:schemeClr>
                </a:solidFill>
              </a:rPr>
              <a:t>Lorem Ipsum is simply dummy example lorem ipsum dolor sit</a:t>
            </a:r>
          </a:p>
        </p:txBody>
      </p:sp>
      <p:sp>
        <p:nvSpPr>
          <p:cNvPr id="21" name="Rectangle 20">
            <a:extLst>
              <a:ext uri="{FF2B5EF4-FFF2-40B4-BE49-F238E27FC236}">
                <a16:creationId xmlns:a16="http://schemas.microsoft.com/office/drawing/2014/main" id="{2E198189-E6AF-4A54-84E4-76A816EDE290}"/>
              </a:ext>
            </a:extLst>
          </p:cNvPr>
          <p:cNvSpPr/>
          <p:nvPr/>
        </p:nvSpPr>
        <p:spPr>
          <a:xfrm>
            <a:off x="738262" y="3590179"/>
            <a:ext cx="1997471" cy="253916"/>
          </a:xfrm>
          <a:prstGeom prst="rect">
            <a:avLst/>
          </a:prstGeom>
        </p:spPr>
        <p:txBody>
          <a:bodyPr wrap="square">
            <a:spAutoFit/>
          </a:bodyPr>
          <a:lstStyle/>
          <a:p>
            <a:pPr algn="r"/>
            <a:r>
              <a:rPr lang="id-ID" sz="1050" dirty="0">
                <a:solidFill>
                  <a:schemeClr val="tx1">
                    <a:lumMod val="85000"/>
                    <a:lumOff val="15000"/>
                  </a:schemeClr>
                </a:solidFill>
                <a:latin typeface="+mj-lt"/>
              </a:rPr>
              <a:t>Opportunities</a:t>
            </a:r>
            <a:endParaRPr lang="en-US" sz="1050" dirty="0">
              <a:solidFill>
                <a:schemeClr val="tx1">
                  <a:lumMod val="85000"/>
                  <a:lumOff val="15000"/>
                </a:schemeClr>
              </a:solidFill>
              <a:latin typeface="+mj-lt"/>
            </a:endParaRPr>
          </a:p>
        </p:txBody>
      </p:sp>
      <p:sp>
        <p:nvSpPr>
          <p:cNvPr id="22" name="Rectangle 21">
            <a:extLst>
              <a:ext uri="{FF2B5EF4-FFF2-40B4-BE49-F238E27FC236}">
                <a16:creationId xmlns:a16="http://schemas.microsoft.com/office/drawing/2014/main" id="{34B443C9-7DF4-4C4C-90B5-F8ED08BF73BD}"/>
              </a:ext>
            </a:extLst>
          </p:cNvPr>
          <p:cNvSpPr/>
          <p:nvPr/>
        </p:nvSpPr>
        <p:spPr>
          <a:xfrm>
            <a:off x="885995" y="3821012"/>
            <a:ext cx="1849738" cy="455253"/>
          </a:xfrm>
          <a:prstGeom prst="rect">
            <a:avLst/>
          </a:prstGeom>
          <a:noFill/>
        </p:spPr>
        <p:txBody>
          <a:bodyPr wrap="square">
            <a:spAutoFit/>
          </a:bodyPr>
          <a:lstStyle/>
          <a:p>
            <a:pPr algn="r">
              <a:lnSpc>
                <a:spcPct val="150000"/>
              </a:lnSpc>
            </a:pPr>
            <a:r>
              <a:rPr lang="en-US" sz="825" dirty="0">
                <a:solidFill>
                  <a:schemeClr val="tx1">
                    <a:lumMod val="50000"/>
                    <a:lumOff val="50000"/>
                  </a:schemeClr>
                </a:solidFill>
              </a:rPr>
              <a:t>Lorem Ipsum is simply dummy example lorem ipsum dolor sit</a:t>
            </a:r>
          </a:p>
        </p:txBody>
      </p:sp>
      <p:sp>
        <p:nvSpPr>
          <p:cNvPr id="23" name="Rectangle 22">
            <a:extLst>
              <a:ext uri="{FF2B5EF4-FFF2-40B4-BE49-F238E27FC236}">
                <a16:creationId xmlns:a16="http://schemas.microsoft.com/office/drawing/2014/main" id="{B9959914-91D5-4F0F-A187-C6B227126002}"/>
              </a:ext>
            </a:extLst>
          </p:cNvPr>
          <p:cNvSpPr/>
          <p:nvPr/>
        </p:nvSpPr>
        <p:spPr>
          <a:xfrm>
            <a:off x="6408081" y="1963778"/>
            <a:ext cx="873957" cy="253916"/>
          </a:xfrm>
          <a:prstGeom prst="rect">
            <a:avLst/>
          </a:prstGeom>
        </p:spPr>
        <p:txBody>
          <a:bodyPr wrap="none">
            <a:spAutoFit/>
          </a:bodyPr>
          <a:lstStyle/>
          <a:p>
            <a:r>
              <a:rPr lang="id-ID" sz="1050" b="1" dirty="0">
                <a:solidFill>
                  <a:schemeClr val="tx1">
                    <a:lumMod val="85000"/>
                    <a:lumOff val="15000"/>
                  </a:schemeClr>
                </a:solidFill>
              </a:rPr>
              <a:t>Weakness</a:t>
            </a:r>
            <a:r>
              <a:rPr lang="en-AU" sz="1050" b="1" dirty="0">
                <a:solidFill>
                  <a:schemeClr val="tx1">
                    <a:lumMod val="85000"/>
                    <a:lumOff val="15000"/>
                  </a:schemeClr>
                </a:solidFill>
              </a:rPr>
              <a:t>es</a:t>
            </a:r>
            <a:endParaRPr lang="en-US" sz="1050" b="1" dirty="0">
              <a:solidFill>
                <a:schemeClr val="tx1">
                  <a:lumMod val="85000"/>
                  <a:lumOff val="15000"/>
                </a:schemeClr>
              </a:solidFill>
            </a:endParaRPr>
          </a:p>
        </p:txBody>
      </p:sp>
      <p:sp>
        <p:nvSpPr>
          <p:cNvPr id="24" name="Rectangle 23">
            <a:extLst>
              <a:ext uri="{FF2B5EF4-FFF2-40B4-BE49-F238E27FC236}">
                <a16:creationId xmlns:a16="http://schemas.microsoft.com/office/drawing/2014/main" id="{9A2A9C7B-64CB-481D-BDF7-91EA7EC52E66}"/>
              </a:ext>
            </a:extLst>
          </p:cNvPr>
          <p:cNvSpPr/>
          <p:nvPr/>
        </p:nvSpPr>
        <p:spPr>
          <a:xfrm>
            <a:off x="6408081" y="2194611"/>
            <a:ext cx="1879348" cy="455253"/>
          </a:xfrm>
          <a:prstGeom prst="rect">
            <a:avLst/>
          </a:prstGeom>
          <a:noFill/>
        </p:spPr>
        <p:txBody>
          <a:bodyPr wrap="square">
            <a:spAutoFit/>
          </a:bodyPr>
          <a:lstStyle/>
          <a:p>
            <a:pPr>
              <a:lnSpc>
                <a:spcPct val="150000"/>
              </a:lnSpc>
            </a:pPr>
            <a:r>
              <a:rPr lang="en-US" sz="825" dirty="0">
                <a:solidFill>
                  <a:schemeClr val="tx1">
                    <a:lumMod val="50000"/>
                    <a:lumOff val="50000"/>
                  </a:schemeClr>
                </a:solidFill>
              </a:rPr>
              <a:t>Lorem Ipsum is simply dummy example lorem ipsum dolor sit</a:t>
            </a:r>
          </a:p>
        </p:txBody>
      </p:sp>
      <p:sp>
        <p:nvSpPr>
          <p:cNvPr id="25" name="Rectangle 24">
            <a:extLst>
              <a:ext uri="{FF2B5EF4-FFF2-40B4-BE49-F238E27FC236}">
                <a16:creationId xmlns:a16="http://schemas.microsoft.com/office/drawing/2014/main" id="{D223CE61-AF43-4457-ACB6-526138776704}"/>
              </a:ext>
            </a:extLst>
          </p:cNvPr>
          <p:cNvSpPr/>
          <p:nvPr/>
        </p:nvSpPr>
        <p:spPr>
          <a:xfrm>
            <a:off x="6408081" y="3590179"/>
            <a:ext cx="718466" cy="253916"/>
          </a:xfrm>
          <a:prstGeom prst="rect">
            <a:avLst/>
          </a:prstGeom>
        </p:spPr>
        <p:txBody>
          <a:bodyPr wrap="none">
            <a:spAutoFit/>
          </a:bodyPr>
          <a:lstStyle/>
          <a:p>
            <a:r>
              <a:rPr lang="id-ID" sz="1050" dirty="0">
                <a:solidFill>
                  <a:schemeClr val="tx1">
                    <a:lumMod val="85000"/>
                    <a:lumOff val="15000"/>
                  </a:schemeClr>
                </a:solidFill>
                <a:latin typeface="+mj-lt"/>
              </a:rPr>
              <a:t>Threa</a:t>
            </a:r>
            <a:r>
              <a:rPr lang="en-AU" sz="1050" dirty="0" err="1">
                <a:solidFill>
                  <a:schemeClr val="tx1">
                    <a:lumMod val="85000"/>
                    <a:lumOff val="15000"/>
                  </a:schemeClr>
                </a:solidFill>
                <a:latin typeface="+mj-lt"/>
              </a:rPr>
              <a:t>ts</a:t>
            </a:r>
            <a:endParaRPr lang="en-US" sz="1050" dirty="0">
              <a:solidFill>
                <a:schemeClr val="tx1">
                  <a:lumMod val="85000"/>
                  <a:lumOff val="15000"/>
                </a:schemeClr>
              </a:solidFill>
              <a:latin typeface="+mj-lt"/>
            </a:endParaRPr>
          </a:p>
        </p:txBody>
      </p:sp>
      <p:sp>
        <p:nvSpPr>
          <p:cNvPr id="26" name="Rectangle 25">
            <a:extLst>
              <a:ext uri="{FF2B5EF4-FFF2-40B4-BE49-F238E27FC236}">
                <a16:creationId xmlns:a16="http://schemas.microsoft.com/office/drawing/2014/main" id="{78D131E9-EBB8-49E4-9ECF-EBFD221130AD}"/>
              </a:ext>
            </a:extLst>
          </p:cNvPr>
          <p:cNvSpPr/>
          <p:nvPr/>
        </p:nvSpPr>
        <p:spPr>
          <a:xfrm>
            <a:off x="6408081" y="3821012"/>
            <a:ext cx="1854499" cy="455253"/>
          </a:xfrm>
          <a:prstGeom prst="rect">
            <a:avLst/>
          </a:prstGeom>
          <a:noFill/>
        </p:spPr>
        <p:txBody>
          <a:bodyPr wrap="square">
            <a:spAutoFit/>
          </a:bodyPr>
          <a:lstStyle/>
          <a:p>
            <a:pPr>
              <a:lnSpc>
                <a:spcPct val="150000"/>
              </a:lnSpc>
            </a:pPr>
            <a:r>
              <a:rPr lang="en-US" sz="825" dirty="0">
                <a:solidFill>
                  <a:schemeClr val="tx1">
                    <a:lumMod val="50000"/>
                    <a:lumOff val="50000"/>
                  </a:schemeClr>
                </a:solidFill>
              </a:rPr>
              <a:t>Lorem Ipsum is simply dummy example lorem ipsum dolor sit</a:t>
            </a:r>
          </a:p>
        </p:txBody>
      </p:sp>
      <p:sp>
        <p:nvSpPr>
          <p:cNvPr id="60" name="Rectangle 10">
            <a:extLst>
              <a:ext uri="{FF2B5EF4-FFF2-40B4-BE49-F238E27FC236}">
                <a16:creationId xmlns:a16="http://schemas.microsoft.com/office/drawing/2014/main" id="{22BC5C28-4348-42B7-9D9D-5F8445822D1F}"/>
              </a:ext>
            </a:extLst>
          </p:cNvPr>
          <p:cNvSpPr>
            <a:spLocks noChangeArrowheads="1"/>
          </p:cNvSpPr>
          <p:nvPr/>
        </p:nvSpPr>
        <p:spPr bwMode="auto">
          <a:xfrm>
            <a:off x="0" y="4690042"/>
            <a:ext cx="483394" cy="483394"/>
          </a:xfrm>
          <a:prstGeom prst="rect">
            <a:avLst/>
          </a:prstGeom>
          <a:solidFill>
            <a:schemeClr val="accent2">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61" name="Rectangle 11">
            <a:extLst>
              <a:ext uri="{FF2B5EF4-FFF2-40B4-BE49-F238E27FC236}">
                <a16:creationId xmlns:a16="http://schemas.microsoft.com/office/drawing/2014/main" id="{9B0D4A2A-3512-456A-9197-F8518FE2B2E3}"/>
              </a:ext>
            </a:extLst>
          </p:cNvPr>
          <p:cNvSpPr>
            <a:spLocks noChangeArrowheads="1"/>
          </p:cNvSpPr>
          <p:nvPr/>
        </p:nvSpPr>
        <p:spPr bwMode="auto">
          <a:xfrm>
            <a:off x="8217104" y="0"/>
            <a:ext cx="484585" cy="482204"/>
          </a:xfrm>
          <a:prstGeom prst="rect">
            <a:avLst/>
          </a:prstGeom>
          <a:solidFill>
            <a:schemeClr val="accent3">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62" name="Rectangle 12">
            <a:extLst>
              <a:ext uri="{FF2B5EF4-FFF2-40B4-BE49-F238E27FC236}">
                <a16:creationId xmlns:a16="http://schemas.microsoft.com/office/drawing/2014/main" id="{509388E0-ED3A-414C-B657-7630857399A8}"/>
              </a:ext>
            </a:extLst>
          </p:cNvPr>
          <p:cNvSpPr>
            <a:spLocks noChangeArrowheads="1"/>
          </p:cNvSpPr>
          <p:nvPr/>
        </p:nvSpPr>
        <p:spPr bwMode="auto">
          <a:xfrm>
            <a:off x="8659416" y="4197812"/>
            <a:ext cx="484585" cy="483394"/>
          </a:xfrm>
          <a:prstGeom prst="rect">
            <a:avLst/>
          </a:prstGeom>
          <a:solidFill>
            <a:schemeClr val="accent4">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grpSp>
        <p:nvGrpSpPr>
          <p:cNvPr id="18" name="Group 17">
            <a:extLst>
              <a:ext uri="{FF2B5EF4-FFF2-40B4-BE49-F238E27FC236}">
                <a16:creationId xmlns:a16="http://schemas.microsoft.com/office/drawing/2014/main" id="{1E991212-AF8F-4A13-88EB-60F2C6394103}"/>
              </a:ext>
            </a:extLst>
          </p:cNvPr>
          <p:cNvGrpSpPr/>
          <p:nvPr/>
        </p:nvGrpSpPr>
        <p:grpSpPr>
          <a:xfrm>
            <a:off x="3023756" y="1788745"/>
            <a:ext cx="3096489" cy="2746677"/>
            <a:chOff x="4031675" y="2384993"/>
            <a:chExt cx="4128652" cy="3662236"/>
          </a:xfrm>
        </p:grpSpPr>
        <p:sp>
          <p:nvSpPr>
            <p:cNvPr id="5" name="Freeform 5">
              <a:extLst>
                <a:ext uri="{FF2B5EF4-FFF2-40B4-BE49-F238E27FC236}">
                  <a16:creationId xmlns:a16="http://schemas.microsoft.com/office/drawing/2014/main" id="{1DDE1912-0D15-4DE7-A3E5-FCFEE483C0A8}"/>
                </a:ext>
              </a:extLst>
            </p:cNvPr>
            <p:cNvSpPr>
              <a:spLocks/>
            </p:cNvSpPr>
            <p:nvPr/>
          </p:nvSpPr>
          <p:spPr bwMode="auto">
            <a:xfrm>
              <a:off x="4319587" y="2422422"/>
              <a:ext cx="1743305" cy="1740426"/>
            </a:xfrm>
            <a:custGeom>
              <a:avLst/>
              <a:gdLst>
                <a:gd name="T0" fmla="*/ 0 w 937"/>
                <a:gd name="T1" fmla="*/ 937 h 937"/>
                <a:gd name="T2" fmla="*/ 516 w 937"/>
                <a:gd name="T3" fmla="*/ 937 h 937"/>
                <a:gd name="T4" fmla="*/ 937 w 937"/>
                <a:gd name="T5" fmla="*/ 516 h 937"/>
                <a:gd name="T6" fmla="*/ 937 w 937"/>
                <a:gd name="T7" fmla="*/ 0 h 937"/>
                <a:gd name="T8" fmla="*/ 0 w 937"/>
                <a:gd name="T9" fmla="*/ 937 h 937"/>
              </a:gdLst>
              <a:ahLst/>
              <a:cxnLst>
                <a:cxn ang="0">
                  <a:pos x="T0" y="T1"/>
                </a:cxn>
                <a:cxn ang="0">
                  <a:pos x="T2" y="T3"/>
                </a:cxn>
                <a:cxn ang="0">
                  <a:pos x="T4" y="T5"/>
                </a:cxn>
                <a:cxn ang="0">
                  <a:pos x="T6" y="T7"/>
                </a:cxn>
                <a:cxn ang="0">
                  <a:pos x="T8" y="T9"/>
                </a:cxn>
              </a:cxnLst>
              <a:rect l="0" t="0" r="r" b="b"/>
              <a:pathLst>
                <a:path w="937" h="937">
                  <a:moveTo>
                    <a:pt x="0" y="937"/>
                  </a:moveTo>
                  <a:cubicBezTo>
                    <a:pt x="516" y="937"/>
                    <a:pt x="516" y="937"/>
                    <a:pt x="516" y="937"/>
                  </a:cubicBezTo>
                  <a:cubicBezTo>
                    <a:pt x="527" y="709"/>
                    <a:pt x="709" y="527"/>
                    <a:pt x="937" y="516"/>
                  </a:cubicBezTo>
                  <a:cubicBezTo>
                    <a:pt x="937" y="0"/>
                    <a:pt x="937" y="0"/>
                    <a:pt x="937" y="0"/>
                  </a:cubicBezTo>
                  <a:cubicBezTo>
                    <a:pt x="425" y="11"/>
                    <a:pt x="11" y="425"/>
                    <a:pt x="0" y="93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8" name="Freeform 8">
              <a:extLst>
                <a:ext uri="{FF2B5EF4-FFF2-40B4-BE49-F238E27FC236}">
                  <a16:creationId xmlns:a16="http://schemas.microsoft.com/office/drawing/2014/main" id="{1CD0285E-FBE4-4591-875C-B384A9788235}"/>
                </a:ext>
              </a:extLst>
            </p:cNvPr>
            <p:cNvSpPr>
              <a:spLocks/>
            </p:cNvSpPr>
            <p:nvPr/>
          </p:nvSpPr>
          <p:spPr bwMode="auto">
            <a:xfrm>
              <a:off x="6137748" y="2422422"/>
              <a:ext cx="1743305" cy="1740426"/>
            </a:xfrm>
            <a:custGeom>
              <a:avLst/>
              <a:gdLst>
                <a:gd name="T0" fmla="*/ 0 w 937"/>
                <a:gd name="T1" fmla="*/ 0 h 937"/>
                <a:gd name="T2" fmla="*/ 0 w 937"/>
                <a:gd name="T3" fmla="*/ 516 h 937"/>
                <a:gd name="T4" fmla="*/ 421 w 937"/>
                <a:gd name="T5" fmla="*/ 937 h 937"/>
                <a:gd name="T6" fmla="*/ 937 w 937"/>
                <a:gd name="T7" fmla="*/ 937 h 937"/>
                <a:gd name="T8" fmla="*/ 0 w 937"/>
                <a:gd name="T9" fmla="*/ 0 h 937"/>
              </a:gdLst>
              <a:ahLst/>
              <a:cxnLst>
                <a:cxn ang="0">
                  <a:pos x="T0" y="T1"/>
                </a:cxn>
                <a:cxn ang="0">
                  <a:pos x="T2" y="T3"/>
                </a:cxn>
                <a:cxn ang="0">
                  <a:pos x="T4" y="T5"/>
                </a:cxn>
                <a:cxn ang="0">
                  <a:pos x="T6" y="T7"/>
                </a:cxn>
                <a:cxn ang="0">
                  <a:pos x="T8" y="T9"/>
                </a:cxn>
              </a:cxnLst>
              <a:rect l="0" t="0" r="r" b="b"/>
              <a:pathLst>
                <a:path w="937" h="937">
                  <a:moveTo>
                    <a:pt x="0" y="0"/>
                  </a:moveTo>
                  <a:cubicBezTo>
                    <a:pt x="0" y="516"/>
                    <a:pt x="0" y="516"/>
                    <a:pt x="0" y="516"/>
                  </a:cubicBezTo>
                  <a:cubicBezTo>
                    <a:pt x="228" y="527"/>
                    <a:pt x="410" y="709"/>
                    <a:pt x="421" y="937"/>
                  </a:cubicBezTo>
                  <a:cubicBezTo>
                    <a:pt x="937" y="937"/>
                    <a:pt x="937" y="937"/>
                    <a:pt x="937" y="937"/>
                  </a:cubicBezTo>
                  <a:cubicBezTo>
                    <a:pt x="926" y="425"/>
                    <a:pt x="512" y="11"/>
                    <a:pt x="0" y="0"/>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1" name="Freeform 11">
              <a:extLst>
                <a:ext uri="{FF2B5EF4-FFF2-40B4-BE49-F238E27FC236}">
                  <a16:creationId xmlns:a16="http://schemas.microsoft.com/office/drawing/2014/main" id="{7EAF1702-2C00-45F1-BC56-BCF126F10A28}"/>
                </a:ext>
              </a:extLst>
            </p:cNvPr>
            <p:cNvSpPr>
              <a:spLocks/>
            </p:cNvSpPr>
            <p:nvPr/>
          </p:nvSpPr>
          <p:spPr bwMode="auto">
            <a:xfrm>
              <a:off x="4319587" y="4236265"/>
              <a:ext cx="1743305" cy="1740426"/>
            </a:xfrm>
            <a:custGeom>
              <a:avLst/>
              <a:gdLst>
                <a:gd name="T0" fmla="*/ 937 w 937"/>
                <a:gd name="T1" fmla="*/ 937 h 937"/>
                <a:gd name="T2" fmla="*/ 937 w 937"/>
                <a:gd name="T3" fmla="*/ 421 h 937"/>
                <a:gd name="T4" fmla="*/ 516 w 937"/>
                <a:gd name="T5" fmla="*/ 0 h 937"/>
                <a:gd name="T6" fmla="*/ 0 w 937"/>
                <a:gd name="T7" fmla="*/ 0 h 937"/>
                <a:gd name="T8" fmla="*/ 937 w 937"/>
                <a:gd name="T9" fmla="*/ 937 h 937"/>
              </a:gdLst>
              <a:ahLst/>
              <a:cxnLst>
                <a:cxn ang="0">
                  <a:pos x="T0" y="T1"/>
                </a:cxn>
                <a:cxn ang="0">
                  <a:pos x="T2" y="T3"/>
                </a:cxn>
                <a:cxn ang="0">
                  <a:pos x="T4" y="T5"/>
                </a:cxn>
                <a:cxn ang="0">
                  <a:pos x="T6" y="T7"/>
                </a:cxn>
                <a:cxn ang="0">
                  <a:pos x="T8" y="T9"/>
                </a:cxn>
              </a:cxnLst>
              <a:rect l="0" t="0" r="r" b="b"/>
              <a:pathLst>
                <a:path w="937" h="937">
                  <a:moveTo>
                    <a:pt x="937" y="937"/>
                  </a:moveTo>
                  <a:cubicBezTo>
                    <a:pt x="937" y="421"/>
                    <a:pt x="937" y="421"/>
                    <a:pt x="937" y="421"/>
                  </a:cubicBezTo>
                  <a:cubicBezTo>
                    <a:pt x="709" y="410"/>
                    <a:pt x="527" y="228"/>
                    <a:pt x="516" y="0"/>
                  </a:cubicBezTo>
                  <a:cubicBezTo>
                    <a:pt x="0" y="0"/>
                    <a:pt x="0" y="0"/>
                    <a:pt x="0" y="0"/>
                  </a:cubicBezTo>
                  <a:cubicBezTo>
                    <a:pt x="11" y="512"/>
                    <a:pt x="425" y="926"/>
                    <a:pt x="937" y="937"/>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4" name="Freeform 14">
              <a:extLst>
                <a:ext uri="{FF2B5EF4-FFF2-40B4-BE49-F238E27FC236}">
                  <a16:creationId xmlns:a16="http://schemas.microsoft.com/office/drawing/2014/main" id="{1DC7B361-2A1B-41E8-A16B-B08C9CA246E6}"/>
                </a:ext>
              </a:extLst>
            </p:cNvPr>
            <p:cNvSpPr>
              <a:spLocks/>
            </p:cNvSpPr>
            <p:nvPr/>
          </p:nvSpPr>
          <p:spPr bwMode="auto">
            <a:xfrm>
              <a:off x="6137748" y="4236265"/>
              <a:ext cx="1743305" cy="1740426"/>
            </a:xfrm>
            <a:custGeom>
              <a:avLst/>
              <a:gdLst>
                <a:gd name="T0" fmla="*/ 0 w 937"/>
                <a:gd name="T1" fmla="*/ 421 h 937"/>
                <a:gd name="T2" fmla="*/ 0 w 937"/>
                <a:gd name="T3" fmla="*/ 937 h 937"/>
                <a:gd name="T4" fmla="*/ 937 w 937"/>
                <a:gd name="T5" fmla="*/ 0 h 937"/>
                <a:gd name="T6" fmla="*/ 421 w 937"/>
                <a:gd name="T7" fmla="*/ 0 h 937"/>
                <a:gd name="T8" fmla="*/ 0 w 937"/>
                <a:gd name="T9" fmla="*/ 421 h 937"/>
              </a:gdLst>
              <a:ahLst/>
              <a:cxnLst>
                <a:cxn ang="0">
                  <a:pos x="T0" y="T1"/>
                </a:cxn>
                <a:cxn ang="0">
                  <a:pos x="T2" y="T3"/>
                </a:cxn>
                <a:cxn ang="0">
                  <a:pos x="T4" y="T5"/>
                </a:cxn>
                <a:cxn ang="0">
                  <a:pos x="T6" y="T7"/>
                </a:cxn>
                <a:cxn ang="0">
                  <a:pos x="T8" y="T9"/>
                </a:cxn>
              </a:cxnLst>
              <a:rect l="0" t="0" r="r" b="b"/>
              <a:pathLst>
                <a:path w="937" h="937">
                  <a:moveTo>
                    <a:pt x="0" y="421"/>
                  </a:moveTo>
                  <a:cubicBezTo>
                    <a:pt x="0" y="937"/>
                    <a:pt x="0" y="937"/>
                    <a:pt x="0" y="937"/>
                  </a:cubicBezTo>
                  <a:cubicBezTo>
                    <a:pt x="512" y="926"/>
                    <a:pt x="926" y="512"/>
                    <a:pt x="937" y="0"/>
                  </a:cubicBezTo>
                  <a:cubicBezTo>
                    <a:pt x="421" y="0"/>
                    <a:pt x="421" y="0"/>
                    <a:pt x="421" y="0"/>
                  </a:cubicBezTo>
                  <a:cubicBezTo>
                    <a:pt x="410" y="228"/>
                    <a:pt x="228" y="410"/>
                    <a:pt x="0" y="421"/>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grpSp>
          <p:nvGrpSpPr>
            <p:cNvPr id="3" name="Group 2">
              <a:extLst>
                <a:ext uri="{FF2B5EF4-FFF2-40B4-BE49-F238E27FC236}">
                  <a16:creationId xmlns:a16="http://schemas.microsoft.com/office/drawing/2014/main" id="{E4C2BEA6-AC24-4D80-B7ED-61CA3C724E6A}"/>
                </a:ext>
              </a:extLst>
            </p:cNvPr>
            <p:cNvGrpSpPr/>
            <p:nvPr/>
          </p:nvGrpSpPr>
          <p:grpSpPr>
            <a:xfrm>
              <a:off x="7017318" y="2384993"/>
              <a:ext cx="1131492" cy="978900"/>
              <a:chOff x="7017318" y="2384993"/>
              <a:chExt cx="1131492" cy="978900"/>
            </a:xfrm>
          </p:grpSpPr>
          <p:sp>
            <p:nvSpPr>
              <p:cNvPr id="9" name="Freeform 9">
                <a:extLst>
                  <a:ext uri="{FF2B5EF4-FFF2-40B4-BE49-F238E27FC236}">
                    <a16:creationId xmlns:a16="http://schemas.microsoft.com/office/drawing/2014/main" id="{6D64E925-C47E-4F77-A020-9A2A9A0E49C9}"/>
                  </a:ext>
                </a:extLst>
              </p:cNvPr>
              <p:cNvSpPr>
                <a:spLocks/>
              </p:cNvSpPr>
              <p:nvPr/>
            </p:nvSpPr>
            <p:spPr bwMode="auto">
              <a:xfrm>
                <a:off x="7061224" y="2422422"/>
                <a:ext cx="1043680" cy="904043"/>
              </a:xfrm>
              <a:custGeom>
                <a:avLst/>
                <a:gdLst>
                  <a:gd name="T0" fmla="*/ 544 w 725"/>
                  <a:gd name="T1" fmla="*/ 0 h 628"/>
                  <a:gd name="T2" fmla="*/ 181 w 725"/>
                  <a:gd name="T3" fmla="*/ 0 h 628"/>
                  <a:gd name="T4" fmla="*/ 0 w 725"/>
                  <a:gd name="T5" fmla="*/ 315 h 628"/>
                  <a:gd name="T6" fmla="*/ 181 w 725"/>
                  <a:gd name="T7" fmla="*/ 628 h 628"/>
                  <a:gd name="T8" fmla="*/ 544 w 725"/>
                  <a:gd name="T9" fmla="*/ 628 h 628"/>
                  <a:gd name="T10" fmla="*/ 725 w 725"/>
                  <a:gd name="T11" fmla="*/ 315 h 628"/>
                  <a:gd name="T12" fmla="*/ 544 w 725"/>
                  <a:gd name="T13" fmla="*/ 0 h 628"/>
                </a:gdLst>
                <a:ahLst/>
                <a:cxnLst>
                  <a:cxn ang="0">
                    <a:pos x="T0" y="T1"/>
                  </a:cxn>
                  <a:cxn ang="0">
                    <a:pos x="T2" y="T3"/>
                  </a:cxn>
                  <a:cxn ang="0">
                    <a:pos x="T4" y="T5"/>
                  </a:cxn>
                  <a:cxn ang="0">
                    <a:pos x="T6" y="T7"/>
                  </a:cxn>
                  <a:cxn ang="0">
                    <a:pos x="T8" y="T9"/>
                  </a:cxn>
                  <a:cxn ang="0">
                    <a:pos x="T10" y="T11"/>
                  </a:cxn>
                  <a:cxn ang="0">
                    <a:pos x="T12" y="T13"/>
                  </a:cxn>
                </a:cxnLst>
                <a:rect l="0" t="0" r="r" b="b"/>
                <a:pathLst>
                  <a:path w="725" h="628">
                    <a:moveTo>
                      <a:pt x="544" y="0"/>
                    </a:moveTo>
                    <a:lnTo>
                      <a:pt x="181" y="0"/>
                    </a:lnTo>
                    <a:lnTo>
                      <a:pt x="0" y="315"/>
                    </a:lnTo>
                    <a:lnTo>
                      <a:pt x="181" y="628"/>
                    </a:lnTo>
                    <a:lnTo>
                      <a:pt x="544" y="628"/>
                    </a:lnTo>
                    <a:lnTo>
                      <a:pt x="725" y="315"/>
                    </a:lnTo>
                    <a:lnTo>
                      <a:pt x="544"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0" name="Freeform 10">
                <a:extLst>
                  <a:ext uri="{FF2B5EF4-FFF2-40B4-BE49-F238E27FC236}">
                    <a16:creationId xmlns:a16="http://schemas.microsoft.com/office/drawing/2014/main" id="{EC29A087-0191-4B66-84A4-109F338F6942}"/>
                  </a:ext>
                </a:extLst>
              </p:cNvPr>
              <p:cNvSpPr>
                <a:spLocks noEditPoints="1"/>
              </p:cNvSpPr>
              <p:nvPr/>
            </p:nvSpPr>
            <p:spPr bwMode="auto">
              <a:xfrm>
                <a:off x="7017318" y="2384993"/>
                <a:ext cx="1131492" cy="978900"/>
              </a:xfrm>
              <a:custGeom>
                <a:avLst/>
                <a:gdLst>
                  <a:gd name="T0" fmla="*/ 590 w 786"/>
                  <a:gd name="T1" fmla="*/ 680 h 680"/>
                  <a:gd name="T2" fmla="*/ 197 w 786"/>
                  <a:gd name="T3" fmla="*/ 680 h 680"/>
                  <a:gd name="T4" fmla="*/ 0 w 786"/>
                  <a:gd name="T5" fmla="*/ 341 h 680"/>
                  <a:gd name="T6" fmla="*/ 197 w 786"/>
                  <a:gd name="T7" fmla="*/ 0 h 680"/>
                  <a:gd name="T8" fmla="*/ 590 w 786"/>
                  <a:gd name="T9" fmla="*/ 0 h 680"/>
                  <a:gd name="T10" fmla="*/ 786 w 786"/>
                  <a:gd name="T11" fmla="*/ 341 h 680"/>
                  <a:gd name="T12" fmla="*/ 590 w 786"/>
                  <a:gd name="T13" fmla="*/ 680 h 680"/>
                  <a:gd name="T14" fmla="*/ 228 w 786"/>
                  <a:gd name="T15" fmla="*/ 628 h 680"/>
                  <a:gd name="T16" fmla="*/ 560 w 786"/>
                  <a:gd name="T17" fmla="*/ 628 h 680"/>
                  <a:gd name="T18" fmla="*/ 727 w 786"/>
                  <a:gd name="T19" fmla="*/ 341 h 680"/>
                  <a:gd name="T20" fmla="*/ 560 w 786"/>
                  <a:gd name="T21" fmla="*/ 52 h 680"/>
                  <a:gd name="T22" fmla="*/ 228 w 786"/>
                  <a:gd name="T23" fmla="*/ 52 h 680"/>
                  <a:gd name="T24" fmla="*/ 61 w 786"/>
                  <a:gd name="T25" fmla="*/ 341 h 680"/>
                  <a:gd name="T26" fmla="*/ 228 w 786"/>
                  <a:gd name="T27" fmla="*/ 628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6" h="680">
                    <a:moveTo>
                      <a:pt x="590" y="680"/>
                    </a:moveTo>
                    <a:lnTo>
                      <a:pt x="197" y="680"/>
                    </a:lnTo>
                    <a:lnTo>
                      <a:pt x="0" y="341"/>
                    </a:lnTo>
                    <a:lnTo>
                      <a:pt x="197" y="0"/>
                    </a:lnTo>
                    <a:lnTo>
                      <a:pt x="590" y="0"/>
                    </a:lnTo>
                    <a:lnTo>
                      <a:pt x="786" y="341"/>
                    </a:lnTo>
                    <a:lnTo>
                      <a:pt x="590" y="680"/>
                    </a:lnTo>
                    <a:close/>
                    <a:moveTo>
                      <a:pt x="228" y="628"/>
                    </a:moveTo>
                    <a:lnTo>
                      <a:pt x="560" y="628"/>
                    </a:lnTo>
                    <a:lnTo>
                      <a:pt x="727" y="341"/>
                    </a:lnTo>
                    <a:lnTo>
                      <a:pt x="560" y="52"/>
                    </a:lnTo>
                    <a:lnTo>
                      <a:pt x="228" y="52"/>
                    </a:lnTo>
                    <a:lnTo>
                      <a:pt x="61" y="341"/>
                    </a:lnTo>
                    <a:lnTo>
                      <a:pt x="228" y="6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grpSp>
            <p:nvGrpSpPr>
              <p:cNvPr id="36" name="Group 983">
                <a:extLst>
                  <a:ext uri="{FF2B5EF4-FFF2-40B4-BE49-F238E27FC236}">
                    <a16:creationId xmlns:a16="http://schemas.microsoft.com/office/drawing/2014/main" id="{FA40F935-3581-4196-BA29-35B3ABC5B2DC}"/>
                  </a:ext>
                </a:extLst>
              </p:cNvPr>
              <p:cNvGrpSpPr>
                <a:grpSpLocks noChangeAspect="1"/>
              </p:cNvGrpSpPr>
              <p:nvPr/>
            </p:nvGrpSpPr>
            <p:grpSpPr bwMode="auto">
              <a:xfrm>
                <a:off x="7456522" y="2741864"/>
                <a:ext cx="253085" cy="265159"/>
                <a:chOff x="-2695" y="580"/>
                <a:chExt cx="2138" cy="2240"/>
              </a:xfrm>
              <a:solidFill>
                <a:schemeClr val="bg1"/>
              </a:solidFill>
            </p:grpSpPr>
            <p:sp>
              <p:nvSpPr>
                <p:cNvPr id="37" name="Freeform 985">
                  <a:extLst>
                    <a:ext uri="{FF2B5EF4-FFF2-40B4-BE49-F238E27FC236}">
                      <a16:creationId xmlns:a16="http://schemas.microsoft.com/office/drawing/2014/main" id="{62FDF692-E965-4CC3-BBC0-267595E8600B}"/>
                    </a:ext>
                  </a:extLst>
                </p:cNvPr>
                <p:cNvSpPr>
                  <a:spLocks noEditPoints="1"/>
                </p:cNvSpPr>
                <p:nvPr/>
              </p:nvSpPr>
              <p:spPr bwMode="auto">
                <a:xfrm>
                  <a:off x="-2252" y="580"/>
                  <a:ext cx="1034" cy="1263"/>
                </a:xfrm>
                <a:custGeom>
                  <a:avLst/>
                  <a:gdLst>
                    <a:gd name="T0" fmla="*/ 528 w 2068"/>
                    <a:gd name="T1" fmla="*/ 773 h 2527"/>
                    <a:gd name="T2" fmla="*/ 339 w 2068"/>
                    <a:gd name="T3" fmla="*/ 850 h 2527"/>
                    <a:gd name="T4" fmla="*/ 214 w 2068"/>
                    <a:gd name="T5" fmla="*/ 961 h 2527"/>
                    <a:gd name="T6" fmla="*/ 151 w 2068"/>
                    <a:gd name="T7" fmla="*/ 1158 h 2527"/>
                    <a:gd name="T8" fmla="*/ 172 w 2068"/>
                    <a:gd name="T9" fmla="*/ 1506 h 2527"/>
                    <a:gd name="T10" fmla="*/ 253 w 2068"/>
                    <a:gd name="T11" fmla="*/ 1770 h 2527"/>
                    <a:gd name="T12" fmla="*/ 372 w 2068"/>
                    <a:gd name="T13" fmla="*/ 1972 h 2527"/>
                    <a:gd name="T14" fmla="*/ 504 w 2068"/>
                    <a:gd name="T15" fmla="*/ 2119 h 2527"/>
                    <a:gd name="T16" fmla="*/ 727 w 2068"/>
                    <a:gd name="T17" fmla="*/ 2280 h 2527"/>
                    <a:gd name="T18" fmla="*/ 926 w 2068"/>
                    <a:gd name="T19" fmla="*/ 2359 h 2527"/>
                    <a:gd name="T20" fmla="*/ 1065 w 2068"/>
                    <a:gd name="T21" fmla="*/ 2374 h 2527"/>
                    <a:gd name="T22" fmla="*/ 1235 w 2068"/>
                    <a:gd name="T23" fmla="*/ 2329 h 2527"/>
                    <a:gd name="T24" fmla="*/ 1451 w 2068"/>
                    <a:gd name="T25" fmla="*/ 2211 h 2527"/>
                    <a:gd name="T26" fmla="*/ 1630 w 2068"/>
                    <a:gd name="T27" fmla="*/ 2052 h 2527"/>
                    <a:gd name="T28" fmla="*/ 1758 w 2068"/>
                    <a:gd name="T29" fmla="*/ 1879 h 2527"/>
                    <a:gd name="T30" fmla="*/ 1861 w 2068"/>
                    <a:gd name="T31" fmla="*/ 1646 h 2527"/>
                    <a:gd name="T32" fmla="*/ 1914 w 2068"/>
                    <a:gd name="T33" fmla="*/ 1349 h 2527"/>
                    <a:gd name="T34" fmla="*/ 1812 w 2068"/>
                    <a:gd name="T35" fmla="*/ 1046 h 2527"/>
                    <a:gd name="T36" fmla="*/ 1468 w 2068"/>
                    <a:gd name="T37" fmla="*/ 1083 h 2527"/>
                    <a:gd name="T38" fmla="*/ 1201 w 2068"/>
                    <a:gd name="T39" fmla="*/ 1061 h 2527"/>
                    <a:gd name="T40" fmla="*/ 1003 w 2068"/>
                    <a:gd name="T41" fmla="*/ 1002 h 2527"/>
                    <a:gd name="T42" fmla="*/ 867 w 2068"/>
                    <a:gd name="T43" fmla="*/ 923 h 2527"/>
                    <a:gd name="T44" fmla="*/ 780 w 2068"/>
                    <a:gd name="T45" fmla="*/ 843 h 2527"/>
                    <a:gd name="T46" fmla="*/ 735 w 2068"/>
                    <a:gd name="T47" fmla="*/ 781 h 2527"/>
                    <a:gd name="T48" fmla="*/ 722 w 2068"/>
                    <a:gd name="T49" fmla="*/ 757 h 2527"/>
                    <a:gd name="T50" fmla="*/ 1307 w 2068"/>
                    <a:gd name="T51" fmla="*/ 19 h 2527"/>
                    <a:gd name="T52" fmla="*/ 1592 w 2068"/>
                    <a:gd name="T53" fmla="*/ 100 h 2527"/>
                    <a:gd name="T54" fmla="*/ 1796 w 2068"/>
                    <a:gd name="T55" fmla="*/ 236 h 2527"/>
                    <a:gd name="T56" fmla="*/ 1932 w 2068"/>
                    <a:gd name="T57" fmla="*/ 420 h 2527"/>
                    <a:gd name="T58" fmla="*/ 2014 w 2068"/>
                    <a:gd name="T59" fmla="*/ 646 h 2527"/>
                    <a:gd name="T60" fmla="*/ 2054 w 2068"/>
                    <a:gd name="T61" fmla="*/ 904 h 2527"/>
                    <a:gd name="T62" fmla="*/ 2067 w 2068"/>
                    <a:gd name="T63" fmla="*/ 1189 h 2527"/>
                    <a:gd name="T64" fmla="*/ 2042 w 2068"/>
                    <a:gd name="T65" fmla="*/ 1541 h 2527"/>
                    <a:gd name="T66" fmla="*/ 1941 w 2068"/>
                    <a:gd name="T67" fmla="*/ 1855 h 2527"/>
                    <a:gd name="T68" fmla="*/ 1784 w 2068"/>
                    <a:gd name="T69" fmla="*/ 2104 h 2527"/>
                    <a:gd name="T70" fmla="*/ 1592 w 2068"/>
                    <a:gd name="T71" fmla="*/ 2294 h 2527"/>
                    <a:gd name="T72" fmla="*/ 1387 w 2068"/>
                    <a:gd name="T73" fmla="*/ 2425 h 2527"/>
                    <a:gd name="T74" fmla="*/ 1194 w 2068"/>
                    <a:gd name="T75" fmla="*/ 2502 h 2527"/>
                    <a:gd name="T76" fmla="*/ 1033 w 2068"/>
                    <a:gd name="T77" fmla="*/ 2527 h 2527"/>
                    <a:gd name="T78" fmla="*/ 873 w 2068"/>
                    <a:gd name="T79" fmla="*/ 2502 h 2527"/>
                    <a:gd name="T80" fmla="*/ 679 w 2068"/>
                    <a:gd name="T81" fmla="*/ 2425 h 2527"/>
                    <a:gd name="T82" fmla="*/ 475 w 2068"/>
                    <a:gd name="T83" fmla="*/ 2294 h 2527"/>
                    <a:gd name="T84" fmla="*/ 283 w 2068"/>
                    <a:gd name="T85" fmla="*/ 2104 h 2527"/>
                    <a:gd name="T86" fmla="*/ 125 w 2068"/>
                    <a:gd name="T87" fmla="*/ 1855 h 2527"/>
                    <a:gd name="T88" fmla="*/ 25 w 2068"/>
                    <a:gd name="T89" fmla="*/ 1541 h 2527"/>
                    <a:gd name="T90" fmla="*/ 0 w 2068"/>
                    <a:gd name="T91" fmla="*/ 1189 h 2527"/>
                    <a:gd name="T92" fmla="*/ 12 w 2068"/>
                    <a:gd name="T93" fmla="*/ 904 h 2527"/>
                    <a:gd name="T94" fmla="*/ 53 w 2068"/>
                    <a:gd name="T95" fmla="*/ 646 h 2527"/>
                    <a:gd name="T96" fmla="*/ 136 w 2068"/>
                    <a:gd name="T97" fmla="*/ 420 h 2527"/>
                    <a:gd name="T98" fmla="*/ 272 w 2068"/>
                    <a:gd name="T99" fmla="*/ 236 h 2527"/>
                    <a:gd name="T100" fmla="*/ 475 w 2068"/>
                    <a:gd name="T101" fmla="*/ 100 h 2527"/>
                    <a:gd name="T102" fmla="*/ 760 w 2068"/>
                    <a:gd name="T103" fmla="*/ 19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68" h="2527">
                      <a:moveTo>
                        <a:pt x="722" y="757"/>
                      </a:moveTo>
                      <a:lnTo>
                        <a:pt x="652" y="757"/>
                      </a:lnTo>
                      <a:lnTo>
                        <a:pt x="588" y="764"/>
                      </a:lnTo>
                      <a:lnTo>
                        <a:pt x="528" y="773"/>
                      </a:lnTo>
                      <a:lnTo>
                        <a:pt x="474" y="787"/>
                      </a:lnTo>
                      <a:lnTo>
                        <a:pt x="425" y="805"/>
                      </a:lnTo>
                      <a:lnTo>
                        <a:pt x="380" y="825"/>
                      </a:lnTo>
                      <a:lnTo>
                        <a:pt x="339" y="850"/>
                      </a:lnTo>
                      <a:lnTo>
                        <a:pt x="301" y="874"/>
                      </a:lnTo>
                      <a:lnTo>
                        <a:pt x="268" y="903"/>
                      </a:lnTo>
                      <a:lnTo>
                        <a:pt x="240" y="931"/>
                      </a:lnTo>
                      <a:lnTo>
                        <a:pt x="214" y="961"/>
                      </a:lnTo>
                      <a:lnTo>
                        <a:pt x="191" y="991"/>
                      </a:lnTo>
                      <a:lnTo>
                        <a:pt x="172" y="1023"/>
                      </a:lnTo>
                      <a:lnTo>
                        <a:pt x="154" y="1053"/>
                      </a:lnTo>
                      <a:lnTo>
                        <a:pt x="151" y="1158"/>
                      </a:lnTo>
                      <a:lnTo>
                        <a:pt x="150" y="1263"/>
                      </a:lnTo>
                      <a:lnTo>
                        <a:pt x="153" y="1349"/>
                      </a:lnTo>
                      <a:lnTo>
                        <a:pt x="159" y="1429"/>
                      </a:lnTo>
                      <a:lnTo>
                        <a:pt x="172" y="1506"/>
                      </a:lnTo>
                      <a:lnTo>
                        <a:pt x="187" y="1578"/>
                      </a:lnTo>
                      <a:lnTo>
                        <a:pt x="206" y="1646"/>
                      </a:lnTo>
                      <a:lnTo>
                        <a:pt x="228" y="1710"/>
                      </a:lnTo>
                      <a:lnTo>
                        <a:pt x="253" y="1770"/>
                      </a:lnTo>
                      <a:lnTo>
                        <a:pt x="281" y="1826"/>
                      </a:lnTo>
                      <a:lnTo>
                        <a:pt x="309" y="1879"/>
                      </a:lnTo>
                      <a:lnTo>
                        <a:pt x="341" y="1927"/>
                      </a:lnTo>
                      <a:lnTo>
                        <a:pt x="372" y="1972"/>
                      </a:lnTo>
                      <a:lnTo>
                        <a:pt x="405" y="2014"/>
                      </a:lnTo>
                      <a:lnTo>
                        <a:pt x="437" y="2052"/>
                      </a:lnTo>
                      <a:lnTo>
                        <a:pt x="471" y="2088"/>
                      </a:lnTo>
                      <a:lnTo>
                        <a:pt x="504" y="2119"/>
                      </a:lnTo>
                      <a:lnTo>
                        <a:pt x="560" y="2167"/>
                      </a:lnTo>
                      <a:lnTo>
                        <a:pt x="616" y="2211"/>
                      </a:lnTo>
                      <a:lnTo>
                        <a:pt x="671" y="2247"/>
                      </a:lnTo>
                      <a:lnTo>
                        <a:pt x="727" y="2280"/>
                      </a:lnTo>
                      <a:lnTo>
                        <a:pt x="780" y="2306"/>
                      </a:lnTo>
                      <a:lnTo>
                        <a:pt x="832" y="2329"/>
                      </a:lnTo>
                      <a:lnTo>
                        <a:pt x="881" y="2347"/>
                      </a:lnTo>
                      <a:lnTo>
                        <a:pt x="926" y="2359"/>
                      </a:lnTo>
                      <a:lnTo>
                        <a:pt x="967" y="2369"/>
                      </a:lnTo>
                      <a:lnTo>
                        <a:pt x="1003" y="2374"/>
                      </a:lnTo>
                      <a:lnTo>
                        <a:pt x="1033" y="2376"/>
                      </a:lnTo>
                      <a:lnTo>
                        <a:pt x="1065" y="2374"/>
                      </a:lnTo>
                      <a:lnTo>
                        <a:pt x="1100" y="2369"/>
                      </a:lnTo>
                      <a:lnTo>
                        <a:pt x="1141" y="2359"/>
                      </a:lnTo>
                      <a:lnTo>
                        <a:pt x="1187" y="2347"/>
                      </a:lnTo>
                      <a:lnTo>
                        <a:pt x="1235" y="2329"/>
                      </a:lnTo>
                      <a:lnTo>
                        <a:pt x="1287" y="2306"/>
                      </a:lnTo>
                      <a:lnTo>
                        <a:pt x="1341" y="2280"/>
                      </a:lnTo>
                      <a:lnTo>
                        <a:pt x="1396" y="2247"/>
                      </a:lnTo>
                      <a:lnTo>
                        <a:pt x="1451" y="2211"/>
                      </a:lnTo>
                      <a:lnTo>
                        <a:pt x="1509" y="2167"/>
                      </a:lnTo>
                      <a:lnTo>
                        <a:pt x="1564" y="2119"/>
                      </a:lnTo>
                      <a:lnTo>
                        <a:pt x="1597" y="2088"/>
                      </a:lnTo>
                      <a:lnTo>
                        <a:pt x="1630" y="2052"/>
                      </a:lnTo>
                      <a:lnTo>
                        <a:pt x="1662" y="2014"/>
                      </a:lnTo>
                      <a:lnTo>
                        <a:pt x="1695" y="1972"/>
                      </a:lnTo>
                      <a:lnTo>
                        <a:pt x="1728" y="1927"/>
                      </a:lnTo>
                      <a:lnTo>
                        <a:pt x="1758" y="1879"/>
                      </a:lnTo>
                      <a:lnTo>
                        <a:pt x="1788" y="1826"/>
                      </a:lnTo>
                      <a:lnTo>
                        <a:pt x="1815" y="1770"/>
                      </a:lnTo>
                      <a:lnTo>
                        <a:pt x="1839" y="1710"/>
                      </a:lnTo>
                      <a:lnTo>
                        <a:pt x="1861" y="1646"/>
                      </a:lnTo>
                      <a:lnTo>
                        <a:pt x="1880" y="1578"/>
                      </a:lnTo>
                      <a:lnTo>
                        <a:pt x="1896" y="1506"/>
                      </a:lnTo>
                      <a:lnTo>
                        <a:pt x="1907" y="1429"/>
                      </a:lnTo>
                      <a:lnTo>
                        <a:pt x="1914" y="1349"/>
                      </a:lnTo>
                      <a:lnTo>
                        <a:pt x="1917" y="1263"/>
                      </a:lnTo>
                      <a:lnTo>
                        <a:pt x="1916" y="1144"/>
                      </a:lnTo>
                      <a:lnTo>
                        <a:pt x="1911" y="1026"/>
                      </a:lnTo>
                      <a:lnTo>
                        <a:pt x="1812" y="1046"/>
                      </a:lnTo>
                      <a:lnTo>
                        <a:pt x="1718" y="1062"/>
                      </a:lnTo>
                      <a:lnTo>
                        <a:pt x="1630" y="1073"/>
                      </a:lnTo>
                      <a:lnTo>
                        <a:pt x="1547" y="1080"/>
                      </a:lnTo>
                      <a:lnTo>
                        <a:pt x="1468" y="1083"/>
                      </a:lnTo>
                      <a:lnTo>
                        <a:pt x="1394" y="1081"/>
                      </a:lnTo>
                      <a:lnTo>
                        <a:pt x="1325" y="1079"/>
                      </a:lnTo>
                      <a:lnTo>
                        <a:pt x="1261" y="1072"/>
                      </a:lnTo>
                      <a:lnTo>
                        <a:pt x="1201" y="1061"/>
                      </a:lnTo>
                      <a:lnTo>
                        <a:pt x="1146" y="1050"/>
                      </a:lnTo>
                      <a:lnTo>
                        <a:pt x="1095" y="1035"/>
                      </a:lnTo>
                      <a:lnTo>
                        <a:pt x="1047" y="1020"/>
                      </a:lnTo>
                      <a:lnTo>
                        <a:pt x="1003" y="1002"/>
                      </a:lnTo>
                      <a:lnTo>
                        <a:pt x="964" y="983"/>
                      </a:lnTo>
                      <a:lnTo>
                        <a:pt x="929" y="964"/>
                      </a:lnTo>
                      <a:lnTo>
                        <a:pt x="896" y="944"/>
                      </a:lnTo>
                      <a:lnTo>
                        <a:pt x="867" y="923"/>
                      </a:lnTo>
                      <a:lnTo>
                        <a:pt x="840" y="903"/>
                      </a:lnTo>
                      <a:lnTo>
                        <a:pt x="817" y="882"/>
                      </a:lnTo>
                      <a:lnTo>
                        <a:pt x="798" y="862"/>
                      </a:lnTo>
                      <a:lnTo>
                        <a:pt x="780" y="843"/>
                      </a:lnTo>
                      <a:lnTo>
                        <a:pt x="765" y="825"/>
                      </a:lnTo>
                      <a:lnTo>
                        <a:pt x="753" y="809"/>
                      </a:lnTo>
                      <a:lnTo>
                        <a:pt x="742" y="794"/>
                      </a:lnTo>
                      <a:lnTo>
                        <a:pt x="735" y="781"/>
                      </a:lnTo>
                      <a:lnTo>
                        <a:pt x="728" y="771"/>
                      </a:lnTo>
                      <a:lnTo>
                        <a:pt x="724" y="764"/>
                      </a:lnTo>
                      <a:lnTo>
                        <a:pt x="723" y="758"/>
                      </a:lnTo>
                      <a:lnTo>
                        <a:pt x="722" y="757"/>
                      </a:lnTo>
                      <a:close/>
                      <a:moveTo>
                        <a:pt x="1033" y="0"/>
                      </a:moveTo>
                      <a:lnTo>
                        <a:pt x="1131" y="3"/>
                      </a:lnTo>
                      <a:lnTo>
                        <a:pt x="1223" y="8"/>
                      </a:lnTo>
                      <a:lnTo>
                        <a:pt x="1307" y="19"/>
                      </a:lnTo>
                      <a:lnTo>
                        <a:pt x="1387" y="34"/>
                      </a:lnTo>
                      <a:lnTo>
                        <a:pt x="1461" y="52"/>
                      </a:lnTo>
                      <a:lnTo>
                        <a:pt x="1529" y="74"/>
                      </a:lnTo>
                      <a:lnTo>
                        <a:pt x="1592" y="100"/>
                      </a:lnTo>
                      <a:lnTo>
                        <a:pt x="1650" y="128"/>
                      </a:lnTo>
                      <a:lnTo>
                        <a:pt x="1703" y="161"/>
                      </a:lnTo>
                      <a:lnTo>
                        <a:pt x="1751" y="196"/>
                      </a:lnTo>
                      <a:lnTo>
                        <a:pt x="1796" y="236"/>
                      </a:lnTo>
                      <a:lnTo>
                        <a:pt x="1835" y="278"/>
                      </a:lnTo>
                      <a:lnTo>
                        <a:pt x="1871" y="323"/>
                      </a:lnTo>
                      <a:lnTo>
                        <a:pt x="1903" y="370"/>
                      </a:lnTo>
                      <a:lnTo>
                        <a:pt x="1932" y="420"/>
                      </a:lnTo>
                      <a:lnTo>
                        <a:pt x="1956" y="473"/>
                      </a:lnTo>
                      <a:lnTo>
                        <a:pt x="1978" y="529"/>
                      </a:lnTo>
                      <a:lnTo>
                        <a:pt x="1997" y="586"/>
                      </a:lnTo>
                      <a:lnTo>
                        <a:pt x="2014" y="646"/>
                      </a:lnTo>
                      <a:lnTo>
                        <a:pt x="2027" y="708"/>
                      </a:lnTo>
                      <a:lnTo>
                        <a:pt x="2038" y="772"/>
                      </a:lnTo>
                      <a:lnTo>
                        <a:pt x="2048" y="837"/>
                      </a:lnTo>
                      <a:lnTo>
                        <a:pt x="2054" y="904"/>
                      </a:lnTo>
                      <a:lnTo>
                        <a:pt x="2060" y="974"/>
                      </a:lnTo>
                      <a:lnTo>
                        <a:pt x="2064" y="1045"/>
                      </a:lnTo>
                      <a:lnTo>
                        <a:pt x="2065" y="1116"/>
                      </a:lnTo>
                      <a:lnTo>
                        <a:pt x="2067" y="1189"/>
                      </a:lnTo>
                      <a:lnTo>
                        <a:pt x="2068" y="1263"/>
                      </a:lnTo>
                      <a:lnTo>
                        <a:pt x="2065" y="1361"/>
                      </a:lnTo>
                      <a:lnTo>
                        <a:pt x="2056" y="1454"/>
                      </a:lnTo>
                      <a:lnTo>
                        <a:pt x="2042" y="1541"/>
                      </a:lnTo>
                      <a:lnTo>
                        <a:pt x="2023" y="1626"/>
                      </a:lnTo>
                      <a:lnTo>
                        <a:pt x="2000" y="1706"/>
                      </a:lnTo>
                      <a:lnTo>
                        <a:pt x="1973" y="1782"/>
                      </a:lnTo>
                      <a:lnTo>
                        <a:pt x="1941" y="1855"/>
                      </a:lnTo>
                      <a:lnTo>
                        <a:pt x="1906" y="1923"/>
                      </a:lnTo>
                      <a:lnTo>
                        <a:pt x="1868" y="1987"/>
                      </a:lnTo>
                      <a:lnTo>
                        <a:pt x="1827" y="2047"/>
                      </a:lnTo>
                      <a:lnTo>
                        <a:pt x="1784" y="2104"/>
                      </a:lnTo>
                      <a:lnTo>
                        <a:pt x="1739" y="2157"/>
                      </a:lnTo>
                      <a:lnTo>
                        <a:pt x="1691" y="2206"/>
                      </a:lnTo>
                      <a:lnTo>
                        <a:pt x="1642" y="2251"/>
                      </a:lnTo>
                      <a:lnTo>
                        <a:pt x="1592" y="2294"/>
                      </a:lnTo>
                      <a:lnTo>
                        <a:pt x="1541" y="2332"/>
                      </a:lnTo>
                      <a:lnTo>
                        <a:pt x="1489" y="2366"/>
                      </a:lnTo>
                      <a:lnTo>
                        <a:pt x="1439" y="2397"/>
                      </a:lnTo>
                      <a:lnTo>
                        <a:pt x="1387" y="2425"/>
                      </a:lnTo>
                      <a:lnTo>
                        <a:pt x="1338" y="2449"/>
                      </a:lnTo>
                      <a:lnTo>
                        <a:pt x="1288" y="2470"/>
                      </a:lnTo>
                      <a:lnTo>
                        <a:pt x="1240" y="2487"/>
                      </a:lnTo>
                      <a:lnTo>
                        <a:pt x="1194" y="2502"/>
                      </a:lnTo>
                      <a:lnTo>
                        <a:pt x="1150" y="2513"/>
                      </a:lnTo>
                      <a:lnTo>
                        <a:pt x="1108" y="2520"/>
                      </a:lnTo>
                      <a:lnTo>
                        <a:pt x="1070" y="2526"/>
                      </a:lnTo>
                      <a:lnTo>
                        <a:pt x="1033" y="2527"/>
                      </a:lnTo>
                      <a:lnTo>
                        <a:pt x="998" y="2526"/>
                      </a:lnTo>
                      <a:lnTo>
                        <a:pt x="959" y="2520"/>
                      </a:lnTo>
                      <a:lnTo>
                        <a:pt x="916" y="2513"/>
                      </a:lnTo>
                      <a:lnTo>
                        <a:pt x="873" y="2502"/>
                      </a:lnTo>
                      <a:lnTo>
                        <a:pt x="827" y="2487"/>
                      </a:lnTo>
                      <a:lnTo>
                        <a:pt x="779" y="2470"/>
                      </a:lnTo>
                      <a:lnTo>
                        <a:pt x="730" y="2449"/>
                      </a:lnTo>
                      <a:lnTo>
                        <a:pt x="679" y="2425"/>
                      </a:lnTo>
                      <a:lnTo>
                        <a:pt x="628" y="2397"/>
                      </a:lnTo>
                      <a:lnTo>
                        <a:pt x="577" y="2366"/>
                      </a:lnTo>
                      <a:lnTo>
                        <a:pt x="526" y="2332"/>
                      </a:lnTo>
                      <a:lnTo>
                        <a:pt x="475" y="2294"/>
                      </a:lnTo>
                      <a:lnTo>
                        <a:pt x="425" y="2251"/>
                      </a:lnTo>
                      <a:lnTo>
                        <a:pt x="377" y="2206"/>
                      </a:lnTo>
                      <a:lnTo>
                        <a:pt x="330" y="2157"/>
                      </a:lnTo>
                      <a:lnTo>
                        <a:pt x="283" y="2104"/>
                      </a:lnTo>
                      <a:lnTo>
                        <a:pt x="240" y="2047"/>
                      </a:lnTo>
                      <a:lnTo>
                        <a:pt x="199" y="1987"/>
                      </a:lnTo>
                      <a:lnTo>
                        <a:pt x="161" y="1923"/>
                      </a:lnTo>
                      <a:lnTo>
                        <a:pt x="125" y="1855"/>
                      </a:lnTo>
                      <a:lnTo>
                        <a:pt x="94" y="1782"/>
                      </a:lnTo>
                      <a:lnTo>
                        <a:pt x="67" y="1706"/>
                      </a:lnTo>
                      <a:lnTo>
                        <a:pt x="44" y="1626"/>
                      </a:lnTo>
                      <a:lnTo>
                        <a:pt x="25" y="1541"/>
                      </a:lnTo>
                      <a:lnTo>
                        <a:pt x="11" y="1454"/>
                      </a:lnTo>
                      <a:lnTo>
                        <a:pt x="3" y="1361"/>
                      </a:lnTo>
                      <a:lnTo>
                        <a:pt x="0" y="1263"/>
                      </a:lnTo>
                      <a:lnTo>
                        <a:pt x="0" y="1189"/>
                      </a:lnTo>
                      <a:lnTo>
                        <a:pt x="2" y="1116"/>
                      </a:lnTo>
                      <a:lnTo>
                        <a:pt x="4" y="1045"/>
                      </a:lnTo>
                      <a:lnTo>
                        <a:pt x="7" y="974"/>
                      </a:lnTo>
                      <a:lnTo>
                        <a:pt x="12" y="904"/>
                      </a:lnTo>
                      <a:lnTo>
                        <a:pt x="21" y="837"/>
                      </a:lnTo>
                      <a:lnTo>
                        <a:pt x="29" y="772"/>
                      </a:lnTo>
                      <a:lnTo>
                        <a:pt x="40" y="708"/>
                      </a:lnTo>
                      <a:lnTo>
                        <a:pt x="53" y="646"/>
                      </a:lnTo>
                      <a:lnTo>
                        <a:pt x="70" y="586"/>
                      </a:lnTo>
                      <a:lnTo>
                        <a:pt x="89" y="529"/>
                      </a:lnTo>
                      <a:lnTo>
                        <a:pt x="110" y="473"/>
                      </a:lnTo>
                      <a:lnTo>
                        <a:pt x="136" y="420"/>
                      </a:lnTo>
                      <a:lnTo>
                        <a:pt x="164" y="370"/>
                      </a:lnTo>
                      <a:lnTo>
                        <a:pt x="196" y="323"/>
                      </a:lnTo>
                      <a:lnTo>
                        <a:pt x="232" y="278"/>
                      </a:lnTo>
                      <a:lnTo>
                        <a:pt x="272" y="236"/>
                      </a:lnTo>
                      <a:lnTo>
                        <a:pt x="316" y="196"/>
                      </a:lnTo>
                      <a:lnTo>
                        <a:pt x="365" y="161"/>
                      </a:lnTo>
                      <a:lnTo>
                        <a:pt x="418" y="128"/>
                      </a:lnTo>
                      <a:lnTo>
                        <a:pt x="475" y="100"/>
                      </a:lnTo>
                      <a:lnTo>
                        <a:pt x="538" y="74"/>
                      </a:lnTo>
                      <a:lnTo>
                        <a:pt x="607" y="52"/>
                      </a:lnTo>
                      <a:lnTo>
                        <a:pt x="681" y="34"/>
                      </a:lnTo>
                      <a:lnTo>
                        <a:pt x="760" y="19"/>
                      </a:lnTo>
                      <a:lnTo>
                        <a:pt x="844" y="8"/>
                      </a:lnTo>
                      <a:lnTo>
                        <a:pt x="937" y="3"/>
                      </a:lnTo>
                      <a:lnTo>
                        <a:pt x="10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38" name="Freeform 986">
                  <a:extLst>
                    <a:ext uri="{FF2B5EF4-FFF2-40B4-BE49-F238E27FC236}">
                      <a16:creationId xmlns:a16="http://schemas.microsoft.com/office/drawing/2014/main" id="{2E3C9F92-E36B-41C1-8969-FB4523419497}"/>
                    </a:ext>
                  </a:extLst>
                </p:cNvPr>
                <p:cNvSpPr>
                  <a:spLocks noEditPoints="1"/>
                </p:cNvSpPr>
                <p:nvPr/>
              </p:nvSpPr>
              <p:spPr bwMode="auto">
                <a:xfrm>
                  <a:off x="-2132" y="1143"/>
                  <a:ext cx="794" cy="269"/>
                </a:xfrm>
                <a:custGeom>
                  <a:avLst/>
                  <a:gdLst>
                    <a:gd name="T0" fmla="*/ 1078 w 1587"/>
                    <a:gd name="T1" fmla="*/ 96 h 538"/>
                    <a:gd name="T2" fmla="*/ 955 w 1587"/>
                    <a:gd name="T3" fmla="*/ 129 h 538"/>
                    <a:gd name="T4" fmla="*/ 930 w 1587"/>
                    <a:gd name="T5" fmla="*/ 150 h 538"/>
                    <a:gd name="T6" fmla="*/ 925 w 1587"/>
                    <a:gd name="T7" fmla="*/ 206 h 538"/>
                    <a:gd name="T8" fmla="*/ 983 w 1587"/>
                    <a:gd name="T9" fmla="*/ 363 h 538"/>
                    <a:gd name="T10" fmla="*/ 1130 w 1587"/>
                    <a:gd name="T11" fmla="*/ 455 h 538"/>
                    <a:gd name="T12" fmla="*/ 1342 w 1587"/>
                    <a:gd name="T13" fmla="*/ 445 h 538"/>
                    <a:gd name="T14" fmla="*/ 1447 w 1587"/>
                    <a:gd name="T15" fmla="*/ 351 h 538"/>
                    <a:gd name="T16" fmla="*/ 1467 w 1587"/>
                    <a:gd name="T17" fmla="*/ 227 h 538"/>
                    <a:gd name="T18" fmla="*/ 1436 w 1587"/>
                    <a:gd name="T19" fmla="*/ 126 h 538"/>
                    <a:gd name="T20" fmla="*/ 1342 w 1587"/>
                    <a:gd name="T21" fmla="*/ 88 h 538"/>
                    <a:gd name="T22" fmla="*/ 245 w 1587"/>
                    <a:gd name="T23" fmla="*/ 88 h 538"/>
                    <a:gd name="T24" fmla="*/ 151 w 1587"/>
                    <a:gd name="T25" fmla="*/ 126 h 538"/>
                    <a:gd name="T26" fmla="*/ 120 w 1587"/>
                    <a:gd name="T27" fmla="*/ 227 h 538"/>
                    <a:gd name="T28" fmla="*/ 140 w 1587"/>
                    <a:gd name="T29" fmla="*/ 351 h 538"/>
                    <a:gd name="T30" fmla="*/ 245 w 1587"/>
                    <a:gd name="T31" fmla="*/ 445 h 538"/>
                    <a:gd name="T32" fmla="*/ 457 w 1587"/>
                    <a:gd name="T33" fmla="*/ 455 h 538"/>
                    <a:gd name="T34" fmla="*/ 606 w 1587"/>
                    <a:gd name="T35" fmla="*/ 363 h 538"/>
                    <a:gd name="T36" fmla="*/ 661 w 1587"/>
                    <a:gd name="T37" fmla="*/ 208 h 538"/>
                    <a:gd name="T38" fmla="*/ 659 w 1587"/>
                    <a:gd name="T39" fmla="*/ 152 h 538"/>
                    <a:gd name="T40" fmla="*/ 623 w 1587"/>
                    <a:gd name="T41" fmla="*/ 125 h 538"/>
                    <a:gd name="T42" fmla="*/ 469 w 1587"/>
                    <a:gd name="T43" fmla="*/ 92 h 538"/>
                    <a:gd name="T44" fmla="*/ 390 w 1587"/>
                    <a:gd name="T45" fmla="*/ 2 h 538"/>
                    <a:gd name="T46" fmla="*/ 587 w 1587"/>
                    <a:gd name="T47" fmla="*/ 20 h 538"/>
                    <a:gd name="T48" fmla="*/ 712 w 1587"/>
                    <a:gd name="T49" fmla="*/ 69 h 538"/>
                    <a:gd name="T50" fmla="*/ 804 w 1587"/>
                    <a:gd name="T51" fmla="*/ 89 h 538"/>
                    <a:gd name="T52" fmla="*/ 893 w 1587"/>
                    <a:gd name="T53" fmla="*/ 60 h 538"/>
                    <a:gd name="T54" fmla="*/ 1037 w 1587"/>
                    <a:gd name="T55" fmla="*/ 13 h 538"/>
                    <a:gd name="T56" fmla="*/ 1260 w 1587"/>
                    <a:gd name="T57" fmla="*/ 0 h 538"/>
                    <a:gd name="T58" fmla="*/ 1533 w 1587"/>
                    <a:gd name="T59" fmla="*/ 28 h 538"/>
                    <a:gd name="T60" fmla="*/ 1584 w 1587"/>
                    <a:gd name="T61" fmla="*/ 75 h 538"/>
                    <a:gd name="T62" fmla="*/ 1587 w 1587"/>
                    <a:gd name="T63" fmla="*/ 141 h 538"/>
                    <a:gd name="T64" fmla="*/ 1578 w 1587"/>
                    <a:gd name="T65" fmla="*/ 193 h 538"/>
                    <a:gd name="T66" fmla="*/ 1560 w 1587"/>
                    <a:gd name="T67" fmla="*/ 217 h 538"/>
                    <a:gd name="T68" fmla="*/ 1534 w 1587"/>
                    <a:gd name="T69" fmla="*/ 355 h 538"/>
                    <a:gd name="T70" fmla="*/ 1485 w 1587"/>
                    <a:gd name="T71" fmla="*/ 464 h 538"/>
                    <a:gd name="T72" fmla="*/ 1376 w 1587"/>
                    <a:gd name="T73" fmla="*/ 520 h 538"/>
                    <a:gd name="T74" fmla="*/ 1191 w 1587"/>
                    <a:gd name="T75" fmla="*/ 536 h 538"/>
                    <a:gd name="T76" fmla="*/ 992 w 1587"/>
                    <a:gd name="T77" fmla="*/ 489 h 538"/>
                    <a:gd name="T78" fmla="*/ 885 w 1587"/>
                    <a:gd name="T79" fmla="*/ 365 h 538"/>
                    <a:gd name="T80" fmla="*/ 838 w 1587"/>
                    <a:gd name="T81" fmla="*/ 238 h 538"/>
                    <a:gd name="T82" fmla="*/ 814 w 1587"/>
                    <a:gd name="T83" fmla="*/ 204 h 538"/>
                    <a:gd name="T84" fmla="*/ 759 w 1587"/>
                    <a:gd name="T85" fmla="*/ 209 h 538"/>
                    <a:gd name="T86" fmla="*/ 749 w 1587"/>
                    <a:gd name="T87" fmla="*/ 235 h 538"/>
                    <a:gd name="T88" fmla="*/ 704 w 1587"/>
                    <a:gd name="T89" fmla="*/ 363 h 538"/>
                    <a:gd name="T90" fmla="*/ 595 w 1587"/>
                    <a:gd name="T91" fmla="*/ 489 h 538"/>
                    <a:gd name="T92" fmla="*/ 396 w 1587"/>
                    <a:gd name="T93" fmla="*/ 536 h 538"/>
                    <a:gd name="T94" fmla="*/ 211 w 1587"/>
                    <a:gd name="T95" fmla="*/ 520 h 538"/>
                    <a:gd name="T96" fmla="*/ 102 w 1587"/>
                    <a:gd name="T97" fmla="*/ 464 h 538"/>
                    <a:gd name="T98" fmla="*/ 54 w 1587"/>
                    <a:gd name="T99" fmla="*/ 355 h 538"/>
                    <a:gd name="T100" fmla="*/ 27 w 1587"/>
                    <a:gd name="T101" fmla="*/ 217 h 538"/>
                    <a:gd name="T102" fmla="*/ 9 w 1587"/>
                    <a:gd name="T103" fmla="*/ 193 h 538"/>
                    <a:gd name="T104" fmla="*/ 0 w 1587"/>
                    <a:gd name="T105" fmla="*/ 142 h 538"/>
                    <a:gd name="T106" fmla="*/ 0 w 1587"/>
                    <a:gd name="T107" fmla="*/ 95 h 538"/>
                    <a:gd name="T108" fmla="*/ 43 w 1587"/>
                    <a:gd name="T109" fmla="*/ 32 h 538"/>
                    <a:gd name="T110" fmla="*/ 257 w 1587"/>
                    <a:gd name="T111" fmla="*/ 2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87" h="538">
                      <a:moveTo>
                        <a:pt x="1267" y="84"/>
                      </a:moveTo>
                      <a:lnTo>
                        <a:pt x="1222" y="85"/>
                      </a:lnTo>
                      <a:lnTo>
                        <a:pt x="1171" y="88"/>
                      </a:lnTo>
                      <a:lnTo>
                        <a:pt x="1122" y="90"/>
                      </a:lnTo>
                      <a:lnTo>
                        <a:pt x="1078" y="96"/>
                      </a:lnTo>
                      <a:lnTo>
                        <a:pt x="1043" y="101"/>
                      </a:lnTo>
                      <a:lnTo>
                        <a:pt x="1013" y="108"/>
                      </a:lnTo>
                      <a:lnTo>
                        <a:pt x="989" y="115"/>
                      </a:lnTo>
                      <a:lnTo>
                        <a:pt x="970" y="122"/>
                      </a:lnTo>
                      <a:lnTo>
                        <a:pt x="955" y="129"/>
                      </a:lnTo>
                      <a:lnTo>
                        <a:pt x="945" y="134"/>
                      </a:lnTo>
                      <a:lnTo>
                        <a:pt x="938" y="140"/>
                      </a:lnTo>
                      <a:lnTo>
                        <a:pt x="932" y="145"/>
                      </a:lnTo>
                      <a:lnTo>
                        <a:pt x="930" y="148"/>
                      </a:lnTo>
                      <a:lnTo>
                        <a:pt x="930" y="150"/>
                      </a:lnTo>
                      <a:lnTo>
                        <a:pt x="928" y="153"/>
                      </a:lnTo>
                      <a:lnTo>
                        <a:pt x="927" y="160"/>
                      </a:lnTo>
                      <a:lnTo>
                        <a:pt x="925" y="171"/>
                      </a:lnTo>
                      <a:lnTo>
                        <a:pt x="924" y="187"/>
                      </a:lnTo>
                      <a:lnTo>
                        <a:pt x="925" y="206"/>
                      </a:lnTo>
                      <a:lnTo>
                        <a:pt x="928" y="231"/>
                      </a:lnTo>
                      <a:lnTo>
                        <a:pt x="935" y="258"/>
                      </a:lnTo>
                      <a:lnTo>
                        <a:pt x="946" y="290"/>
                      </a:lnTo>
                      <a:lnTo>
                        <a:pt x="961" y="325"/>
                      </a:lnTo>
                      <a:lnTo>
                        <a:pt x="983" y="363"/>
                      </a:lnTo>
                      <a:lnTo>
                        <a:pt x="1000" y="389"/>
                      </a:lnTo>
                      <a:lnTo>
                        <a:pt x="1026" y="411"/>
                      </a:lnTo>
                      <a:lnTo>
                        <a:pt x="1056" y="429"/>
                      </a:lnTo>
                      <a:lnTo>
                        <a:pt x="1090" y="444"/>
                      </a:lnTo>
                      <a:lnTo>
                        <a:pt x="1130" y="455"/>
                      </a:lnTo>
                      <a:lnTo>
                        <a:pt x="1173" y="460"/>
                      </a:lnTo>
                      <a:lnTo>
                        <a:pt x="1220" y="463"/>
                      </a:lnTo>
                      <a:lnTo>
                        <a:pt x="1263" y="461"/>
                      </a:lnTo>
                      <a:lnTo>
                        <a:pt x="1305" y="455"/>
                      </a:lnTo>
                      <a:lnTo>
                        <a:pt x="1342" y="445"/>
                      </a:lnTo>
                      <a:lnTo>
                        <a:pt x="1375" y="433"/>
                      </a:lnTo>
                      <a:lnTo>
                        <a:pt x="1399" y="418"/>
                      </a:lnTo>
                      <a:lnTo>
                        <a:pt x="1420" y="399"/>
                      </a:lnTo>
                      <a:lnTo>
                        <a:pt x="1435" y="375"/>
                      </a:lnTo>
                      <a:lnTo>
                        <a:pt x="1447" y="351"/>
                      </a:lnTo>
                      <a:lnTo>
                        <a:pt x="1455" y="325"/>
                      </a:lnTo>
                      <a:lnTo>
                        <a:pt x="1462" y="298"/>
                      </a:lnTo>
                      <a:lnTo>
                        <a:pt x="1465" y="272"/>
                      </a:lnTo>
                      <a:lnTo>
                        <a:pt x="1467" y="249"/>
                      </a:lnTo>
                      <a:lnTo>
                        <a:pt x="1467" y="227"/>
                      </a:lnTo>
                      <a:lnTo>
                        <a:pt x="1466" y="204"/>
                      </a:lnTo>
                      <a:lnTo>
                        <a:pt x="1462" y="179"/>
                      </a:lnTo>
                      <a:lnTo>
                        <a:pt x="1454" y="156"/>
                      </a:lnTo>
                      <a:lnTo>
                        <a:pt x="1445" y="137"/>
                      </a:lnTo>
                      <a:lnTo>
                        <a:pt x="1436" y="126"/>
                      </a:lnTo>
                      <a:lnTo>
                        <a:pt x="1425" y="115"/>
                      </a:lnTo>
                      <a:lnTo>
                        <a:pt x="1411" y="105"/>
                      </a:lnTo>
                      <a:lnTo>
                        <a:pt x="1392" y="99"/>
                      </a:lnTo>
                      <a:lnTo>
                        <a:pt x="1371" y="92"/>
                      </a:lnTo>
                      <a:lnTo>
                        <a:pt x="1342" y="88"/>
                      </a:lnTo>
                      <a:lnTo>
                        <a:pt x="1308" y="85"/>
                      </a:lnTo>
                      <a:lnTo>
                        <a:pt x="1267" y="84"/>
                      </a:lnTo>
                      <a:close/>
                      <a:moveTo>
                        <a:pt x="320" y="84"/>
                      </a:moveTo>
                      <a:lnTo>
                        <a:pt x="279" y="85"/>
                      </a:lnTo>
                      <a:lnTo>
                        <a:pt x="245" y="88"/>
                      </a:lnTo>
                      <a:lnTo>
                        <a:pt x="216" y="92"/>
                      </a:lnTo>
                      <a:lnTo>
                        <a:pt x="194" y="99"/>
                      </a:lnTo>
                      <a:lnTo>
                        <a:pt x="175" y="105"/>
                      </a:lnTo>
                      <a:lnTo>
                        <a:pt x="162" y="115"/>
                      </a:lnTo>
                      <a:lnTo>
                        <a:pt x="151" y="126"/>
                      </a:lnTo>
                      <a:lnTo>
                        <a:pt x="141" y="137"/>
                      </a:lnTo>
                      <a:lnTo>
                        <a:pt x="133" y="156"/>
                      </a:lnTo>
                      <a:lnTo>
                        <a:pt x="126" y="179"/>
                      </a:lnTo>
                      <a:lnTo>
                        <a:pt x="121" y="204"/>
                      </a:lnTo>
                      <a:lnTo>
                        <a:pt x="120" y="227"/>
                      </a:lnTo>
                      <a:lnTo>
                        <a:pt x="120" y="249"/>
                      </a:lnTo>
                      <a:lnTo>
                        <a:pt x="122" y="273"/>
                      </a:lnTo>
                      <a:lnTo>
                        <a:pt x="125" y="298"/>
                      </a:lnTo>
                      <a:lnTo>
                        <a:pt x="132" y="325"/>
                      </a:lnTo>
                      <a:lnTo>
                        <a:pt x="140" y="351"/>
                      </a:lnTo>
                      <a:lnTo>
                        <a:pt x="152" y="375"/>
                      </a:lnTo>
                      <a:lnTo>
                        <a:pt x="169" y="399"/>
                      </a:lnTo>
                      <a:lnTo>
                        <a:pt x="188" y="418"/>
                      </a:lnTo>
                      <a:lnTo>
                        <a:pt x="212" y="433"/>
                      </a:lnTo>
                      <a:lnTo>
                        <a:pt x="245" y="445"/>
                      </a:lnTo>
                      <a:lnTo>
                        <a:pt x="283" y="455"/>
                      </a:lnTo>
                      <a:lnTo>
                        <a:pt x="324" y="461"/>
                      </a:lnTo>
                      <a:lnTo>
                        <a:pt x="367" y="463"/>
                      </a:lnTo>
                      <a:lnTo>
                        <a:pt x="414" y="460"/>
                      </a:lnTo>
                      <a:lnTo>
                        <a:pt x="457" y="455"/>
                      </a:lnTo>
                      <a:lnTo>
                        <a:pt x="497" y="444"/>
                      </a:lnTo>
                      <a:lnTo>
                        <a:pt x="531" y="429"/>
                      </a:lnTo>
                      <a:lnTo>
                        <a:pt x="562" y="411"/>
                      </a:lnTo>
                      <a:lnTo>
                        <a:pt x="587" y="389"/>
                      </a:lnTo>
                      <a:lnTo>
                        <a:pt x="606" y="363"/>
                      </a:lnTo>
                      <a:lnTo>
                        <a:pt x="626" y="325"/>
                      </a:lnTo>
                      <a:lnTo>
                        <a:pt x="641" y="291"/>
                      </a:lnTo>
                      <a:lnTo>
                        <a:pt x="652" y="260"/>
                      </a:lnTo>
                      <a:lnTo>
                        <a:pt x="659" y="232"/>
                      </a:lnTo>
                      <a:lnTo>
                        <a:pt x="661" y="208"/>
                      </a:lnTo>
                      <a:lnTo>
                        <a:pt x="663" y="189"/>
                      </a:lnTo>
                      <a:lnTo>
                        <a:pt x="661" y="172"/>
                      </a:lnTo>
                      <a:lnTo>
                        <a:pt x="660" y="161"/>
                      </a:lnTo>
                      <a:lnTo>
                        <a:pt x="659" y="155"/>
                      </a:lnTo>
                      <a:lnTo>
                        <a:pt x="659" y="152"/>
                      </a:lnTo>
                      <a:lnTo>
                        <a:pt x="657" y="148"/>
                      </a:lnTo>
                      <a:lnTo>
                        <a:pt x="653" y="144"/>
                      </a:lnTo>
                      <a:lnTo>
                        <a:pt x="648" y="138"/>
                      </a:lnTo>
                      <a:lnTo>
                        <a:pt x="637" y="131"/>
                      </a:lnTo>
                      <a:lnTo>
                        <a:pt x="623" y="125"/>
                      </a:lnTo>
                      <a:lnTo>
                        <a:pt x="606" y="118"/>
                      </a:lnTo>
                      <a:lnTo>
                        <a:pt x="581" y="110"/>
                      </a:lnTo>
                      <a:lnTo>
                        <a:pt x="551" y="103"/>
                      </a:lnTo>
                      <a:lnTo>
                        <a:pt x="514" y="97"/>
                      </a:lnTo>
                      <a:lnTo>
                        <a:pt x="469" y="92"/>
                      </a:lnTo>
                      <a:lnTo>
                        <a:pt x="416" y="88"/>
                      </a:lnTo>
                      <a:lnTo>
                        <a:pt x="365" y="85"/>
                      </a:lnTo>
                      <a:lnTo>
                        <a:pt x="320" y="84"/>
                      </a:lnTo>
                      <a:close/>
                      <a:moveTo>
                        <a:pt x="327" y="0"/>
                      </a:moveTo>
                      <a:lnTo>
                        <a:pt x="390" y="2"/>
                      </a:lnTo>
                      <a:lnTo>
                        <a:pt x="454" y="5"/>
                      </a:lnTo>
                      <a:lnTo>
                        <a:pt x="461" y="6"/>
                      </a:lnTo>
                      <a:lnTo>
                        <a:pt x="509" y="9"/>
                      </a:lnTo>
                      <a:lnTo>
                        <a:pt x="551" y="13"/>
                      </a:lnTo>
                      <a:lnTo>
                        <a:pt x="587" y="20"/>
                      </a:lnTo>
                      <a:lnTo>
                        <a:pt x="622" y="28"/>
                      </a:lnTo>
                      <a:lnTo>
                        <a:pt x="656" y="41"/>
                      </a:lnTo>
                      <a:lnTo>
                        <a:pt x="675" y="50"/>
                      </a:lnTo>
                      <a:lnTo>
                        <a:pt x="695" y="60"/>
                      </a:lnTo>
                      <a:lnTo>
                        <a:pt x="712" y="69"/>
                      </a:lnTo>
                      <a:lnTo>
                        <a:pt x="729" y="75"/>
                      </a:lnTo>
                      <a:lnTo>
                        <a:pt x="746" y="82"/>
                      </a:lnTo>
                      <a:lnTo>
                        <a:pt x="761" y="86"/>
                      </a:lnTo>
                      <a:lnTo>
                        <a:pt x="784" y="89"/>
                      </a:lnTo>
                      <a:lnTo>
                        <a:pt x="804" y="89"/>
                      </a:lnTo>
                      <a:lnTo>
                        <a:pt x="827" y="86"/>
                      </a:lnTo>
                      <a:lnTo>
                        <a:pt x="841" y="82"/>
                      </a:lnTo>
                      <a:lnTo>
                        <a:pt x="857" y="75"/>
                      </a:lnTo>
                      <a:lnTo>
                        <a:pt x="876" y="69"/>
                      </a:lnTo>
                      <a:lnTo>
                        <a:pt x="893" y="60"/>
                      </a:lnTo>
                      <a:lnTo>
                        <a:pt x="913" y="50"/>
                      </a:lnTo>
                      <a:lnTo>
                        <a:pt x="931" y="41"/>
                      </a:lnTo>
                      <a:lnTo>
                        <a:pt x="966" y="28"/>
                      </a:lnTo>
                      <a:lnTo>
                        <a:pt x="1000" y="20"/>
                      </a:lnTo>
                      <a:lnTo>
                        <a:pt x="1037" y="13"/>
                      </a:lnTo>
                      <a:lnTo>
                        <a:pt x="1078" y="9"/>
                      </a:lnTo>
                      <a:lnTo>
                        <a:pt x="1126" y="6"/>
                      </a:lnTo>
                      <a:lnTo>
                        <a:pt x="1134" y="5"/>
                      </a:lnTo>
                      <a:lnTo>
                        <a:pt x="1198" y="2"/>
                      </a:lnTo>
                      <a:lnTo>
                        <a:pt x="1260" y="0"/>
                      </a:lnTo>
                      <a:lnTo>
                        <a:pt x="1331" y="2"/>
                      </a:lnTo>
                      <a:lnTo>
                        <a:pt x="1398" y="6"/>
                      </a:lnTo>
                      <a:lnTo>
                        <a:pt x="1462" y="14"/>
                      </a:lnTo>
                      <a:lnTo>
                        <a:pt x="1523" y="25"/>
                      </a:lnTo>
                      <a:lnTo>
                        <a:pt x="1533" y="28"/>
                      </a:lnTo>
                      <a:lnTo>
                        <a:pt x="1545" y="32"/>
                      </a:lnTo>
                      <a:lnTo>
                        <a:pt x="1556" y="39"/>
                      </a:lnTo>
                      <a:lnTo>
                        <a:pt x="1568" y="48"/>
                      </a:lnTo>
                      <a:lnTo>
                        <a:pt x="1578" y="60"/>
                      </a:lnTo>
                      <a:lnTo>
                        <a:pt x="1584" y="75"/>
                      </a:lnTo>
                      <a:lnTo>
                        <a:pt x="1587" y="95"/>
                      </a:lnTo>
                      <a:lnTo>
                        <a:pt x="1587" y="111"/>
                      </a:lnTo>
                      <a:lnTo>
                        <a:pt x="1587" y="131"/>
                      </a:lnTo>
                      <a:lnTo>
                        <a:pt x="1587" y="133"/>
                      </a:lnTo>
                      <a:lnTo>
                        <a:pt x="1587" y="141"/>
                      </a:lnTo>
                      <a:lnTo>
                        <a:pt x="1587" y="146"/>
                      </a:lnTo>
                      <a:lnTo>
                        <a:pt x="1587" y="152"/>
                      </a:lnTo>
                      <a:lnTo>
                        <a:pt x="1586" y="168"/>
                      </a:lnTo>
                      <a:lnTo>
                        <a:pt x="1583" y="182"/>
                      </a:lnTo>
                      <a:lnTo>
                        <a:pt x="1578" y="193"/>
                      </a:lnTo>
                      <a:lnTo>
                        <a:pt x="1572" y="200"/>
                      </a:lnTo>
                      <a:lnTo>
                        <a:pt x="1567" y="206"/>
                      </a:lnTo>
                      <a:lnTo>
                        <a:pt x="1564" y="209"/>
                      </a:lnTo>
                      <a:lnTo>
                        <a:pt x="1563" y="212"/>
                      </a:lnTo>
                      <a:lnTo>
                        <a:pt x="1560" y="217"/>
                      </a:lnTo>
                      <a:lnTo>
                        <a:pt x="1557" y="223"/>
                      </a:lnTo>
                      <a:lnTo>
                        <a:pt x="1556" y="230"/>
                      </a:lnTo>
                      <a:lnTo>
                        <a:pt x="1548" y="279"/>
                      </a:lnTo>
                      <a:lnTo>
                        <a:pt x="1541" y="320"/>
                      </a:lnTo>
                      <a:lnTo>
                        <a:pt x="1534" y="355"/>
                      </a:lnTo>
                      <a:lnTo>
                        <a:pt x="1526" y="385"/>
                      </a:lnTo>
                      <a:lnTo>
                        <a:pt x="1518" y="410"/>
                      </a:lnTo>
                      <a:lnTo>
                        <a:pt x="1509" y="431"/>
                      </a:lnTo>
                      <a:lnTo>
                        <a:pt x="1499" y="449"/>
                      </a:lnTo>
                      <a:lnTo>
                        <a:pt x="1485" y="464"/>
                      </a:lnTo>
                      <a:lnTo>
                        <a:pt x="1470" y="478"/>
                      </a:lnTo>
                      <a:lnTo>
                        <a:pt x="1451" y="490"/>
                      </a:lnTo>
                      <a:lnTo>
                        <a:pt x="1429" y="502"/>
                      </a:lnTo>
                      <a:lnTo>
                        <a:pt x="1406" y="512"/>
                      </a:lnTo>
                      <a:lnTo>
                        <a:pt x="1376" y="520"/>
                      </a:lnTo>
                      <a:lnTo>
                        <a:pt x="1343" y="528"/>
                      </a:lnTo>
                      <a:lnTo>
                        <a:pt x="1305" y="534"/>
                      </a:lnTo>
                      <a:lnTo>
                        <a:pt x="1266" y="536"/>
                      </a:lnTo>
                      <a:lnTo>
                        <a:pt x="1225" y="538"/>
                      </a:lnTo>
                      <a:lnTo>
                        <a:pt x="1191" y="536"/>
                      </a:lnTo>
                      <a:lnTo>
                        <a:pt x="1154" y="534"/>
                      </a:lnTo>
                      <a:lnTo>
                        <a:pt x="1113" y="528"/>
                      </a:lnTo>
                      <a:lnTo>
                        <a:pt x="1072" y="520"/>
                      </a:lnTo>
                      <a:lnTo>
                        <a:pt x="1032" y="506"/>
                      </a:lnTo>
                      <a:lnTo>
                        <a:pt x="992" y="489"/>
                      </a:lnTo>
                      <a:lnTo>
                        <a:pt x="965" y="471"/>
                      </a:lnTo>
                      <a:lnTo>
                        <a:pt x="942" y="449"/>
                      </a:lnTo>
                      <a:lnTo>
                        <a:pt x="920" y="423"/>
                      </a:lnTo>
                      <a:lnTo>
                        <a:pt x="901" y="395"/>
                      </a:lnTo>
                      <a:lnTo>
                        <a:pt x="885" y="365"/>
                      </a:lnTo>
                      <a:lnTo>
                        <a:pt x="871" y="335"/>
                      </a:lnTo>
                      <a:lnTo>
                        <a:pt x="860" y="306"/>
                      </a:lnTo>
                      <a:lnTo>
                        <a:pt x="851" y="279"/>
                      </a:lnTo>
                      <a:lnTo>
                        <a:pt x="844" y="255"/>
                      </a:lnTo>
                      <a:lnTo>
                        <a:pt x="838" y="238"/>
                      </a:lnTo>
                      <a:lnTo>
                        <a:pt x="836" y="224"/>
                      </a:lnTo>
                      <a:lnTo>
                        <a:pt x="834" y="219"/>
                      </a:lnTo>
                      <a:lnTo>
                        <a:pt x="833" y="213"/>
                      </a:lnTo>
                      <a:lnTo>
                        <a:pt x="826" y="208"/>
                      </a:lnTo>
                      <a:lnTo>
                        <a:pt x="814" y="204"/>
                      </a:lnTo>
                      <a:lnTo>
                        <a:pt x="796" y="202"/>
                      </a:lnTo>
                      <a:lnTo>
                        <a:pt x="793" y="202"/>
                      </a:lnTo>
                      <a:lnTo>
                        <a:pt x="777" y="204"/>
                      </a:lnTo>
                      <a:lnTo>
                        <a:pt x="766" y="206"/>
                      </a:lnTo>
                      <a:lnTo>
                        <a:pt x="759" y="209"/>
                      </a:lnTo>
                      <a:lnTo>
                        <a:pt x="755" y="213"/>
                      </a:lnTo>
                      <a:lnTo>
                        <a:pt x="754" y="215"/>
                      </a:lnTo>
                      <a:lnTo>
                        <a:pt x="753" y="216"/>
                      </a:lnTo>
                      <a:lnTo>
                        <a:pt x="751" y="223"/>
                      </a:lnTo>
                      <a:lnTo>
                        <a:pt x="749" y="235"/>
                      </a:lnTo>
                      <a:lnTo>
                        <a:pt x="744" y="254"/>
                      </a:lnTo>
                      <a:lnTo>
                        <a:pt x="738" y="277"/>
                      </a:lnTo>
                      <a:lnTo>
                        <a:pt x="728" y="305"/>
                      </a:lnTo>
                      <a:lnTo>
                        <a:pt x="717" y="333"/>
                      </a:lnTo>
                      <a:lnTo>
                        <a:pt x="704" y="363"/>
                      </a:lnTo>
                      <a:lnTo>
                        <a:pt x="687" y="393"/>
                      </a:lnTo>
                      <a:lnTo>
                        <a:pt x="668" y="422"/>
                      </a:lnTo>
                      <a:lnTo>
                        <a:pt x="646" y="448"/>
                      </a:lnTo>
                      <a:lnTo>
                        <a:pt x="622" y="471"/>
                      </a:lnTo>
                      <a:lnTo>
                        <a:pt x="595" y="489"/>
                      </a:lnTo>
                      <a:lnTo>
                        <a:pt x="555" y="506"/>
                      </a:lnTo>
                      <a:lnTo>
                        <a:pt x="514" y="520"/>
                      </a:lnTo>
                      <a:lnTo>
                        <a:pt x="474" y="528"/>
                      </a:lnTo>
                      <a:lnTo>
                        <a:pt x="434" y="534"/>
                      </a:lnTo>
                      <a:lnTo>
                        <a:pt x="396" y="536"/>
                      </a:lnTo>
                      <a:lnTo>
                        <a:pt x="362" y="538"/>
                      </a:lnTo>
                      <a:lnTo>
                        <a:pt x="321" y="536"/>
                      </a:lnTo>
                      <a:lnTo>
                        <a:pt x="282" y="534"/>
                      </a:lnTo>
                      <a:lnTo>
                        <a:pt x="245" y="528"/>
                      </a:lnTo>
                      <a:lnTo>
                        <a:pt x="211" y="520"/>
                      </a:lnTo>
                      <a:lnTo>
                        <a:pt x="181" y="512"/>
                      </a:lnTo>
                      <a:lnTo>
                        <a:pt x="158" y="502"/>
                      </a:lnTo>
                      <a:lnTo>
                        <a:pt x="136" y="490"/>
                      </a:lnTo>
                      <a:lnTo>
                        <a:pt x="117" y="478"/>
                      </a:lnTo>
                      <a:lnTo>
                        <a:pt x="102" y="464"/>
                      </a:lnTo>
                      <a:lnTo>
                        <a:pt x="90" y="449"/>
                      </a:lnTo>
                      <a:lnTo>
                        <a:pt x="79" y="431"/>
                      </a:lnTo>
                      <a:lnTo>
                        <a:pt x="69" y="410"/>
                      </a:lnTo>
                      <a:lnTo>
                        <a:pt x="61" y="385"/>
                      </a:lnTo>
                      <a:lnTo>
                        <a:pt x="54" y="355"/>
                      </a:lnTo>
                      <a:lnTo>
                        <a:pt x="46" y="321"/>
                      </a:lnTo>
                      <a:lnTo>
                        <a:pt x="39" y="279"/>
                      </a:lnTo>
                      <a:lnTo>
                        <a:pt x="31" y="230"/>
                      </a:lnTo>
                      <a:lnTo>
                        <a:pt x="30" y="223"/>
                      </a:lnTo>
                      <a:lnTo>
                        <a:pt x="27" y="217"/>
                      </a:lnTo>
                      <a:lnTo>
                        <a:pt x="26" y="212"/>
                      </a:lnTo>
                      <a:lnTo>
                        <a:pt x="23" y="209"/>
                      </a:lnTo>
                      <a:lnTo>
                        <a:pt x="20" y="206"/>
                      </a:lnTo>
                      <a:lnTo>
                        <a:pt x="15" y="200"/>
                      </a:lnTo>
                      <a:lnTo>
                        <a:pt x="9" y="193"/>
                      </a:lnTo>
                      <a:lnTo>
                        <a:pt x="5" y="182"/>
                      </a:lnTo>
                      <a:lnTo>
                        <a:pt x="1" y="168"/>
                      </a:lnTo>
                      <a:lnTo>
                        <a:pt x="0" y="152"/>
                      </a:lnTo>
                      <a:lnTo>
                        <a:pt x="0" y="148"/>
                      </a:lnTo>
                      <a:lnTo>
                        <a:pt x="0" y="142"/>
                      </a:lnTo>
                      <a:lnTo>
                        <a:pt x="0" y="137"/>
                      </a:lnTo>
                      <a:lnTo>
                        <a:pt x="0" y="131"/>
                      </a:lnTo>
                      <a:lnTo>
                        <a:pt x="0" y="118"/>
                      </a:lnTo>
                      <a:lnTo>
                        <a:pt x="0" y="105"/>
                      </a:lnTo>
                      <a:lnTo>
                        <a:pt x="0" y="95"/>
                      </a:lnTo>
                      <a:lnTo>
                        <a:pt x="4" y="75"/>
                      </a:lnTo>
                      <a:lnTo>
                        <a:pt x="11" y="60"/>
                      </a:lnTo>
                      <a:lnTo>
                        <a:pt x="20" y="48"/>
                      </a:lnTo>
                      <a:lnTo>
                        <a:pt x="31" y="39"/>
                      </a:lnTo>
                      <a:lnTo>
                        <a:pt x="43" y="32"/>
                      </a:lnTo>
                      <a:lnTo>
                        <a:pt x="56" y="26"/>
                      </a:lnTo>
                      <a:lnTo>
                        <a:pt x="65" y="25"/>
                      </a:lnTo>
                      <a:lnTo>
                        <a:pt x="125" y="14"/>
                      </a:lnTo>
                      <a:lnTo>
                        <a:pt x="189" y="6"/>
                      </a:lnTo>
                      <a:lnTo>
                        <a:pt x="257" y="2"/>
                      </a:lnTo>
                      <a:lnTo>
                        <a:pt x="32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39" name="Freeform 987">
                  <a:extLst>
                    <a:ext uri="{FF2B5EF4-FFF2-40B4-BE49-F238E27FC236}">
                      <a16:creationId xmlns:a16="http://schemas.microsoft.com/office/drawing/2014/main" id="{30377EEA-6196-4161-BB8A-C6A09B81642C}"/>
                    </a:ext>
                  </a:extLst>
                </p:cNvPr>
                <p:cNvSpPr>
                  <a:spLocks noEditPoints="1"/>
                </p:cNvSpPr>
                <p:nvPr/>
              </p:nvSpPr>
              <p:spPr bwMode="auto">
                <a:xfrm>
                  <a:off x="-1366" y="1785"/>
                  <a:ext cx="809" cy="999"/>
                </a:xfrm>
                <a:custGeom>
                  <a:avLst/>
                  <a:gdLst>
                    <a:gd name="T0" fmla="*/ 737 w 1617"/>
                    <a:gd name="T1" fmla="*/ 1508 h 1997"/>
                    <a:gd name="T2" fmla="*/ 710 w 1617"/>
                    <a:gd name="T3" fmla="*/ 1535 h 1997"/>
                    <a:gd name="T4" fmla="*/ 710 w 1617"/>
                    <a:gd name="T5" fmla="*/ 1575 h 1997"/>
                    <a:gd name="T6" fmla="*/ 737 w 1617"/>
                    <a:gd name="T7" fmla="*/ 1602 h 1997"/>
                    <a:gd name="T8" fmla="*/ 777 w 1617"/>
                    <a:gd name="T9" fmla="*/ 1602 h 1997"/>
                    <a:gd name="T10" fmla="*/ 804 w 1617"/>
                    <a:gd name="T11" fmla="*/ 1575 h 1997"/>
                    <a:gd name="T12" fmla="*/ 804 w 1617"/>
                    <a:gd name="T13" fmla="*/ 1535 h 1997"/>
                    <a:gd name="T14" fmla="*/ 777 w 1617"/>
                    <a:gd name="T15" fmla="*/ 1508 h 1997"/>
                    <a:gd name="T16" fmla="*/ 1087 w 1617"/>
                    <a:gd name="T17" fmla="*/ 1403 h 1997"/>
                    <a:gd name="T18" fmla="*/ 1041 w 1617"/>
                    <a:gd name="T19" fmla="*/ 1415 h 1997"/>
                    <a:gd name="T20" fmla="*/ 1008 w 1617"/>
                    <a:gd name="T21" fmla="*/ 1448 h 1997"/>
                    <a:gd name="T22" fmla="*/ 996 w 1617"/>
                    <a:gd name="T23" fmla="*/ 1494 h 1997"/>
                    <a:gd name="T24" fmla="*/ 1008 w 1617"/>
                    <a:gd name="T25" fmla="*/ 1539 h 1997"/>
                    <a:gd name="T26" fmla="*/ 1041 w 1617"/>
                    <a:gd name="T27" fmla="*/ 1573 h 1997"/>
                    <a:gd name="T28" fmla="*/ 1087 w 1617"/>
                    <a:gd name="T29" fmla="*/ 1586 h 1997"/>
                    <a:gd name="T30" fmla="*/ 1134 w 1617"/>
                    <a:gd name="T31" fmla="*/ 1573 h 1997"/>
                    <a:gd name="T32" fmla="*/ 1166 w 1617"/>
                    <a:gd name="T33" fmla="*/ 1539 h 1997"/>
                    <a:gd name="T34" fmla="*/ 1178 w 1617"/>
                    <a:gd name="T35" fmla="*/ 1494 h 1997"/>
                    <a:gd name="T36" fmla="*/ 1166 w 1617"/>
                    <a:gd name="T37" fmla="*/ 1448 h 1997"/>
                    <a:gd name="T38" fmla="*/ 1134 w 1617"/>
                    <a:gd name="T39" fmla="*/ 1415 h 1997"/>
                    <a:gd name="T40" fmla="*/ 1087 w 1617"/>
                    <a:gd name="T41" fmla="*/ 1403 h 1997"/>
                    <a:gd name="T42" fmla="*/ 735 w 1617"/>
                    <a:gd name="T43" fmla="*/ 1208 h 1997"/>
                    <a:gd name="T44" fmla="*/ 701 w 1617"/>
                    <a:gd name="T45" fmla="*/ 1232 h 1997"/>
                    <a:gd name="T46" fmla="*/ 686 w 1617"/>
                    <a:gd name="T47" fmla="*/ 1275 h 1997"/>
                    <a:gd name="T48" fmla="*/ 701 w 1617"/>
                    <a:gd name="T49" fmla="*/ 1317 h 1997"/>
                    <a:gd name="T50" fmla="*/ 735 w 1617"/>
                    <a:gd name="T51" fmla="*/ 1343 h 1997"/>
                    <a:gd name="T52" fmla="*/ 780 w 1617"/>
                    <a:gd name="T53" fmla="*/ 1343 h 1997"/>
                    <a:gd name="T54" fmla="*/ 815 w 1617"/>
                    <a:gd name="T55" fmla="*/ 1317 h 1997"/>
                    <a:gd name="T56" fmla="*/ 829 w 1617"/>
                    <a:gd name="T57" fmla="*/ 1275 h 1997"/>
                    <a:gd name="T58" fmla="*/ 815 w 1617"/>
                    <a:gd name="T59" fmla="*/ 1232 h 1997"/>
                    <a:gd name="T60" fmla="*/ 780 w 1617"/>
                    <a:gd name="T61" fmla="*/ 1208 h 1997"/>
                    <a:gd name="T62" fmla="*/ 644 w 1617"/>
                    <a:gd name="T63" fmla="*/ 364 h 1997"/>
                    <a:gd name="T64" fmla="*/ 642 w 1617"/>
                    <a:gd name="T65" fmla="*/ 950 h 1997"/>
                    <a:gd name="T66" fmla="*/ 601 w 1617"/>
                    <a:gd name="T67" fmla="*/ 1040 h 1997"/>
                    <a:gd name="T68" fmla="*/ 981 w 1617"/>
                    <a:gd name="T69" fmla="*/ 968 h 1997"/>
                    <a:gd name="T70" fmla="*/ 972 w 1617"/>
                    <a:gd name="T71" fmla="*/ 931 h 1997"/>
                    <a:gd name="T72" fmla="*/ 644 w 1617"/>
                    <a:gd name="T73" fmla="*/ 364 h 1997"/>
                    <a:gd name="T74" fmla="*/ 1164 w 1617"/>
                    <a:gd name="T75" fmla="*/ 0 h 1997"/>
                    <a:gd name="T76" fmla="*/ 1208 w 1617"/>
                    <a:gd name="T77" fmla="*/ 15 h 1997"/>
                    <a:gd name="T78" fmla="*/ 1236 w 1617"/>
                    <a:gd name="T79" fmla="*/ 51 h 1997"/>
                    <a:gd name="T80" fmla="*/ 1238 w 1617"/>
                    <a:gd name="T81" fmla="*/ 289 h 1997"/>
                    <a:gd name="T82" fmla="*/ 1225 w 1617"/>
                    <a:gd name="T83" fmla="*/ 334 h 1997"/>
                    <a:gd name="T84" fmla="*/ 1187 w 1617"/>
                    <a:gd name="T85" fmla="*/ 361 h 1997"/>
                    <a:gd name="T86" fmla="*/ 1144 w 1617"/>
                    <a:gd name="T87" fmla="*/ 364 h 1997"/>
                    <a:gd name="T88" fmla="*/ 1609 w 1617"/>
                    <a:gd name="T89" fmla="*/ 1873 h 1997"/>
                    <a:gd name="T90" fmla="*/ 1617 w 1617"/>
                    <a:gd name="T91" fmla="*/ 1916 h 1997"/>
                    <a:gd name="T92" fmla="*/ 1603 w 1617"/>
                    <a:gd name="T93" fmla="*/ 1956 h 1997"/>
                    <a:gd name="T94" fmla="*/ 1572 w 1617"/>
                    <a:gd name="T95" fmla="*/ 1986 h 1997"/>
                    <a:gd name="T96" fmla="*/ 1531 w 1617"/>
                    <a:gd name="T97" fmla="*/ 1997 h 1997"/>
                    <a:gd name="T98" fmla="*/ 64 w 1617"/>
                    <a:gd name="T99" fmla="*/ 1995 h 1997"/>
                    <a:gd name="T100" fmla="*/ 27 w 1617"/>
                    <a:gd name="T101" fmla="*/ 1973 h 1997"/>
                    <a:gd name="T102" fmla="*/ 4 w 1617"/>
                    <a:gd name="T103" fmla="*/ 1936 h 1997"/>
                    <a:gd name="T104" fmla="*/ 1 w 1617"/>
                    <a:gd name="T105" fmla="*/ 1894 h 1997"/>
                    <a:gd name="T106" fmla="*/ 472 w 1617"/>
                    <a:gd name="T107" fmla="*/ 911 h 1997"/>
                    <a:gd name="T108" fmla="*/ 453 w 1617"/>
                    <a:gd name="T109" fmla="*/ 364 h 1997"/>
                    <a:gd name="T110" fmla="*/ 408 w 1617"/>
                    <a:gd name="T111" fmla="*/ 350 h 1997"/>
                    <a:gd name="T112" fmla="*/ 381 w 1617"/>
                    <a:gd name="T113" fmla="*/ 313 h 1997"/>
                    <a:gd name="T114" fmla="*/ 378 w 1617"/>
                    <a:gd name="T115" fmla="*/ 75 h 1997"/>
                    <a:gd name="T116" fmla="*/ 392 w 1617"/>
                    <a:gd name="T117" fmla="*/ 31 h 1997"/>
                    <a:gd name="T118" fmla="*/ 428 w 1617"/>
                    <a:gd name="T119" fmla="*/ 4 h 1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17" h="1997">
                      <a:moveTo>
                        <a:pt x="758" y="1504"/>
                      </a:moveTo>
                      <a:lnTo>
                        <a:pt x="737" y="1508"/>
                      </a:lnTo>
                      <a:lnTo>
                        <a:pt x="721" y="1519"/>
                      </a:lnTo>
                      <a:lnTo>
                        <a:pt x="710" y="1535"/>
                      </a:lnTo>
                      <a:lnTo>
                        <a:pt x="706" y="1554"/>
                      </a:lnTo>
                      <a:lnTo>
                        <a:pt x="710" y="1575"/>
                      </a:lnTo>
                      <a:lnTo>
                        <a:pt x="721" y="1591"/>
                      </a:lnTo>
                      <a:lnTo>
                        <a:pt x="737" y="1602"/>
                      </a:lnTo>
                      <a:lnTo>
                        <a:pt x="758" y="1606"/>
                      </a:lnTo>
                      <a:lnTo>
                        <a:pt x="777" y="1602"/>
                      </a:lnTo>
                      <a:lnTo>
                        <a:pt x="793" y="1591"/>
                      </a:lnTo>
                      <a:lnTo>
                        <a:pt x="804" y="1575"/>
                      </a:lnTo>
                      <a:lnTo>
                        <a:pt x="808" y="1554"/>
                      </a:lnTo>
                      <a:lnTo>
                        <a:pt x="804" y="1535"/>
                      </a:lnTo>
                      <a:lnTo>
                        <a:pt x="793" y="1519"/>
                      </a:lnTo>
                      <a:lnTo>
                        <a:pt x="777" y="1508"/>
                      </a:lnTo>
                      <a:lnTo>
                        <a:pt x="758" y="1504"/>
                      </a:lnTo>
                      <a:close/>
                      <a:moveTo>
                        <a:pt x="1087" y="1403"/>
                      </a:moveTo>
                      <a:lnTo>
                        <a:pt x="1063" y="1406"/>
                      </a:lnTo>
                      <a:lnTo>
                        <a:pt x="1041" y="1415"/>
                      </a:lnTo>
                      <a:lnTo>
                        <a:pt x="1023" y="1429"/>
                      </a:lnTo>
                      <a:lnTo>
                        <a:pt x="1008" y="1448"/>
                      </a:lnTo>
                      <a:lnTo>
                        <a:pt x="999" y="1470"/>
                      </a:lnTo>
                      <a:lnTo>
                        <a:pt x="996" y="1494"/>
                      </a:lnTo>
                      <a:lnTo>
                        <a:pt x="999" y="1517"/>
                      </a:lnTo>
                      <a:lnTo>
                        <a:pt x="1008" y="1539"/>
                      </a:lnTo>
                      <a:lnTo>
                        <a:pt x="1023" y="1558"/>
                      </a:lnTo>
                      <a:lnTo>
                        <a:pt x="1041" y="1573"/>
                      </a:lnTo>
                      <a:lnTo>
                        <a:pt x="1063" y="1581"/>
                      </a:lnTo>
                      <a:lnTo>
                        <a:pt x="1087" y="1586"/>
                      </a:lnTo>
                      <a:lnTo>
                        <a:pt x="1112" y="1581"/>
                      </a:lnTo>
                      <a:lnTo>
                        <a:pt x="1134" y="1573"/>
                      </a:lnTo>
                      <a:lnTo>
                        <a:pt x="1151" y="1558"/>
                      </a:lnTo>
                      <a:lnTo>
                        <a:pt x="1166" y="1539"/>
                      </a:lnTo>
                      <a:lnTo>
                        <a:pt x="1176" y="1517"/>
                      </a:lnTo>
                      <a:lnTo>
                        <a:pt x="1178" y="1494"/>
                      </a:lnTo>
                      <a:lnTo>
                        <a:pt x="1176" y="1470"/>
                      </a:lnTo>
                      <a:lnTo>
                        <a:pt x="1166" y="1448"/>
                      </a:lnTo>
                      <a:lnTo>
                        <a:pt x="1151" y="1429"/>
                      </a:lnTo>
                      <a:lnTo>
                        <a:pt x="1134" y="1415"/>
                      </a:lnTo>
                      <a:lnTo>
                        <a:pt x="1112" y="1406"/>
                      </a:lnTo>
                      <a:lnTo>
                        <a:pt x="1087" y="1403"/>
                      </a:lnTo>
                      <a:close/>
                      <a:moveTo>
                        <a:pt x="758" y="1204"/>
                      </a:moveTo>
                      <a:lnTo>
                        <a:pt x="735" y="1208"/>
                      </a:lnTo>
                      <a:lnTo>
                        <a:pt x="716" y="1217"/>
                      </a:lnTo>
                      <a:lnTo>
                        <a:pt x="701" y="1232"/>
                      </a:lnTo>
                      <a:lnTo>
                        <a:pt x="690" y="1253"/>
                      </a:lnTo>
                      <a:lnTo>
                        <a:pt x="686" y="1275"/>
                      </a:lnTo>
                      <a:lnTo>
                        <a:pt x="690" y="1298"/>
                      </a:lnTo>
                      <a:lnTo>
                        <a:pt x="701" y="1317"/>
                      </a:lnTo>
                      <a:lnTo>
                        <a:pt x="716" y="1332"/>
                      </a:lnTo>
                      <a:lnTo>
                        <a:pt x="735" y="1343"/>
                      </a:lnTo>
                      <a:lnTo>
                        <a:pt x="758" y="1346"/>
                      </a:lnTo>
                      <a:lnTo>
                        <a:pt x="780" y="1343"/>
                      </a:lnTo>
                      <a:lnTo>
                        <a:pt x="799" y="1332"/>
                      </a:lnTo>
                      <a:lnTo>
                        <a:pt x="815" y="1317"/>
                      </a:lnTo>
                      <a:lnTo>
                        <a:pt x="825" y="1298"/>
                      </a:lnTo>
                      <a:lnTo>
                        <a:pt x="829" y="1275"/>
                      </a:lnTo>
                      <a:lnTo>
                        <a:pt x="825" y="1253"/>
                      </a:lnTo>
                      <a:lnTo>
                        <a:pt x="815" y="1232"/>
                      </a:lnTo>
                      <a:lnTo>
                        <a:pt x="799" y="1217"/>
                      </a:lnTo>
                      <a:lnTo>
                        <a:pt x="780" y="1208"/>
                      </a:lnTo>
                      <a:lnTo>
                        <a:pt x="758" y="1204"/>
                      </a:lnTo>
                      <a:close/>
                      <a:moveTo>
                        <a:pt x="644" y="364"/>
                      </a:moveTo>
                      <a:lnTo>
                        <a:pt x="644" y="931"/>
                      </a:lnTo>
                      <a:lnTo>
                        <a:pt x="642" y="950"/>
                      </a:lnTo>
                      <a:lnTo>
                        <a:pt x="635" y="968"/>
                      </a:lnTo>
                      <a:lnTo>
                        <a:pt x="601" y="1040"/>
                      </a:lnTo>
                      <a:lnTo>
                        <a:pt x="1015" y="1040"/>
                      </a:lnTo>
                      <a:lnTo>
                        <a:pt x="981" y="968"/>
                      </a:lnTo>
                      <a:lnTo>
                        <a:pt x="974" y="950"/>
                      </a:lnTo>
                      <a:lnTo>
                        <a:pt x="972" y="931"/>
                      </a:lnTo>
                      <a:lnTo>
                        <a:pt x="972" y="364"/>
                      </a:lnTo>
                      <a:lnTo>
                        <a:pt x="644" y="364"/>
                      </a:lnTo>
                      <a:close/>
                      <a:moveTo>
                        <a:pt x="453" y="0"/>
                      </a:moveTo>
                      <a:lnTo>
                        <a:pt x="1164" y="0"/>
                      </a:lnTo>
                      <a:lnTo>
                        <a:pt x="1187" y="4"/>
                      </a:lnTo>
                      <a:lnTo>
                        <a:pt x="1208" y="15"/>
                      </a:lnTo>
                      <a:lnTo>
                        <a:pt x="1225" y="31"/>
                      </a:lnTo>
                      <a:lnTo>
                        <a:pt x="1236" y="51"/>
                      </a:lnTo>
                      <a:lnTo>
                        <a:pt x="1238" y="75"/>
                      </a:lnTo>
                      <a:lnTo>
                        <a:pt x="1238" y="289"/>
                      </a:lnTo>
                      <a:lnTo>
                        <a:pt x="1236" y="313"/>
                      </a:lnTo>
                      <a:lnTo>
                        <a:pt x="1225" y="334"/>
                      </a:lnTo>
                      <a:lnTo>
                        <a:pt x="1208" y="350"/>
                      </a:lnTo>
                      <a:lnTo>
                        <a:pt x="1187" y="361"/>
                      </a:lnTo>
                      <a:lnTo>
                        <a:pt x="1164" y="364"/>
                      </a:lnTo>
                      <a:lnTo>
                        <a:pt x="1144" y="364"/>
                      </a:lnTo>
                      <a:lnTo>
                        <a:pt x="1144" y="911"/>
                      </a:lnTo>
                      <a:lnTo>
                        <a:pt x="1609" y="1873"/>
                      </a:lnTo>
                      <a:lnTo>
                        <a:pt x="1615" y="1894"/>
                      </a:lnTo>
                      <a:lnTo>
                        <a:pt x="1617" y="1916"/>
                      </a:lnTo>
                      <a:lnTo>
                        <a:pt x="1613" y="1936"/>
                      </a:lnTo>
                      <a:lnTo>
                        <a:pt x="1603" y="1956"/>
                      </a:lnTo>
                      <a:lnTo>
                        <a:pt x="1590" y="1973"/>
                      </a:lnTo>
                      <a:lnTo>
                        <a:pt x="1572" y="1986"/>
                      </a:lnTo>
                      <a:lnTo>
                        <a:pt x="1553" y="1995"/>
                      </a:lnTo>
                      <a:lnTo>
                        <a:pt x="1531" y="1997"/>
                      </a:lnTo>
                      <a:lnTo>
                        <a:pt x="85" y="1997"/>
                      </a:lnTo>
                      <a:lnTo>
                        <a:pt x="64" y="1995"/>
                      </a:lnTo>
                      <a:lnTo>
                        <a:pt x="45" y="1986"/>
                      </a:lnTo>
                      <a:lnTo>
                        <a:pt x="27" y="1973"/>
                      </a:lnTo>
                      <a:lnTo>
                        <a:pt x="13" y="1956"/>
                      </a:lnTo>
                      <a:lnTo>
                        <a:pt x="4" y="1936"/>
                      </a:lnTo>
                      <a:lnTo>
                        <a:pt x="0" y="1916"/>
                      </a:lnTo>
                      <a:lnTo>
                        <a:pt x="1" y="1894"/>
                      </a:lnTo>
                      <a:lnTo>
                        <a:pt x="8" y="1873"/>
                      </a:lnTo>
                      <a:lnTo>
                        <a:pt x="472" y="911"/>
                      </a:lnTo>
                      <a:lnTo>
                        <a:pt x="472" y="364"/>
                      </a:lnTo>
                      <a:lnTo>
                        <a:pt x="453" y="364"/>
                      </a:lnTo>
                      <a:lnTo>
                        <a:pt x="428" y="361"/>
                      </a:lnTo>
                      <a:lnTo>
                        <a:pt x="408" y="350"/>
                      </a:lnTo>
                      <a:lnTo>
                        <a:pt x="392" y="334"/>
                      </a:lnTo>
                      <a:lnTo>
                        <a:pt x="381" y="313"/>
                      </a:lnTo>
                      <a:lnTo>
                        <a:pt x="378" y="289"/>
                      </a:lnTo>
                      <a:lnTo>
                        <a:pt x="378" y="75"/>
                      </a:lnTo>
                      <a:lnTo>
                        <a:pt x="381" y="51"/>
                      </a:lnTo>
                      <a:lnTo>
                        <a:pt x="392" y="31"/>
                      </a:lnTo>
                      <a:lnTo>
                        <a:pt x="408" y="15"/>
                      </a:lnTo>
                      <a:lnTo>
                        <a:pt x="428" y="4"/>
                      </a:lnTo>
                      <a:lnTo>
                        <a:pt x="45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40" name="Freeform 988">
                  <a:extLst>
                    <a:ext uri="{FF2B5EF4-FFF2-40B4-BE49-F238E27FC236}">
                      <a16:creationId xmlns:a16="http://schemas.microsoft.com/office/drawing/2014/main" id="{B6ED9A18-5588-43FE-9163-74B53135DCE6}"/>
                    </a:ext>
                  </a:extLst>
                </p:cNvPr>
                <p:cNvSpPr>
                  <a:spLocks noEditPoints="1"/>
                </p:cNvSpPr>
                <p:nvPr/>
              </p:nvSpPr>
              <p:spPr bwMode="auto">
                <a:xfrm>
                  <a:off x="-2695" y="1785"/>
                  <a:ext cx="1495" cy="1035"/>
                </a:xfrm>
                <a:custGeom>
                  <a:avLst/>
                  <a:gdLst>
                    <a:gd name="T0" fmla="*/ 1105 w 2989"/>
                    <a:gd name="T1" fmla="*/ 808 h 2070"/>
                    <a:gd name="T2" fmla="*/ 1093 w 2989"/>
                    <a:gd name="T3" fmla="*/ 851 h 2070"/>
                    <a:gd name="T4" fmla="*/ 655 w 2989"/>
                    <a:gd name="T5" fmla="*/ 983 h 2070"/>
                    <a:gd name="T6" fmla="*/ 1311 w 2989"/>
                    <a:gd name="T7" fmla="*/ 983 h 2070"/>
                    <a:gd name="T8" fmla="*/ 1252 w 2989"/>
                    <a:gd name="T9" fmla="*/ 897 h 2070"/>
                    <a:gd name="T10" fmla="*/ 1218 w 2989"/>
                    <a:gd name="T11" fmla="*/ 863 h 2070"/>
                    <a:gd name="T12" fmla="*/ 1197 w 2989"/>
                    <a:gd name="T13" fmla="*/ 851 h 2070"/>
                    <a:gd name="T14" fmla="*/ 1176 w 2989"/>
                    <a:gd name="T15" fmla="*/ 823 h 2070"/>
                    <a:gd name="T16" fmla="*/ 1137 w 2989"/>
                    <a:gd name="T17" fmla="*/ 796 h 2070"/>
                    <a:gd name="T18" fmla="*/ 1352 w 2989"/>
                    <a:gd name="T19" fmla="*/ 15 h 2070"/>
                    <a:gd name="T20" fmla="*/ 1572 w 2989"/>
                    <a:gd name="T21" fmla="*/ 147 h 2070"/>
                    <a:gd name="T22" fmla="*/ 1752 w 2989"/>
                    <a:gd name="T23" fmla="*/ 207 h 2070"/>
                    <a:gd name="T24" fmla="*/ 1919 w 2989"/>
                    <a:gd name="T25" fmla="*/ 576 h 2070"/>
                    <a:gd name="T26" fmla="*/ 2087 w 2989"/>
                    <a:gd name="T27" fmla="*/ 207 h 2070"/>
                    <a:gd name="T28" fmla="*/ 2267 w 2989"/>
                    <a:gd name="T29" fmla="*/ 147 h 2070"/>
                    <a:gd name="T30" fmla="*/ 2487 w 2989"/>
                    <a:gd name="T31" fmla="*/ 15 h 2070"/>
                    <a:gd name="T32" fmla="*/ 2546 w 2989"/>
                    <a:gd name="T33" fmla="*/ 1 h 2070"/>
                    <a:gd name="T34" fmla="*/ 2614 w 2989"/>
                    <a:gd name="T35" fmla="*/ 34 h 2070"/>
                    <a:gd name="T36" fmla="*/ 2773 w 2989"/>
                    <a:gd name="T37" fmla="*/ 120 h 2070"/>
                    <a:gd name="T38" fmla="*/ 2895 w 2989"/>
                    <a:gd name="T39" fmla="*/ 289 h 2070"/>
                    <a:gd name="T40" fmla="*/ 2921 w 2989"/>
                    <a:gd name="T41" fmla="*/ 391 h 2070"/>
                    <a:gd name="T42" fmla="*/ 2989 w 2989"/>
                    <a:gd name="T43" fmla="*/ 467 h 2070"/>
                    <a:gd name="T44" fmla="*/ 2527 w 2989"/>
                    <a:gd name="T45" fmla="*/ 1847 h 2070"/>
                    <a:gd name="T46" fmla="*/ 2522 w 2989"/>
                    <a:gd name="T47" fmla="*/ 1961 h 2070"/>
                    <a:gd name="T48" fmla="*/ 2557 w 2989"/>
                    <a:gd name="T49" fmla="*/ 2037 h 2070"/>
                    <a:gd name="T50" fmla="*/ 2194 w 2989"/>
                    <a:gd name="T51" fmla="*/ 2064 h 2070"/>
                    <a:gd name="T52" fmla="*/ 1775 w 2989"/>
                    <a:gd name="T53" fmla="*/ 2068 h 2070"/>
                    <a:gd name="T54" fmla="*/ 1386 w 2989"/>
                    <a:gd name="T55" fmla="*/ 2046 h 2070"/>
                    <a:gd name="T56" fmla="*/ 1058 w 2989"/>
                    <a:gd name="T57" fmla="*/ 2004 h 2070"/>
                    <a:gd name="T58" fmla="*/ 784 w 2989"/>
                    <a:gd name="T59" fmla="*/ 1946 h 2070"/>
                    <a:gd name="T60" fmla="*/ 562 w 2989"/>
                    <a:gd name="T61" fmla="*/ 1873 h 2070"/>
                    <a:gd name="T62" fmla="*/ 385 w 2989"/>
                    <a:gd name="T63" fmla="*/ 1796 h 2070"/>
                    <a:gd name="T64" fmla="*/ 249 w 2989"/>
                    <a:gd name="T65" fmla="*/ 1715 h 2070"/>
                    <a:gd name="T66" fmla="*/ 150 w 2989"/>
                    <a:gd name="T67" fmla="*/ 1637 h 2070"/>
                    <a:gd name="T68" fmla="*/ 79 w 2989"/>
                    <a:gd name="T69" fmla="*/ 1566 h 2070"/>
                    <a:gd name="T70" fmla="*/ 35 w 2989"/>
                    <a:gd name="T71" fmla="*/ 1508 h 2070"/>
                    <a:gd name="T72" fmla="*/ 12 w 2989"/>
                    <a:gd name="T73" fmla="*/ 1467 h 2070"/>
                    <a:gd name="T74" fmla="*/ 3 w 2989"/>
                    <a:gd name="T75" fmla="*/ 1448 h 2070"/>
                    <a:gd name="T76" fmla="*/ 4 w 2989"/>
                    <a:gd name="T77" fmla="*/ 1388 h 2070"/>
                    <a:gd name="T78" fmla="*/ 27 w 2989"/>
                    <a:gd name="T79" fmla="*/ 1269 h 2070"/>
                    <a:gd name="T80" fmla="*/ 67 w 2989"/>
                    <a:gd name="T81" fmla="*/ 1103 h 2070"/>
                    <a:gd name="T82" fmla="*/ 125 w 2989"/>
                    <a:gd name="T83" fmla="*/ 916 h 2070"/>
                    <a:gd name="T84" fmla="*/ 203 w 2989"/>
                    <a:gd name="T85" fmla="*/ 733 h 2070"/>
                    <a:gd name="T86" fmla="*/ 302 w 2989"/>
                    <a:gd name="T87" fmla="*/ 581 h 2070"/>
                    <a:gd name="T88" fmla="*/ 408 w 2989"/>
                    <a:gd name="T89" fmla="*/ 491 h 2070"/>
                    <a:gd name="T90" fmla="*/ 527 w 2989"/>
                    <a:gd name="T91" fmla="*/ 418 h 2070"/>
                    <a:gd name="T92" fmla="*/ 683 w 2989"/>
                    <a:gd name="T93" fmla="*/ 330 h 2070"/>
                    <a:gd name="T94" fmla="*/ 859 w 2989"/>
                    <a:gd name="T95" fmla="*/ 233 h 2070"/>
                    <a:gd name="T96" fmla="*/ 1035 w 2989"/>
                    <a:gd name="T97" fmla="*/ 137 h 2070"/>
                    <a:gd name="T98" fmla="*/ 1190 w 2989"/>
                    <a:gd name="T99" fmla="*/ 53 h 2070"/>
                    <a:gd name="T100" fmla="*/ 1293 w 2989"/>
                    <a:gd name="T101" fmla="*/ 1 h 2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89" h="2070">
                      <a:moveTo>
                        <a:pt x="1137" y="796"/>
                      </a:moveTo>
                      <a:lnTo>
                        <a:pt x="1119" y="800"/>
                      </a:lnTo>
                      <a:lnTo>
                        <a:pt x="1105" y="808"/>
                      </a:lnTo>
                      <a:lnTo>
                        <a:pt x="1096" y="823"/>
                      </a:lnTo>
                      <a:lnTo>
                        <a:pt x="1093" y="840"/>
                      </a:lnTo>
                      <a:lnTo>
                        <a:pt x="1093" y="851"/>
                      </a:lnTo>
                      <a:lnTo>
                        <a:pt x="1075" y="851"/>
                      </a:lnTo>
                      <a:lnTo>
                        <a:pt x="1075" y="983"/>
                      </a:lnTo>
                      <a:lnTo>
                        <a:pt x="655" y="983"/>
                      </a:lnTo>
                      <a:lnTo>
                        <a:pt x="655" y="1122"/>
                      </a:lnTo>
                      <a:lnTo>
                        <a:pt x="1311" y="1122"/>
                      </a:lnTo>
                      <a:lnTo>
                        <a:pt x="1311" y="983"/>
                      </a:lnTo>
                      <a:lnTo>
                        <a:pt x="1255" y="983"/>
                      </a:lnTo>
                      <a:lnTo>
                        <a:pt x="1255" y="913"/>
                      </a:lnTo>
                      <a:lnTo>
                        <a:pt x="1252" y="897"/>
                      </a:lnTo>
                      <a:lnTo>
                        <a:pt x="1244" y="882"/>
                      </a:lnTo>
                      <a:lnTo>
                        <a:pt x="1233" y="871"/>
                      </a:lnTo>
                      <a:lnTo>
                        <a:pt x="1218" y="863"/>
                      </a:lnTo>
                      <a:lnTo>
                        <a:pt x="1202" y="860"/>
                      </a:lnTo>
                      <a:lnTo>
                        <a:pt x="1197" y="860"/>
                      </a:lnTo>
                      <a:lnTo>
                        <a:pt x="1197" y="851"/>
                      </a:lnTo>
                      <a:lnTo>
                        <a:pt x="1180" y="851"/>
                      </a:lnTo>
                      <a:lnTo>
                        <a:pt x="1180" y="840"/>
                      </a:lnTo>
                      <a:lnTo>
                        <a:pt x="1176" y="823"/>
                      </a:lnTo>
                      <a:lnTo>
                        <a:pt x="1167" y="808"/>
                      </a:lnTo>
                      <a:lnTo>
                        <a:pt x="1153" y="800"/>
                      </a:lnTo>
                      <a:lnTo>
                        <a:pt x="1137" y="796"/>
                      </a:lnTo>
                      <a:close/>
                      <a:moveTo>
                        <a:pt x="1314" y="0"/>
                      </a:moveTo>
                      <a:lnTo>
                        <a:pt x="1334" y="4"/>
                      </a:lnTo>
                      <a:lnTo>
                        <a:pt x="1352" y="15"/>
                      </a:lnTo>
                      <a:lnTo>
                        <a:pt x="1423" y="66"/>
                      </a:lnTo>
                      <a:lnTo>
                        <a:pt x="1496" y="110"/>
                      </a:lnTo>
                      <a:lnTo>
                        <a:pt x="1572" y="147"/>
                      </a:lnTo>
                      <a:lnTo>
                        <a:pt x="1650" y="176"/>
                      </a:lnTo>
                      <a:lnTo>
                        <a:pt x="1730" y="197"/>
                      </a:lnTo>
                      <a:lnTo>
                        <a:pt x="1752" y="207"/>
                      </a:lnTo>
                      <a:lnTo>
                        <a:pt x="1770" y="222"/>
                      </a:lnTo>
                      <a:lnTo>
                        <a:pt x="1782" y="241"/>
                      </a:lnTo>
                      <a:lnTo>
                        <a:pt x="1919" y="576"/>
                      </a:lnTo>
                      <a:lnTo>
                        <a:pt x="2058" y="241"/>
                      </a:lnTo>
                      <a:lnTo>
                        <a:pt x="2069" y="222"/>
                      </a:lnTo>
                      <a:lnTo>
                        <a:pt x="2087" y="207"/>
                      </a:lnTo>
                      <a:lnTo>
                        <a:pt x="2109" y="197"/>
                      </a:lnTo>
                      <a:lnTo>
                        <a:pt x="2189" y="176"/>
                      </a:lnTo>
                      <a:lnTo>
                        <a:pt x="2267" y="147"/>
                      </a:lnTo>
                      <a:lnTo>
                        <a:pt x="2343" y="110"/>
                      </a:lnTo>
                      <a:lnTo>
                        <a:pt x="2416" y="66"/>
                      </a:lnTo>
                      <a:lnTo>
                        <a:pt x="2487" y="15"/>
                      </a:lnTo>
                      <a:lnTo>
                        <a:pt x="2505" y="4"/>
                      </a:lnTo>
                      <a:lnTo>
                        <a:pt x="2525" y="0"/>
                      </a:lnTo>
                      <a:lnTo>
                        <a:pt x="2546" y="1"/>
                      </a:lnTo>
                      <a:lnTo>
                        <a:pt x="2566" y="8"/>
                      </a:lnTo>
                      <a:lnTo>
                        <a:pt x="2570" y="11"/>
                      </a:lnTo>
                      <a:lnTo>
                        <a:pt x="2614" y="34"/>
                      </a:lnTo>
                      <a:lnTo>
                        <a:pt x="2661" y="60"/>
                      </a:lnTo>
                      <a:lnTo>
                        <a:pt x="2716" y="88"/>
                      </a:lnTo>
                      <a:lnTo>
                        <a:pt x="2773" y="120"/>
                      </a:lnTo>
                      <a:lnTo>
                        <a:pt x="2833" y="151"/>
                      </a:lnTo>
                      <a:lnTo>
                        <a:pt x="2895" y="185"/>
                      </a:lnTo>
                      <a:lnTo>
                        <a:pt x="2895" y="289"/>
                      </a:lnTo>
                      <a:lnTo>
                        <a:pt x="2898" y="326"/>
                      </a:lnTo>
                      <a:lnTo>
                        <a:pt x="2908" y="360"/>
                      </a:lnTo>
                      <a:lnTo>
                        <a:pt x="2921" y="391"/>
                      </a:lnTo>
                      <a:lnTo>
                        <a:pt x="2940" y="420"/>
                      </a:lnTo>
                      <a:lnTo>
                        <a:pt x="2964" y="446"/>
                      </a:lnTo>
                      <a:lnTo>
                        <a:pt x="2989" y="467"/>
                      </a:lnTo>
                      <a:lnTo>
                        <a:pt x="2989" y="879"/>
                      </a:lnTo>
                      <a:lnTo>
                        <a:pt x="2540" y="1812"/>
                      </a:lnTo>
                      <a:lnTo>
                        <a:pt x="2527" y="1847"/>
                      </a:lnTo>
                      <a:lnTo>
                        <a:pt x="2518" y="1886"/>
                      </a:lnTo>
                      <a:lnTo>
                        <a:pt x="2518" y="1924"/>
                      </a:lnTo>
                      <a:lnTo>
                        <a:pt x="2522" y="1961"/>
                      </a:lnTo>
                      <a:lnTo>
                        <a:pt x="2535" y="1997"/>
                      </a:lnTo>
                      <a:lnTo>
                        <a:pt x="2552" y="2031"/>
                      </a:lnTo>
                      <a:lnTo>
                        <a:pt x="2557" y="2037"/>
                      </a:lnTo>
                      <a:lnTo>
                        <a:pt x="2442" y="2048"/>
                      </a:lnTo>
                      <a:lnTo>
                        <a:pt x="2321" y="2057"/>
                      </a:lnTo>
                      <a:lnTo>
                        <a:pt x="2194" y="2064"/>
                      </a:lnTo>
                      <a:lnTo>
                        <a:pt x="2061" y="2068"/>
                      </a:lnTo>
                      <a:lnTo>
                        <a:pt x="1919" y="2070"/>
                      </a:lnTo>
                      <a:lnTo>
                        <a:pt x="1775" y="2068"/>
                      </a:lnTo>
                      <a:lnTo>
                        <a:pt x="1639" y="2064"/>
                      </a:lnTo>
                      <a:lnTo>
                        <a:pt x="1508" y="2057"/>
                      </a:lnTo>
                      <a:lnTo>
                        <a:pt x="1386" y="2046"/>
                      </a:lnTo>
                      <a:lnTo>
                        <a:pt x="1270" y="2036"/>
                      </a:lnTo>
                      <a:lnTo>
                        <a:pt x="1160" y="2021"/>
                      </a:lnTo>
                      <a:lnTo>
                        <a:pt x="1058" y="2004"/>
                      </a:lnTo>
                      <a:lnTo>
                        <a:pt x="960" y="1986"/>
                      </a:lnTo>
                      <a:lnTo>
                        <a:pt x="870" y="1966"/>
                      </a:lnTo>
                      <a:lnTo>
                        <a:pt x="784" y="1946"/>
                      </a:lnTo>
                      <a:lnTo>
                        <a:pt x="705" y="1922"/>
                      </a:lnTo>
                      <a:lnTo>
                        <a:pt x="630" y="1898"/>
                      </a:lnTo>
                      <a:lnTo>
                        <a:pt x="562" y="1873"/>
                      </a:lnTo>
                      <a:lnTo>
                        <a:pt x="498" y="1849"/>
                      </a:lnTo>
                      <a:lnTo>
                        <a:pt x="440" y="1821"/>
                      </a:lnTo>
                      <a:lnTo>
                        <a:pt x="385" y="1796"/>
                      </a:lnTo>
                      <a:lnTo>
                        <a:pt x="336" y="1768"/>
                      </a:lnTo>
                      <a:lnTo>
                        <a:pt x="291" y="1741"/>
                      </a:lnTo>
                      <a:lnTo>
                        <a:pt x="249" y="1715"/>
                      </a:lnTo>
                      <a:lnTo>
                        <a:pt x="212" y="1688"/>
                      </a:lnTo>
                      <a:lnTo>
                        <a:pt x="180" y="1662"/>
                      </a:lnTo>
                      <a:lnTo>
                        <a:pt x="150" y="1637"/>
                      </a:lnTo>
                      <a:lnTo>
                        <a:pt x="123" y="1613"/>
                      </a:lnTo>
                      <a:lnTo>
                        <a:pt x="99" y="1588"/>
                      </a:lnTo>
                      <a:lnTo>
                        <a:pt x="79" y="1566"/>
                      </a:lnTo>
                      <a:lnTo>
                        <a:pt x="63" y="1546"/>
                      </a:lnTo>
                      <a:lnTo>
                        <a:pt x="48" y="1526"/>
                      </a:lnTo>
                      <a:lnTo>
                        <a:pt x="35" y="1508"/>
                      </a:lnTo>
                      <a:lnTo>
                        <a:pt x="26" y="1493"/>
                      </a:lnTo>
                      <a:lnTo>
                        <a:pt x="18" y="1479"/>
                      </a:lnTo>
                      <a:lnTo>
                        <a:pt x="12" y="1467"/>
                      </a:lnTo>
                      <a:lnTo>
                        <a:pt x="7" y="1459"/>
                      </a:lnTo>
                      <a:lnTo>
                        <a:pt x="4" y="1452"/>
                      </a:lnTo>
                      <a:lnTo>
                        <a:pt x="3" y="1448"/>
                      </a:lnTo>
                      <a:lnTo>
                        <a:pt x="0" y="1430"/>
                      </a:lnTo>
                      <a:lnTo>
                        <a:pt x="0" y="1412"/>
                      </a:lnTo>
                      <a:lnTo>
                        <a:pt x="4" y="1388"/>
                      </a:lnTo>
                      <a:lnTo>
                        <a:pt x="10" y="1355"/>
                      </a:lnTo>
                      <a:lnTo>
                        <a:pt x="18" y="1316"/>
                      </a:lnTo>
                      <a:lnTo>
                        <a:pt x="27" y="1269"/>
                      </a:lnTo>
                      <a:lnTo>
                        <a:pt x="38" y="1217"/>
                      </a:lnTo>
                      <a:lnTo>
                        <a:pt x="52" y="1161"/>
                      </a:lnTo>
                      <a:lnTo>
                        <a:pt x="67" y="1103"/>
                      </a:lnTo>
                      <a:lnTo>
                        <a:pt x="84" y="1041"/>
                      </a:lnTo>
                      <a:lnTo>
                        <a:pt x="103" y="979"/>
                      </a:lnTo>
                      <a:lnTo>
                        <a:pt x="125" y="916"/>
                      </a:lnTo>
                      <a:lnTo>
                        <a:pt x="148" y="853"/>
                      </a:lnTo>
                      <a:lnTo>
                        <a:pt x="174" y="792"/>
                      </a:lnTo>
                      <a:lnTo>
                        <a:pt x="203" y="733"/>
                      </a:lnTo>
                      <a:lnTo>
                        <a:pt x="233" y="677"/>
                      </a:lnTo>
                      <a:lnTo>
                        <a:pt x="267" y="627"/>
                      </a:lnTo>
                      <a:lnTo>
                        <a:pt x="302" y="581"/>
                      </a:lnTo>
                      <a:lnTo>
                        <a:pt x="339" y="541"/>
                      </a:lnTo>
                      <a:lnTo>
                        <a:pt x="380" y="510"/>
                      </a:lnTo>
                      <a:lnTo>
                        <a:pt x="408" y="491"/>
                      </a:lnTo>
                      <a:lnTo>
                        <a:pt x="442" y="469"/>
                      </a:lnTo>
                      <a:lnTo>
                        <a:pt x="482" y="446"/>
                      </a:lnTo>
                      <a:lnTo>
                        <a:pt x="527" y="418"/>
                      </a:lnTo>
                      <a:lnTo>
                        <a:pt x="576" y="391"/>
                      </a:lnTo>
                      <a:lnTo>
                        <a:pt x="629" y="361"/>
                      </a:lnTo>
                      <a:lnTo>
                        <a:pt x="683" y="330"/>
                      </a:lnTo>
                      <a:lnTo>
                        <a:pt x="742" y="297"/>
                      </a:lnTo>
                      <a:lnTo>
                        <a:pt x="800" y="266"/>
                      </a:lnTo>
                      <a:lnTo>
                        <a:pt x="859" y="233"/>
                      </a:lnTo>
                      <a:lnTo>
                        <a:pt x="919" y="200"/>
                      </a:lnTo>
                      <a:lnTo>
                        <a:pt x="977" y="167"/>
                      </a:lnTo>
                      <a:lnTo>
                        <a:pt x="1035" y="137"/>
                      </a:lnTo>
                      <a:lnTo>
                        <a:pt x="1089" y="107"/>
                      </a:lnTo>
                      <a:lnTo>
                        <a:pt x="1141" y="79"/>
                      </a:lnTo>
                      <a:lnTo>
                        <a:pt x="1190" y="53"/>
                      </a:lnTo>
                      <a:lnTo>
                        <a:pt x="1233" y="30"/>
                      </a:lnTo>
                      <a:lnTo>
                        <a:pt x="1273" y="8"/>
                      </a:lnTo>
                      <a:lnTo>
                        <a:pt x="1293" y="1"/>
                      </a:lnTo>
                      <a:lnTo>
                        <a:pt x="131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41" name="Freeform 989">
                  <a:extLst>
                    <a:ext uri="{FF2B5EF4-FFF2-40B4-BE49-F238E27FC236}">
                      <a16:creationId xmlns:a16="http://schemas.microsoft.com/office/drawing/2014/main" id="{5C63565E-C827-4A50-8508-787424EA1514}"/>
                    </a:ext>
                  </a:extLst>
                </p:cNvPr>
                <p:cNvSpPr>
                  <a:spLocks/>
                </p:cNvSpPr>
                <p:nvPr/>
              </p:nvSpPr>
              <p:spPr bwMode="auto">
                <a:xfrm>
                  <a:off x="-2097" y="2231"/>
                  <a:ext cx="13" cy="45"/>
                </a:xfrm>
                <a:custGeom>
                  <a:avLst/>
                  <a:gdLst>
                    <a:gd name="T0" fmla="*/ 5 w 25"/>
                    <a:gd name="T1" fmla="*/ 0 h 90"/>
                    <a:gd name="T2" fmla="*/ 10 w 25"/>
                    <a:gd name="T3" fmla="*/ 1 h 90"/>
                    <a:gd name="T4" fmla="*/ 16 w 25"/>
                    <a:gd name="T5" fmla="*/ 4 h 90"/>
                    <a:gd name="T6" fmla="*/ 21 w 25"/>
                    <a:gd name="T7" fmla="*/ 9 h 90"/>
                    <a:gd name="T8" fmla="*/ 24 w 25"/>
                    <a:gd name="T9" fmla="*/ 15 h 90"/>
                    <a:gd name="T10" fmla="*/ 25 w 25"/>
                    <a:gd name="T11" fmla="*/ 20 h 90"/>
                    <a:gd name="T12" fmla="*/ 25 w 25"/>
                    <a:gd name="T13" fmla="*/ 90 h 90"/>
                    <a:gd name="T14" fmla="*/ 0 w 25"/>
                    <a:gd name="T15" fmla="*/ 90 h 90"/>
                    <a:gd name="T16" fmla="*/ 0 w 25"/>
                    <a:gd name="T17" fmla="*/ 1 h 90"/>
                    <a:gd name="T18" fmla="*/ 5 w 2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90">
                      <a:moveTo>
                        <a:pt x="5" y="0"/>
                      </a:moveTo>
                      <a:lnTo>
                        <a:pt x="10" y="1"/>
                      </a:lnTo>
                      <a:lnTo>
                        <a:pt x="16" y="4"/>
                      </a:lnTo>
                      <a:lnTo>
                        <a:pt x="21" y="9"/>
                      </a:lnTo>
                      <a:lnTo>
                        <a:pt x="24" y="15"/>
                      </a:lnTo>
                      <a:lnTo>
                        <a:pt x="25" y="20"/>
                      </a:lnTo>
                      <a:lnTo>
                        <a:pt x="25" y="90"/>
                      </a:lnTo>
                      <a:lnTo>
                        <a:pt x="0" y="90"/>
                      </a:lnTo>
                      <a:lnTo>
                        <a:pt x="0" y="1"/>
                      </a:lnTo>
                      <a:lnTo>
                        <a:pt x="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grpSp>
        <p:grpSp>
          <p:nvGrpSpPr>
            <p:cNvPr id="2" name="Group 1">
              <a:extLst>
                <a:ext uri="{FF2B5EF4-FFF2-40B4-BE49-F238E27FC236}">
                  <a16:creationId xmlns:a16="http://schemas.microsoft.com/office/drawing/2014/main" id="{8CD67FBD-0DFE-4C56-A92E-4F0F8CEEB4A5}"/>
                </a:ext>
              </a:extLst>
            </p:cNvPr>
            <p:cNvGrpSpPr/>
            <p:nvPr/>
          </p:nvGrpSpPr>
          <p:grpSpPr>
            <a:xfrm>
              <a:off x="4031675" y="2384993"/>
              <a:ext cx="1131492" cy="978900"/>
              <a:chOff x="4031675" y="2384993"/>
              <a:chExt cx="1131492" cy="978900"/>
            </a:xfrm>
          </p:grpSpPr>
          <p:sp>
            <p:nvSpPr>
              <p:cNvPr id="6" name="Freeform 6">
                <a:extLst>
                  <a:ext uri="{FF2B5EF4-FFF2-40B4-BE49-F238E27FC236}">
                    <a16:creationId xmlns:a16="http://schemas.microsoft.com/office/drawing/2014/main" id="{81E8295F-F154-4686-9AC9-2486D8A542BF}"/>
                  </a:ext>
                </a:extLst>
              </p:cNvPr>
              <p:cNvSpPr>
                <a:spLocks/>
              </p:cNvSpPr>
              <p:nvPr/>
            </p:nvSpPr>
            <p:spPr bwMode="auto">
              <a:xfrm>
                <a:off x="4074142" y="2422422"/>
                <a:ext cx="1046559" cy="904043"/>
              </a:xfrm>
              <a:custGeom>
                <a:avLst/>
                <a:gdLst>
                  <a:gd name="T0" fmla="*/ 546 w 727"/>
                  <a:gd name="T1" fmla="*/ 0 h 628"/>
                  <a:gd name="T2" fmla="*/ 183 w 727"/>
                  <a:gd name="T3" fmla="*/ 0 h 628"/>
                  <a:gd name="T4" fmla="*/ 0 w 727"/>
                  <a:gd name="T5" fmla="*/ 315 h 628"/>
                  <a:gd name="T6" fmla="*/ 183 w 727"/>
                  <a:gd name="T7" fmla="*/ 628 h 628"/>
                  <a:gd name="T8" fmla="*/ 546 w 727"/>
                  <a:gd name="T9" fmla="*/ 628 h 628"/>
                  <a:gd name="T10" fmla="*/ 727 w 727"/>
                  <a:gd name="T11" fmla="*/ 315 h 628"/>
                  <a:gd name="T12" fmla="*/ 546 w 727"/>
                  <a:gd name="T13" fmla="*/ 0 h 628"/>
                </a:gdLst>
                <a:ahLst/>
                <a:cxnLst>
                  <a:cxn ang="0">
                    <a:pos x="T0" y="T1"/>
                  </a:cxn>
                  <a:cxn ang="0">
                    <a:pos x="T2" y="T3"/>
                  </a:cxn>
                  <a:cxn ang="0">
                    <a:pos x="T4" y="T5"/>
                  </a:cxn>
                  <a:cxn ang="0">
                    <a:pos x="T6" y="T7"/>
                  </a:cxn>
                  <a:cxn ang="0">
                    <a:pos x="T8" y="T9"/>
                  </a:cxn>
                  <a:cxn ang="0">
                    <a:pos x="T10" y="T11"/>
                  </a:cxn>
                  <a:cxn ang="0">
                    <a:pos x="T12" y="T13"/>
                  </a:cxn>
                </a:cxnLst>
                <a:rect l="0" t="0" r="r" b="b"/>
                <a:pathLst>
                  <a:path w="727" h="628">
                    <a:moveTo>
                      <a:pt x="546" y="0"/>
                    </a:moveTo>
                    <a:lnTo>
                      <a:pt x="183" y="0"/>
                    </a:lnTo>
                    <a:lnTo>
                      <a:pt x="0" y="315"/>
                    </a:lnTo>
                    <a:lnTo>
                      <a:pt x="183" y="628"/>
                    </a:lnTo>
                    <a:lnTo>
                      <a:pt x="546" y="628"/>
                    </a:lnTo>
                    <a:lnTo>
                      <a:pt x="727" y="315"/>
                    </a:lnTo>
                    <a:lnTo>
                      <a:pt x="546"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7" name="Freeform 7">
                <a:extLst>
                  <a:ext uri="{FF2B5EF4-FFF2-40B4-BE49-F238E27FC236}">
                    <a16:creationId xmlns:a16="http://schemas.microsoft.com/office/drawing/2014/main" id="{E7D0E587-F836-4286-94D5-9CD52F34C68C}"/>
                  </a:ext>
                </a:extLst>
              </p:cNvPr>
              <p:cNvSpPr>
                <a:spLocks noEditPoints="1"/>
              </p:cNvSpPr>
              <p:nvPr/>
            </p:nvSpPr>
            <p:spPr bwMode="auto">
              <a:xfrm>
                <a:off x="4031675" y="2384993"/>
                <a:ext cx="1131492" cy="978900"/>
              </a:xfrm>
              <a:custGeom>
                <a:avLst/>
                <a:gdLst>
                  <a:gd name="T0" fmla="*/ 589 w 786"/>
                  <a:gd name="T1" fmla="*/ 680 h 680"/>
                  <a:gd name="T2" fmla="*/ 196 w 786"/>
                  <a:gd name="T3" fmla="*/ 680 h 680"/>
                  <a:gd name="T4" fmla="*/ 0 w 786"/>
                  <a:gd name="T5" fmla="*/ 341 h 680"/>
                  <a:gd name="T6" fmla="*/ 196 w 786"/>
                  <a:gd name="T7" fmla="*/ 0 h 680"/>
                  <a:gd name="T8" fmla="*/ 589 w 786"/>
                  <a:gd name="T9" fmla="*/ 0 h 680"/>
                  <a:gd name="T10" fmla="*/ 786 w 786"/>
                  <a:gd name="T11" fmla="*/ 341 h 680"/>
                  <a:gd name="T12" fmla="*/ 589 w 786"/>
                  <a:gd name="T13" fmla="*/ 680 h 680"/>
                  <a:gd name="T14" fmla="*/ 226 w 786"/>
                  <a:gd name="T15" fmla="*/ 628 h 680"/>
                  <a:gd name="T16" fmla="*/ 559 w 786"/>
                  <a:gd name="T17" fmla="*/ 628 h 680"/>
                  <a:gd name="T18" fmla="*/ 726 w 786"/>
                  <a:gd name="T19" fmla="*/ 341 h 680"/>
                  <a:gd name="T20" fmla="*/ 559 w 786"/>
                  <a:gd name="T21" fmla="*/ 52 h 680"/>
                  <a:gd name="T22" fmla="*/ 226 w 786"/>
                  <a:gd name="T23" fmla="*/ 52 h 680"/>
                  <a:gd name="T24" fmla="*/ 60 w 786"/>
                  <a:gd name="T25" fmla="*/ 341 h 680"/>
                  <a:gd name="T26" fmla="*/ 226 w 786"/>
                  <a:gd name="T27" fmla="*/ 628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6" h="680">
                    <a:moveTo>
                      <a:pt x="589" y="680"/>
                    </a:moveTo>
                    <a:lnTo>
                      <a:pt x="196" y="680"/>
                    </a:lnTo>
                    <a:lnTo>
                      <a:pt x="0" y="341"/>
                    </a:lnTo>
                    <a:lnTo>
                      <a:pt x="196" y="0"/>
                    </a:lnTo>
                    <a:lnTo>
                      <a:pt x="589" y="0"/>
                    </a:lnTo>
                    <a:lnTo>
                      <a:pt x="786" y="341"/>
                    </a:lnTo>
                    <a:lnTo>
                      <a:pt x="589" y="680"/>
                    </a:lnTo>
                    <a:close/>
                    <a:moveTo>
                      <a:pt x="226" y="628"/>
                    </a:moveTo>
                    <a:lnTo>
                      <a:pt x="559" y="628"/>
                    </a:lnTo>
                    <a:lnTo>
                      <a:pt x="726" y="341"/>
                    </a:lnTo>
                    <a:lnTo>
                      <a:pt x="559" y="52"/>
                    </a:lnTo>
                    <a:lnTo>
                      <a:pt x="226" y="52"/>
                    </a:lnTo>
                    <a:lnTo>
                      <a:pt x="60" y="341"/>
                    </a:lnTo>
                    <a:lnTo>
                      <a:pt x="226" y="6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42" name="Freeform 1109">
                <a:extLst>
                  <a:ext uri="{FF2B5EF4-FFF2-40B4-BE49-F238E27FC236}">
                    <a16:creationId xmlns:a16="http://schemas.microsoft.com/office/drawing/2014/main" id="{766806A4-5006-45E7-9959-4E4365410A00}"/>
                  </a:ext>
                </a:extLst>
              </p:cNvPr>
              <p:cNvSpPr>
                <a:spLocks/>
              </p:cNvSpPr>
              <p:nvPr/>
            </p:nvSpPr>
            <p:spPr bwMode="auto">
              <a:xfrm>
                <a:off x="4437268" y="2741864"/>
                <a:ext cx="320306" cy="265158"/>
              </a:xfrm>
              <a:custGeom>
                <a:avLst/>
                <a:gdLst>
                  <a:gd name="T0" fmla="*/ 1035 w 6296"/>
                  <a:gd name="T1" fmla="*/ 19 h 5213"/>
                  <a:gd name="T2" fmla="*/ 1287 w 6296"/>
                  <a:gd name="T3" fmla="*/ 153 h 5213"/>
                  <a:gd name="T4" fmla="*/ 1450 w 6296"/>
                  <a:gd name="T5" fmla="*/ 392 h 5213"/>
                  <a:gd name="T6" fmla="*/ 5246 w 6296"/>
                  <a:gd name="T7" fmla="*/ 2662 h 5213"/>
                  <a:gd name="T8" fmla="*/ 5874 w 6296"/>
                  <a:gd name="T9" fmla="*/ 1058 h 5213"/>
                  <a:gd name="T10" fmla="*/ 5847 w 6296"/>
                  <a:gd name="T11" fmla="*/ 967 h 5213"/>
                  <a:gd name="T12" fmla="*/ 2674 w 6296"/>
                  <a:gd name="T13" fmla="*/ 944 h 5213"/>
                  <a:gd name="T14" fmla="*/ 2534 w 6296"/>
                  <a:gd name="T15" fmla="*/ 833 h 5213"/>
                  <a:gd name="T16" fmla="*/ 2534 w 6296"/>
                  <a:gd name="T17" fmla="*/ 650 h 5213"/>
                  <a:gd name="T18" fmla="*/ 2674 w 6296"/>
                  <a:gd name="T19" fmla="*/ 539 h 5213"/>
                  <a:gd name="T20" fmla="*/ 5935 w 6296"/>
                  <a:gd name="T21" fmla="*/ 552 h 5213"/>
                  <a:gd name="T22" fmla="*/ 6165 w 6296"/>
                  <a:gd name="T23" fmla="*/ 693 h 5213"/>
                  <a:gd name="T24" fmla="*/ 6287 w 6296"/>
                  <a:gd name="T25" fmla="*/ 934 h 5213"/>
                  <a:gd name="T26" fmla="*/ 6266 w 6296"/>
                  <a:gd name="T27" fmla="*/ 1204 h 5213"/>
                  <a:gd name="T28" fmla="*/ 5582 w 6296"/>
                  <a:gd name="T29" fmla="*/ 2927 h 5213"/>
                  <a:gd name="T30" fmla="*/ 5357 w 6296"/>
                  <a:gd name="T31" fmla="*/ 3063 h 5213"/>
                  <a:gd name="T32" fmla="*/ 2166 w 6296"/>
                  <a:gd name="T33" fmla="*/ 3428 h 5213"/>
                  <a:gd name="T34" fmla="*/ 5286 w 6296"/>
                  <a:gd name="T35" fmla="*/ 3470 h 5213"/>
                  <a:gd name="T36" fmla="*/ 5422 w 6296"/>
                  <a:gd name="T37" fmla="*/ 3631 h 5213"/>
                  <a:gd name="T38" fmla="*/ 5422 w 6296"/>
                  <a:gd name="T39" fmla="*/ 3848 h 5213"/>
                  <a:gd name="T40" fmla="*/ 5286 w 6296"/>
                  <a:gd name="T41" fmla="*/ 4011 h 5213"/>
                  <a:gd name="T42" fmla="*/ 4837 w 6296"/>
                  <a:gd name="T43" fmla="*/ 4053 h 5213"/>
                  <a:gd name="T44" fmla="*/ 5030 w 6296"/>
                  <a:gd name="T45" fmla="*/ 4274 h 5213"/>
                  <a:gd name="T46" fmla="*/ 5103 w 6296"/>
                  <a:gd name="T47" fmla="*/ 4571 h 5213"/>
                  <a:gd name="T48" fmla="*/ 5015 w 6296"/>
                  <a:gd name="T49" fmla="*/ 4894 h 5213"/>
                  <a:gd name="T50" fmla="*/ 4784 w 6296"/>
                  <a:gd name="T51" fmla="*/ 5125 h 5213"/>
                  <a:gd name="T52" fmla="*/ 4459 w 6296"/>
                  <a:gd name="T53" fmla="*/ 5213 h 5213"/>
                  <a:gd name="T54" fmla="*/ 4136 w 6296"/>
                  <a:gd name="T55" fmla="*/ 5125 h 5213"/>
                  <a:gd name="T56" fmla="*/ 3905 w 6296"/>
                  <a:gd name="T57" fmla="*/ 4894 h 5213"/>
                  <a:gd name="T58" fmla="*/ 3818 w 6296"/>
                  <a:gd name="T59" fmla="*/ 4571 h 5213"/>
                  <a:gd name="T60" fmla="*/ 3890 w 6296"/>
                  <a:gd name="T61" fmla="*/ 4274 h 5213"/>
                  <a:gd name="T62" fmla="*/ 4083 w 6296"/>
                  <a:gd name="T63" fmla="*/ 4053 h 5213"/>
                  <a:gd name="T64" fmla="*/ 3038 w 6296"/>
                  <a:gd name="T65" fmla="*/ 4211 h 5213"/>
                  <a:gd name="T66" fmla="*/ 3143 w 6296"/>
                  <a:gd name="T67" fmla="*/ 4492 h 5213"/>
                  <a:gd name="T68" fmla="*/ 3098 w 6296"/>
                  <a:gd name="T69" fmla="*/ 4821 h 5213"/>
                  <a:gd name="T70" fmla="*/ 2899 w 6296"/>
                  <a:gd name="T71" fmla="*/ 5079 h 5213"/>
                  <a:gd name="T72" fmla="*/ 2593 w 6296"/>
                  <a:gd name="T73" fmla="*/ 5207 h 5213"/>
                  <a:gd name="T74" fmla="*/ 2257 w 6296"/>
                  <a:gd name="T75" fmla="*/ 5163 h 5213"/>
                  <a:gd name="T76" fmla="*/ 1998 w 6296"/>
                  <a:gd name="T77" fmla="*/ 4962 h 5213"/>
                  <a:gd name="T78" fmla="*/ 1870 w 6296"/>
                  <a:gd name="T79" fmla="*/ 4657 h 5213"/>
                  <a:gd name="T80" fmla="*/ 1906 w 6296"/>
                  <a:gd name="T81" fmla="*/ 4343 h 5213"/>
                  <a:gd name="T82" fmla="*/ 2072 w 6296"/>
                  <a:gd name="T83" fmla="*/ 4099 h 5213"/>
                  <a:gd name="T84" fmla="*/ 1898 w 6296"/>
                  <a:gd name="T85" fmla="*/ 3999 h 5213"/>
                  <a:gd name="T86" fmla="*/ 1660 w 6296"/>
                  <a:gd name="T87" fmla="*/ 3804 h 5213"/>
                  <a:gd name="T88" fmla="*/ 867 w 6296"/>
                  <a:gd name="T89" fmla="*/ 627 h 5213"/>
                  <a:gd name="T90" fmla="*/ 155 w 6296"/>
                  <a:gd name="T91" fmla="*/ 583 h 5213"/>
                  <a:gd name="T92" fmla="*/ 19 w 6296"/>
                  <a:gd name="T93" fmla="*/ 422 h 5213"/>
                  <a:gd name="T94" fmla="*/ 19 w 6296"/>
                  <a:gd name="T95" fmla="*/ 204 h 5213"/>
                  <a:gd name="T96" fmla="*/ 155 w 6296"/>
                  <a:gd name="T97" fmla="*/ 44 h 5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296" h="5213">
                    <a:moveTo>
                      <a:pt x="313" y="0"/>
                    </a:moveTo>
                    <a:lnTo>
                      <a:pt x="886" y="0"/>
                    </a:lnTo>
                    <a:lnTo>
                      <a:pt x="963" y="6"/>
                    </a:lnTo>
                    <a:lnTo>
                      <a:pt x="1035" y="19"/>
                    </a:lnTo>
                    <a:lnTo>
                      <a:pt x="1104" y="42"/>
                    </a:lnTo>
                    <a:lnTo>
                      <a:pt x="1171" y="71"/>
                    </a:lnTo>
                    <a:lnTo>
                      <a:pt x="1232" y="109"/>
                    </a:lnTo>
                    <a:lnTo>
                      <a:pt x="1287" y="153"/>
                    </a:lnTo>
                    <a:lnTo>
                      <a:pt x="1339" y="204"/>
                    </a:lnTo>
                    <a:lnTo>
                      <a:pt x="1383" y="262"/>
                    </a:lnTo>
                    <a:lnTo>
                      <a:pt x="1421" y="325"/>
                    </a:lnTo>
                    <a:lnTo>
                      <a:pt x="1450" y="392"/>
                    </a:lnTo>
                    <a:lnTo>
                      <a:pt x="1472" y="464"/>
                    </a:lnTo>
                    <a:lnTo>
                      <a:pt x="1986" y="2666"/>
                    </a:lnTo>
                    <a:lnTo>
                      <a:pt x="5223" y="2666"/>
                    </a:lnTo>
                    <a:lnTo>
                      <a:pt x="5246" y="2662"/>
                    </a:lnTo>
                    <a:lnTo>
                      <a:pt x="5269" y="2650"/>
                    </a:lnTo>
                    <a:lnTo>
                      <a:pt x="5286" y="2635"/>
                    </a:lnTo>
                    <a:lnTo>
                      <a:pt x="5298" y="2612"/>
                    </a:lnTo>
                    <a:lnTo>
                      <a:pt x="5874" y="1058"/>
                    </a:lnTo>
                    <a:lnTo>
                      <a:pt x="5880" y="1034"/>
                    </a:lnTo>
                    <a:lnTo>
                      <a:pt x="5876" y="1009"/>
                    </a:lnTo>
                    <a:lnTo>
                      <a:pt x="5865" y="984"/>
                    </a:lnTo>
                    <a:lnTo>
                      <a:pt x="5847" y="967"/>
                    </a:lnTo>
                    <a:lnTo>
                      <a:pt x="5825" y="953"/>
                    </a:lnTo>
                    <a:lnTo>
                      <a:pt x="5800" y="950"/>
                    </a:lnTo>
                    <a:lnTo>
                      <a:pt x="2721" y="950"/>
                    </a:lnTo>
                    <a:lnTo>
                      <a:pt x="2674" y="944"/>
                    </a:lnTo>
                    <a:lnTo>
                      <a:pt x="2630" y="929"/>
                    </a:lnTo>
                    <a:lnTo>
                      <a:pt x="2590" y="904"/>
                    </a:lnTo>
                    <a:lnTo>
                      <a:pt x="2559" y="871"/>
                    </a:lnTo>
                    <a:lnTo>
                      <a:pt x="2534" y="833"/>
                    </a:lnTo>
                    <a:lnTo>
                      <a:pt x="2517" y="789"/>
                    </a:lnTo>
                    <a:lnTo>
                      <a:pt x="2513" y="741"/>
                    </a:lnTo>
                    <a:lnTo>
                      <a:pt x="2517" y="693"/>
                    </a:lnTo>
                    <a:lnTo>
                      <a:pt x="2534" y="650"/>
                    </a:lnTo>
                    <a:lnTo>
                      <a:pt x="2559" y="611"/>
                    </a:lnTo>
                    <a:lnTo>
                      <a:pt x="2590" y="579"/>
                    </a:lnTo>
                    <a:lnTo>
                      <a:pt x="2630" y="554"/>
                    </a:lnTo>
                    <a:lnTo>
                      <a:pt x="2674" y="539"/>
                    </a:lnTo>
                    <a:lnTo>
                      <a:pt x="2721" y="533"/>
                    </a:lnTo>
                    <a:lnTo>
                      <a:pt x="5800" y="533"/>
                    </a:lnTo>
                    <a:lnTo>
                      <a:pt x="5869" y="539"/>
                    </a:lnTo>
                    <a:lnTo>
                      <a:pt x="5935" y="552"/>
                    </a:lnTo>
                    <a:lnTo>
                      <a:pt x="6000" y="575"/>
                    </a:lnTo>
                    <a:lnTo>
                      <a:pt x="6059" y="607"/>
                    </a:lnTo>
                    <a:lnTo>
                      <a:pt x="6115" y="646"/>
                    </a:lnTo>
                    <a:lnTo>
                      <a:pt x="6165" y="693"/>
                    </a:lnTo>
                    <a:lnTo>
                      <a:pt x="6208" y="747"/>
                    </a:lnTo>
                    <a:lnTo>
                      <a:pt x="6243" y="806"/>
                    </a:lnTo>
                    <a:lnTo>
                      <a:pt x="6270" y="869"/>
                    </a:lnTo>
                    <a:lnTo>
                      <a:pt x="6287" y="934"/>
                    </a:lnTo>
                    <a:lnTo>
                      <a:pt x="6296" y="1001"/>
                    </a:lnTo>
                    <a:lnTo>
                      <a:pt x="6294" y="1070"/>
                    </a:lnTo>
                    <a:lnTo>
                      <a:pt x="6285" y="1137"/>
                    </a:lnTo>
                    <a:lnTo>
                      <a:pt x="6266" y="1204"/>
                    </a:lnTo>
                    <a:lnTo>
                      <a:pt x="5689" y="2757"/>
                    </a:lnTo>
                    <a:lnTo>
                      <a:pt x="5660" y="2820"/>
                    </a:lnTo>
                    <a:lnTo>
                      <a:pt x="5624" y="2878"/>
                    </a:lnTo>
                    <a:lnTo>
                      <a:pt x="5582" y="2927"/>
                    </a:lnTo>
                    <a:lnTo>
                      <a:pt x="5532" y="2973"/>
                    </a:lnTo>
                    <a:lnTo>
                      <a:pt x="5477" y="3011"/>
                    </a:lnTo>
                    <a:lnTo>
                      <a:pt x="5420" y="3042"/>
                    </a:lnTo>
                    <a:lnTo>
                      <a:pt x="5357" y="3063"/>
                    </a:lnTo>
                    <a:lnTo>
                      <a:pt x="5290" y="3076"/>
                    </a:lnTo>
                    <a:lnTo>
                      <a:pt x="5223" y="3082"/>
                    </a:lnTo>
                    <a:lnTo>
                      <a:pt x="2085" y="3082"/>
                    </a:lnTo>
                    <a:lnTo>
                      <a:pt x="2166" y="3428"/>
                    </a:lnTo>
                    <a:lnTo>
                      <a:pt x="5129" y="3428"/>
                    </a:lnTo>
                    <a:lnTo>
                      <a:pt x="5185" y="3432"/>
                    </a:lnTo>
                    <a:lnTo>
                      <a:pt x="5238" y="3447"/>
                    </a:lnTo>
                    <a:lnTo>
                      <a:pt x="5286" y="3470"/>
                    </a:lnTo>
                    <a:lnTo>
                      <a:pt x="5330" y="3501"/>
                    </a:lnTo>
                    <a:lnTo>
                      <a:pt x="5368" y="3539"/>
                    </a:lnTo>
                    <a:lnTo>
                      <a:pt x="5399" y="3583"/>
                    </a:lnTo>
                    <a:lnTo>
                      <a:pt x="5422" y="3631"/>
                    </a:lnTo>
                    <a:lnTo>
                      <a:pt x="5437" y="3684"/>
                    </a:lnTo>
                    <a:lnTo>
                      <a:pt x="5441" y="3739"/>
                    </a:lnTo>
                    <a:lnTo>
                      <a:pt x="5437" y="3797"/>
                    </a:lnTo>
                    <a:lnTo>
                      <a:pt x="5422" y="3848"/>
                    </a:lnTo>
                    <a:lnTo>
                      <a:pt x="5399" y="3898"/>
                    </a:lnTo>
                    <a:lnTo>
                      <a:pt x="5368" y="3942"/>
                    </a:lnTo>
                    <a:lnTo>
                      <a:pt x="5330" y="3980"/>
                    </a:lnTo>
                    <a:lnTo>
                      <a:pt x="5286" y="4011"/>
                    </a:lnTo>
                    <a:lnTo>
                      <a:pt x="5238" y="4034"/>
                    </a:lnTo>
                    <a:lnTo>
                      <a:pt x="5185" y="4047"/>
                    </a:lnTo>
                    <a:lnTo>
                      <a:pt x="5129" y="4053"/>
                    </a:lnTo>
                    <a:lnTo>
                      <a:pt x="4837" y="4053"/>
                    </a:lnTo>
                    <a:lnTo>
                      <a:pt x="4895" y="4101"/>
                    </a:lnTo>
                    <a:lnTo>
                      <a:pt x="4946" y="4152"/>
                    </a:lnTo>
                    <a:lnTo>
                      <a:pt x="4992" y="4211"/>
                    </a:lnTo>
                    <a:lnTo>
                      <a:pt x="5030" y="4274"/>
                    </a:lnTo>
                    <a:lnTo>
                      <a:pt x="5061" y="4343"/>
                    </a:lnTo>
                    <a:lnTo>
                      <a:pt x="5084" y="4416"/>
                    </a:lnTo>
                    <a:lnTo>
                      <a:pt x="5097" y="4492"/>
                    </a:lnTo>
                    <a:lnTo>
                      <a:pt x="5103" y="4571"/>
                    </a:lnTo>
                    <a:lnTo>
                      <a:pt x="5097" y="4657"/>
                    </a:lnTo>
                    <a:lnTo>
                      <a:pt x="5080" y="4741"/>
                    </a:lnTo>
                    <a:lnTo>
                      <a:pt x="5051" y="4821"/>
                    </a:lnTo>
                    <a:lnTo>
                      <a:pt x="5015" y="4894"/>
                    </a:lnTo>
                    <a:lnTo>
                      <a:pt x="4969" y="4962"/>
                    </a:lnTo>
                    <a:lnTo>
                      <a:pt x="4914" y="5025"/>
                    </a:lnTo>
                    <a:lnTo>
                      <a:pt x="4853" y="5079"/>
                    </a:lnTo>
                    <a:lnTo>
                      <a:pt x="4784" y="5125"/>
                    </a:lnTo>
                    <a:lnTo>
                      <a:pt x="4709" y="5163"/>
                    </a:lnTo>
                    <a:lnTo>
                      <a:pt x="4631" y="5190"/>
                    </a:lnTo>
                    <a:lnTo>
                      <a:pt x="4547" y="5207"/>
                    </a:lnTo>
                    <a:lnTo>
                      <a:pt x="4459" y="5213"/>
                    </a:lnTo>
                    <a:lnTo>
                      <a:pt x="4373" y="5207"/>
                    </a:lnTo>
                    <a:lnTo>
                      <a:pt x="4289" y="5190"/>
                    </a:lnTo>
                    <a:lnTo>
                      <a:pt x="4209" y="5163"/>
                    </a:lnTo>
                    <a:lnTo>
                      <a:pt x="4136" y="5125"/>
                    </a:lnTo>
                    <a:lnTo>
                      <a:pt x="4068" y="5079"/>
                    </a:lnTo>
                    <a:lnTo>
                      <a:pt x="4007" y="5025"/>
                    </a:lnTo>
                    <a:lnTo>
                      <a:pt x="3951" y="4962"/>
                    </a:lnTo>
                    <a:lnTo>
                      <a:pt x="3905" y="4894"/>
                    </a:lnTo>
                    <a:lnTo>
                      <a:pt x="3869" y="4821"/>
                    </a:lnTo>
                    <a:lnTo>
                      <a:pt x="3840" y="4741"/>
                    </a:lnTo>
                    <a:lnTo>
                      <a:pt x="3823" y="4657"/>
                    </a:lnTo>
                    <a:lnTo>
                      <a:pt x="3818" y="4571"/>
                    </a:lnTo>
                    <a:lnTo>
                      <a:pt x="3823" y="4492"/>
                    </a:lnTo>
                    <a:lnTo>
                      <a:pt x="3837" y="4416"/>
                    </a:lnTo>
                    <a:lnTo>
                      <a:pt x="3860" y="4343"/>
                    </a:lnTo>
                    <a:lnTo>
                      <a:pt x="3890" y="4274"/>
                    </a:lnTo>
                    <a:lnTo>
                      <a:pt x="3928" y="4211"/>
                    </a:lnTo>
                    <a:lnTo>
                      <a:pt x="3974" y="4152"/>
                    </a:lnTo>
                    <a:lnTo>
                      <a:pt x="4026" y="4101"/>
                    </a:lnTo>
                    <a:lnTo>
                      <a:pt x="4083" y="4053"/>
                    </a:lnTo>
                    <a:lnTo>
                      <a:pt x="2884" y="4053"/>
                    </a:lnTo>
                    <a:lnTo>
                      <a:pt x="2941" y="4101"/>
                    </a:lnTo>
                    <a:lnTo>
                      <a:pt x="2993" y="4152"/>
                    </a:lnTo>
                    <a:lnTo>
                      <a:pt x="3038" y="4211"/>
                    </a:lnTo>
                    <a:lnTo>
                      <a:pt x="3077" y="4274"/>
                    </a:lnTo>
                    <a:lnTo>
                      <a:pt x="3107" y="4343"/>
                    </a:lnTo>
                    <a:lnTo>
                      <a:pt x="3130" y="4416"/>
                    </a:lnTo>
                    <a:lnTo>
                      <a:pt x="3143" y="4492"/>
                    </a:lnTo>
                    <a:lnTo>
                      <a:pt x="3149" y="4571"/>
                    </a:lnTo>
                    <a:lnTo>
                      <a:pt x="3143" y="4657"/>
                    </a:lnTo>
                    <a:lnTo>
                      <a:pt x="3126" y="4741"/>
                    </a:lnTo>
                    <a:lnTo>
                      <a:pt x="3098" y="4821"/>
                    </a:lnTo>
                    <a:lnTo>
                      <a:pt x="3061" y="4894"/>
                    </a:lnTo>
                    <a:lnTo>
                      <a:pt x="3015" y="4962"/>
                    </a:lnTo>
                    <a:lnTo>
                      <a:pt x="2960" y="5025"/>
                    </a:lnTo>
                    <a:lnTo>
                      <a:pt x="2899" y="5079"/>
                    </a:lnTo>
                    <a:lnTo>
                      <a:pt x="2830" y="5125"/>
                    </a:lnTo>
                    <a:lnTo>
                      <a:pt x="2756" y="5163"/>
                    </a:lnTo>
                    <a:lnTo>
                      <a:pt x="2677" y="5190"/>
                    </a:lnTo>
                    <a:lnTo>
                      <a:pt x="2593" y="5207"/>
                    </a:lnTo>
                    <a:lnTo>
                      <a:pt x="2507" y="5213"/>
                    </a:lnTo>
                    <a:lnTo>
                      <a:pt x="2420" y="5207"/>
                    </a:lnTo>
                    <a:lnTo>
                      <a:pt x="2336" y="5190"/>
                    </a:lnTo>
                    <a:lnTo>
                      <a:pt x="2257" y="5163"/>
                    </a:lnTo>
                    <a:lnTo>
                      <a:pt x="2183" y="5125"/>
                    </a:lnTo>
                    <a:lnTo>
                      <a:pt x="2114" y="5079"/>
                    </a:lnTo>
                    <a:lnTo>
                      <a:pt x="2053" y="5025"/>
                    </a:lnTo>
                    <a:lnTo>
                      <a:pt x="1998" y="4962"/>
                    </a:lnTo>
                    <a:lnTo>
                      <a:pt x="1952" y="4894"/>
                    </a:lnTo>
                    <a:lnTo>
                      <a:pt x="1915" y="4821"/>
                    </a:lnTo>
                    <a:lnTo>
                      <a:pt x="1887" y="4741"/>
                    </a:lnTo>
                    <a:lnTo>
                      <a:pt x="1870" y="4657"/>
                    </a:lnTo>
                    <a:lnTo>
                      <a:pt x="1864" y="4571"/>
                    </a:lnTo>
                    <a:lnTo>
                      <a:pt x="1870" y="4490"/>
                    </a:lnTo>
                    <a:lnTo>
                      <a:pt x="1883" y="4416"/>
                    </a:lnTo>
                    <a:lnTo>
                      <a:pt x="1906" y="4343"/>
                    </a:lnTo>
                    <a:lnTo>
                      <a:pt x="1936" y="4274"/>
                    </a:lnTo>
                    <a:lnTo>
                      <a:pt x="1977" y="4211"/>
                    </a:lnTo>
                    <a:lnTo>
                      <a:pt x="2021" y="4152"/>
                    </a:lnTo>
                    <a:lnTo>
                      <a:pt x="2072" y="4099"/>
                    </a:lnTo>
                    <a:lnTo>
                      <a:pt x="2131" y="4051"/>
                    </a:lnTo>
                    <a:lnTo>
                      <a:pt x="2049" y="4043"/>
                    </a:lnTo>
                    <a:lnTo>
                      <a:pt x="1973" y="4026"/>
                    </a:lnTo>
                    <a:lnTo>
                      <a:pt x="1898" y="3999"/>
                    </a:lnTo>
                    <a:lnTo>
                      <a:pt x="1830" y="3963"/>
                    </a:lnTo>
                    <a:lnTo>
                      <a:pt x="1767" y="3917"/>
                    </a:lnTo>
                    <a:lnTo>
                      <a:pt x="1711" y="3866"/>
                    </a:lnTo>
                    <a:lnTo>
                      <a:pt x="1660" y="3804"/>
                    </a:lnTo>
                    <a:lnTo>
                      <a:pt x="1619" y="3739"/>
                    </a:lnTo>
                    <a:lnTo>
                      <a:pt x="1585" y="3667"/>
                    </a:lnTo>
                    <a:lnTo>
                      <a:pt x="1562" y="3588"/>
                    </a:lnTo>
                    <a:lnTo>
                      <a:pt x="867" y="627"/>
                    </a:lnTo>
                    <a:lnTo>
                      <a:pt x="313" y="627"/>
                    </a:lnTo>
                    <a:lnTo>
                      <a:pt x="256" y="621"/>
                    </a:lnTo>
                    <a:lnTo>
                      <a:pt x="203" y="606"/>
                    </a:lnTo>
                    <a:lnTo>
                      <a:pt x="155" y="583"/>
                    </a:lnTo>
                    <a:lnTo>
                      <a:pt x="111" y="552"/>
                    </a:lnTo>
                    <a:lnTo>
                      <a:pt x="73" y="514"/>
                    </a:lnTo>
                    <a:lnTo>
                      <a:pt x="42" y="472"/>
                    </a:lnTo>
                    <a:lnTo>
                      <a:pt x="19" y="422"/>
                    </a:lnTo>
                    <a:lnTo>
                      <a:pt x="6" y="369"/>
                    </a:lnTo>
                    <a:lnTo>
                      <a:pt x="0" y="313"/>
                    </a:lnTo>
                    <a:lnTo>
                      <a:pt x="6" y="258"/>
                    </a:lnTo>
                    <a:lnTo>
                      <a:pt x="19" y="204"/>
                    </a:lnTo>
                    <a:lnTo>
                      <a:pt x="42" y="155"/>
                    </a:lnTo>
                    <a:lnTo>
                      <a:pt x="73" y="113"/>
                    </a:lnTo>
                    <a:lnTo>
                      <a:pt x="111" y="74"/>
                    </a:lnTo>
                    <a:lnTo>
                      <a:pt x="155" y="44"/>
                    </a:lnTo>
                    <a:lnTo>
                      <a:pt x="203" y="21"/>
                    </a:lnTo>
                    <a:lnTo>
                      <a:pt x="256" y="6"/>
                    </a:lnTo>
                    <a:lnTo>
                      <a:pt x="31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grpSp>
        <p:grpSp>
          <p:nvGrpSpPr>
            <p:cNvPr id="4" name="Group 3">
              <a:extLst>
                <a:ext uri="{FF2B5EF4-FFF2-40B4-BE49-F238E27FC236}">
                  <a16:creationId xmlns:a16="http://schemas.microsoft.com/office/drawing/2014/main" id="{E096C934-4D82-4D75-9B5B-43432F6C790A}"/>
                </a:ext>
              </a:extLst>
            </p:cNvPr>
            <p:cNvGrpSpPr/>
            <p:nvPr/>
          </p:nvGrpSpPr>
          <p:grpSpPr>
            <a:xfrm>
              <a:off x="7028835" y="5068329"/>
              <a:ext cx="1131492" cy="978900"/>
              <a:chOff x="7028835" y="5068329"/>
              <a:chExt cx="1131492" cy="978900"/>
            </a:xfrm>
          </p:grpSpPr>
          <p:sp>
            <p:nvSpPr>
              <p:cNvPr id="15" name="Freeform 15">
                <a:extLst>
                  <a:ext uri="{FF2B5EF4-FFF2-40B4-BE49-F238E27FC236}">
                    <a16:creationId xmlns:a16="http://schemas.microsoft.com/office/drawing/2014/main" id="{DA4CCF1B-BE81-48A2-B25C-D2F13770AC48}"/>
                  </a:ext>
                </a:extLst>
              </p:cNvPr>
              <p:cNvSpPr>
                <a:spLocks/>
              </p:cNvSpPr>
              <p:nvPr/>
            </p:nvSpPr>
            <p:spPr bwMode="auto">
              <a:xfrm>
                <a:off x="7072741" y="5105758"/>
                <a:ext cx="1043680" cy="904043"/>
              </a:xfrm>
              <a:custGeom>
                <a:avLst/>
                <a:gdLst>
                  <a:gd name="T0" fmla="*/ 544 w 725"/>
                  <a:gd name="T1" fmla="*/ 0 h 628"/>
                  <a:gd name="T2" fmla="*/ 181 w 725"/>
                  <a:gd name="T3" fmla="*/ 0 h 628"/>
                  <a:gd name="T4" fmla="*/ 0 w 725"/>
                  <a:gd name="T5" fmla="*/ 315 h 628"/>
                  <a:gd name="T6" fmla="*/ 181 w 725"/>
                  <a:gd name="T7" fmla="*/ 628 h 628"/>
                  <a:gd name="T8" fmla="*/ 544 w 725"/>
                  <a:gd name="T9" fmla="*/ 628 h 628"/>
                  <a:gd name="T10" fmla="*/ 725 w 725"/>
                  <a:gd name="T11" fmla="*/ 315 h 628"/>
                  <a:gd name="T12" fmla="*/ 544 w 725"/>
                  <a:gd name="T13" fmla="*/ 0 h 628"/>
                </a:gdLst>
                <a:ahLst/>
                <a:cxnLst>
                  <a:cxn ang="0">
                    <a:pos x="T0" y="T1"/>
                  </a:cxn>
                  <a:cxn ang="0">
                    <a:pos x="T2" y="T3"/>
                  </a:cxn>
                  <a:cxn ang="0">
                    <a:pos x="T4" y="T5"/>
                  </a:cxn>
                  <a:cxn ang="0">
                    <a:pos x="T6" y="T7"/>
                  </a:cxn>
                  <a:cxn ang="0">
                    <a:pos x="T8" y="T9"/>
                  </a:cxn>
                  <a:cxn ang="0">
                    <a:pos x="T10" y="T11"/>
                  </a:cxn>
                  <a:cxn ang="0">
                    <a:pos x="T12" y="T13"/>
                  </a:cxn>
                </a:cxnLst>
                <a:rect l="0" t="0" r="r" b="b"/>
                <a:pathLst>
                  <a:path w="725" h="628">
                    <a:moveTo>
                      <a:pt x="544" y="0"/>
                    </a:moveTo>
                    <a:lnTo>
                      <a:pt x="181" y="0"/>
                    </a:lnTo>
                    <a:lnTo>
                      <a:pt x="0" y="315"/>
                    </a:lnTo>
                    <a:lnTo>
                      <a:pt x="181" y="628"/>
                    </a:lnTo>
                    <a:lnTo>
                      <a:pt x="544" y="628"/>
                    </a:lnTo>
                    <a:lnTo>
                      <a:pt x="725" y="315"/>
                    </a:lnTo>
                    <a:lnTo>
                      <a:pt x="544" y="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6" name="Freeform 16">
                <a:extLst>
                  <a:ext uri="{FF2B5EF4-FFF2-40B4-BE49-F238E27FC236}">
                    <a16:creationId xmlns:a16="http://schemas.microsoft.com/office/drawing/2014/main" id="{C7FF9558-4CE1-49FA-89B9-CCD3532356C1}"/>
                  </a:ext>
                </a:extLst>
              </p:cNvPr>
              <p:cNvSpPr>
                <a:spLocks noEditPoints="1"/>
              </p:cNvSpPr>
              <p:nvPr/>
            </p:nvSpPr>
            <p:spPr bwMode="auto">
              <a:xfrm>
                <a:off x="7028835" y="5068329"/>
                <a:ext cx="1131492" cy="978900"/>
              </a:xfrm>
              <a:custGeom>
                <a:avLst/>
                <a:gdLst>
                  <a:gd name="T0" fmla="*/ 590 w 786"/>
                  <a:gd name="T1" fmla="*/ 680 h 680"/>
                  <a:gd name="T2" fmla="*/ 197 w 786"/>
                  <a:gd name="T3" fmla="*/ 680 h 680"/>
                  <a:gd name="T4" fmla="*/ 0 w 786"/>
                  <a:gd name="T5" fmla="*/ 341 h 680"/>
                  <a:gd name="T6" fmla="*/ 197 w 786"/>
                  <a:gd name="T7" fmla="*/ 0 h 680"/>
                  <a:gd name="T8" fmla="*/ 590 w 786"/>
                  <a:gd name="T9" fmla="*/ 0 h 680"/>
                  <a:gd name="T10" fmla="*/ 786 w 786"/>
                  <a:gd name="T11" fmla="*/ 341 h 680"/>
                  <a:gd name="T12" fmla="*/ 590 w 786"/>
                  <a:gd name="T13" fmla="*/ 680 h 680"/>
                  <a:gd name="T14" fmla="*/ 226 w 786"/>
                  <a:gd name="T15" fmla="*/ 628 h 680"/>
                  <a:gd name="T16" fmla="*/ 559 w 786"/>
                  <a:gd name="T17" fmla="*/ 628 h 680"/>
                  <a:gd name="T18" fmla="*/ 725 w 786"/>
                  <a:gd name="T19" fmla="*/ 341 h 680"/>
                  <a:gd name="T20" fmla="*/ 559 w 786"/>
                  <a:gd name="T21" fmla="*/ 52 h 680"/>
                  <a:gd name="T22" fmla="*/ 226 w 786"/>
                  <a:gd name="T23" fmla="*/ 52 h 680"/>
                  <a:gd name="T24" fmla="*/ 60 w 786"/>
                  <a:gd name="T25" fmla="*/ 341 h 680"/>
                  <a:gd name="T26" fmla="*/ 226 w 786"/>
                  <a:gd name="T27" fmla="*/ 628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6" h="680">
                    <a:moveTo>
                      <a:pt x="590" y="680"/>
                    </a:moveTo>
                    <a:lnTo>
                      <a:pt x="197" y="680"/>
                    </a:lnTo>
                    <a:lnTo>
                      <a:pt x="0" y="341"/>
                    </a:lnTo>
                    <a:lnTo>
                      <a:pt x="197" y="0"/>
                    </a:lnTo>
                    <a:lnTo>
                      <a:pt x="590" y="0"/>
                    </a:lnTo>
                    <a:lnTo>
                      <a:pt x="786" y="341"/>
                    </a:lnTo>
                    <a:lnTo>
                      <a:pt x="590" y="680"/>
                    </a:lnTo>
                    <a:close/>
                    <a:moveTo>
                      <a:pt x="226" y="628"/>
                    </a:moveTo>
                    <a:lnTo>
                      <a:pt x="559" y="628"/>
                    </a:lnTo>
                    <a:lnTo>
                      <a:pt x="725" y="341"/>
                    </a:lnTo>
                    <a:lnTo>
                      <a:pt x="559" y="52"/>
                    </a:lnTo>
                    <a:lnTo>
                      <a:pt x="226" y="52"/>
                    </a:lnTo>
                    <a:lnTo>
                      <a:pt x="60" y="341"/>
                    </a:lnTo>
                    <a:lnTo>
                      <a:pt x="226" y="6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43" name="Freeform 1171">
                <a:extLst>
                  <a:ext uri="{FF2B5EF4-FFF2-40B4-BE49-F238E27FC236}">
                    <a16:creationId xmlns:a16="http://schemas.microsoft.com/office/drawing/2014/main" id="{CC569A83-C292-4D07-A52D-16CD77BD960E}"/>
                  </a:ext>
                </a:extLst>
              </p:cNvPr>
              <p:cNvSpPr>
                <a:spLocks/>
              </p:cNvSpPr>
              <p:nvPr/>
            </p:nvSpPr>
            <p:spPr bwMode="auto">
              <a:xfrm>
                <a:off x="7421672" y="5428111"/>
                <a:ext cx="345818" cy="259336"/>
              </a:xfrm>
              <a:custGeom>
                <a:avLst/>
                <a:gdLst>
                  <a:gd name="T0" fmla="*/ 6189 w 6231"/>
                  <a:gd name="T1" fmla="*/ 0 h 4673"/>
                  <a:gd name="T2" fmla="*/ 6206 w 6231"/>
                  <a:gd name="T3" fmla="*/ 6 h 4673"/>
                  <a:gd name="T4" fmla="*/ 6219 w 6231"/>
                  <a:gd name="T5" fmla="*/ 17 h 4673"/>
                  <a:gd name="T6" fmla="*/ 6229 w 6231"/>
                  <a:gd name="T7" fmla="*/ 34 h 4673"/>
                  <a:gd name="T8" fmla="*/ 6231 w 6231"/>
                  <a:gd name="T9" fmla="*/ 53 h 4673"/>
                  <a:gd name="T10" fmla="*/ 6223 w 6231"/>
                  <a:gd name="T11" fmla="*/ 72 h 4673"/>
                  <a:gd name="T12" fmla="*/ 3477 w 6231"/>
                  <a:gd name="T13" fmla="*/ 4603 h 4673"/>
                  <a:gd name="T14" fmla="*/ 3455 w 6231"/>
                  <a:gd name="T15" fmla="*/ 4631 h 4673"/>
                  <a:gd name="T16" fmla="*/ 3428 w 6231"/>
                  <a:gd name="T17" fmla="*/ 4652 h 4673"/>
                  <a:gd name="T18" fmla="*/ 3398 w 6231"/>
                  <a:gd name="T19" fmla="*/ 4665 h 4673"/>
                  <a:gd name="T20" fmla="*/ 3366 w 6231"/>
                  <a:gd name="T21" fmla="*/ 4673 h 4673"/>
                  <a:gd name="T22" fmla="*/ 3332 w 6231"/>
                  <a:gd name="T23" fmla="*/ 4673 h 4673"/>
                  <a:gd name="T24" fmla="*/ 3300 w 6231"/>
                  <a:gd name="T25" fmla="*/ 4664 h 4673"/>
                  <a:gd name="T26" fmla="*/ 3269 w 6231"/>
                  <a:gd name="T27" fmla="*/ 4648 h 4673"/>
                  <a:gd name="T28" fmla="*/ 2513 w 6231"/>
                  <a:gd name="T29" fmla="*/ 4132 h 4673"/>
                  <a:gd name="T30" fmla="*/ 1745 w 6231"/>
                  <a:gd name="T31" fmla="*/ 4641 h 4673"/>
                  <a:gd name="T32" fmla="*/ 1717 w 6231"/>
                  <a:gd name="T33" fmla="*/ 4654 h 4673"/>
                  <a:gd name="T34" fmla="*/ 1690 w 6231"/>
                  <a:gd name="T35" fmla="*/ 4656 h 4673"/>
                  <a:gd name="T36" fmla="*/ 1664 w 6231"/>
                  <a:gd name="T37" fmla="*/ 4650 h 4673"/>
                  <a:gd name="T38" fmla="*/ 1639 w 6231"/>
                  <a:gd name="T39" fmla="*/ 4639 h 4673"/>
                  <a:gd name="T40" fmla="*/ 1621 w 6231"/>
                  <a:gd name="T41" fmla="*/ 4618 h 4673"/>
                  <a:gd name="T42" fmla="*/ 1609 w 6231"/>
                  <a:gd name="T43" fmla="*/ 4595 h 4673"/>
                  <a:gd name="T44" fmla="*/ 1603 w 6231"/>
                  <a:gd name="T45" fmla="*/ 4565 h 4673"/>
                  <a:gd name="T46" fmla="*/ 1603 w 6231"/>
                  <a:gd name="T47" fmla="*/ 3511 h 4673"/>
                  <a:gd name="T48" fmla="*/ 5090 w 6231"/>
                  <a:gd name="T49" fmla="*/ 905 h 4673"/>
                  <a:gd name="T50" fmla="*/ 972 w 6231"/>
                  <a:gd name="T51" fmla="*/ 3077 h 4673"/>
                  <a:gd name="T52" fmla="*/ 64 w 6231"/>
                  <a:gd name="T53" fmla="*/ 2459 h 4673"/>
                  <a:gd name="T54" fmla="*/ 36 w 6231"/>
                  <a:gd name="T55" fmla="*/ 2434 h 4673"/>
                  <a:gd name="T56" fmla="*/ 15 w 6231"/>
                  <a:gd name="T57" fmla="*/ 2404 h 4673"/>
                  <a:gd name="T58" fmla="*/ 4 w 6231"/>
                  <a:gd name="T59" fmla="*/ 2370 h 4673"/>
                  <a:gd name="T60" fmla="*/ 0 w 6231"/>
                  <a:gd name="T61" fmla="*/ 2335 h 4673"/>
                  <a:gd name="T62" fmla="*/ 0 w 6231"/>
                  <a:gd name="T63" fmla="*/ 2335 h 4673"/>
                  <a:gd name="T64" fmla="*/ 4 w 6231"/>
                  <a:gd name="T65" fmla="*/ 2301 h 4673"/>
                  <a:gd name="T66" fmla="*/ 17 w 6231"/>
                  <a:gd name="T67" fmla="*/ 2269 h 4673"/>
                  <a:gd name="T68" fmla="*/ 36 w 6231"/>
                  <a:gd name="T69" fmla="*/ 2241 h 4673"/>
                  <a:gd name="T70" fmla="*/ 62 w 6231"/>
                  <a:gd name="T71" fmla="*/ 2216 h 4673"/>
                  <a:gd name="T72" fmla="*/ 96 w 6231"/>
                  <a:gd name="T73" fmla="*/ 2199 h 4673"/>
                  <a:gd name="T74" fmla="*/ 6168 w 6231"/>
                  <a:gd name="T75" fmla="*/ 4 h 4673"/>
                  <a:gd name="T76" fmla="*/ 6189 w 6231"/>
                  <a:gd name="T77" fmla="*/ 0 h 4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231" h="4673">
                    <a:moveTo>
                      <a:pt x="6189" y="0"/>
                    </a:moveTo>
                    <a:lnTo>
                      <a:pt x="6206" y="6"/>
                    </a:lnTo>
                    <a:lnTo>
                      <a:pt x="6219" y="17"/>
                    </a:lnTo>
                    <a:lnTo>
                      <a:pt x="6229" y="34"/>
                    </a:lnTo>
                    <a:lnTo>
                      <a:pt x="6231" y="53"/>
                    </a:lnTo>
                    <a:lnTo>
                      <a:pt x="6223" y="72"/>
                    </a:lnTo>
                    <a:lnTo>
                      <a:pt x="3477" y="4603"/>
                    </a:lnTo>
                    <a:lnTo>
                      <a:pt x="3455" y="4631"/>
                    </a:lnTo>
                    <a:lnTo>
                      <a:pt x="3428" y="4652"/>
                    </a:lnTo>
                    <a:lnTo>
                      <a:pt x="3398" y="4665"/>
                    </a:lnTo>
                    <a:lnTo>
                      <a:pt x="3366" y="4673"/>
                    </a:lnTo>
                    <a:lnTo>
                      <a:pt x="3332" y="4673"/>
                    </a:lnTo>
                    <a:lnTo>
                      <a:pt x="3300" y="4664"/>
                    </a:lnTo>
                    <a:lnTo>
                      <a:pt x="3269" y="4648"/>
                    </a:lnTo>
                    <a:lnTo>
                      <a:pt x="2513" y="4132"/>
                    </a:lnTo>
                    <a:lnTo>
                      <a:pt x="1745" y="4641"/>
                    </a:lnTo>
                    <a:lnTo>
                      <a:pt x="1717" y="4654"/>
                    </a:lnTo>
                    <a:lnTo>
                      <a:pt x="1690" y="4656"/>
                    </a:lnTo>
                    <a:lnTo>
                      <a:pt x="1664" y="4650"/>
                    </a:lnTo>
                    <a:lnTo>
                      <a:pt x="1639" y="4639"/>
                    </a:lnTo>
                    <a:lnTo>
                      <a:pt x="1621" y="4618"/>
                    </a:lnTo>
                    <a:lnTo>
                      <a:pt x="1609" y="4595"/>
                    </a:lnTo>
                    <a:lnTo>
                      <a:pt x="1603" y="4565"/>
                    </a:lnTo>
                    <a:lnTo>
                      <a:pt x="1603" y="3511"/>
                    </a:lnTo>
                    <a:lnTo>
                      <a:pt x="5090" y="905"/>
                    </a:lnTo>
                    <a:lnTo>
                      <a:pt x="972" y="3077"/>
                    </a:lnTo>
                    <a:lnTo>
                      <a:pt x="64" y="2459"/>
                    </a:lnTo>
                    <a:lnTo>
                      <a:pt x="36" y="2434"/>
                    </a:lnTo>
                    <a:lnTo>
                      <a:pt x="15" y="2404"/>
                    </a:lnTo>
                    <a:lnTo>
                      <a:pt x="4" y="2370"/>
                    </a:lnTo>
                    <a:lnTo>
                      <a:pt x="0" y="2335"/>
                    </a:lnTo>
                    <a:lnTo>
                      <a:pt x="0" y="2335"/>
                    </a:lnTo>
                    <a:lnTo>
                      <a:pt x="4" y="2301"/>
                    </a:lnTo>
                    <a:lnTo>
                      <a:pt x="17" y="2269"/>
                    </a:lnTo>
                    <a:lnTo>
                      <a:pt x="36" y="2241"/>
                    </a:lnTo>
                    <a:lnTo>
                      <a:pt x="62" y="2216"/>
                    </a:lnTo>
                    <a:lnTo>
                      <a:pt x="96" y="2199"/>
                    </a:lnTo>
                    <a:lnTo>
                      <a:pt x="6168" y="4"/>
                    </a:lnTo>
                    <a:lnTo>
                      <a:pt x="6189"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grpSp>
          <p:nvGrpSpPr>
            <p:cNvPr id="45" name="Group 44">
              <a:extLst>
                <a:ext uri="{FF2B5EF4-FFF2-40B4-BE49-F238E27FC236}">
                  <a16:creationId xmlns:a16="http://schemas.microsoft.com/office/drawing/2014/main" id="{13413603-FE44-4D76-A233-BC06EF741B2E}"/>
                </a:ext>
              </a:extLst>
            </p:cNvPr>
            <p:cNvGrpSpPr/>
            <p:nvPr/>
          </p:nvGrpSpPr>
          <p:grpSpPr>
            <a:xfrm>
              <a:off x="4040312" y="5068329"/>
              <a:ext cx="1131492" cy="978900"/>
              <a:chOff x="4040312" y="5068329"/>
              <a:chExt cx="1131492" cy="978900"/>
            </a:xfrm>
          </p:grpSpPr>
          <p:sp>
            <p:nvSpPr>
              <p:cNvPr id="12" name="Freeform 12">
                <a:extLst>
                  <a:ext uri="{FF2B5EF4-FFF2-40B4-BE49-F238E27FC236}">
                    <a16:creationId xmlns:a16="http://schemas.microsoft.com/office/drawing/2014/main" id="{7C8B9A6B-8064-408F-AEF8-DE15229DA194}"/>
                  </a:ext>
                </a:extLst>
              </p:cNvPr>
              <p:cNvSpPr>
                <a:spLocks/>
              </p:cNvSpPr>
              <p:nvPr/>
            </p:nvSpPr>
            <p:spPr bwMode="auto">
              <a:xfrm>
                <a:off x="4084218" y="5105758"/>
                <a:ext cx="1043680" cy="904043"/>
              </a:xfrm>
              <a:custGeom>
                <a:avLst/>
                <a:gdLst>
                  <a:gd name="T0" fmla="*/ 544 w 725"/>
                  <a:gd name="T1" fmla="*/ 0 h 628"/>
                  <a:gd name="T2" fmla="*/ 181 w 725"/>
                  <a:gd name="T3" fmla="*/ 0 h 628"/>
                  <a:gd name="T4" fmla="*/ 0 w 725"/>
                  <a:gd name="T5" fmla="*/ 315 h 628"/>
                  <a:gd name="T6" fmla="*/ 181 w 725"/>
                  <a:gd name="T7" fmla="*/ 628 h 628"/>
                  <a:gd name="T8" fmla="*/ 544 w 725"/>
                  <a:gd name="T9" fmla="*/ 628 h 628"/>
                  <a:gd name="T10" fmla="*/ 725 w 725"/>
                  <a:gd name="T11" fmla="*/ 315 h 628"/>
                  <a:gd name="T12" fmla="*/ 544 w 725"/>
                  <a:gd name="T13" fmla="*/ 0 h 628"/>
                </a:gdLst>
                <a:ahLst/>
                <a:cxnLst>
                  <a:cxn ang="0">
                    <a:pos x="T0" y="T1"/>
                  </a:cxn>
                  <a:cxn ang="0">
                    <a:pos x="T2" y="T3"/>
                  </a:cxn>
                  <a:cxn ang="0">
                    <a:pos x="T4" y="T5"/>
                  </a:cxn>
                  <a:cxn ang="0">
                    <a:pos x="T6" y="T7"/>
                  </a:cxn>
                  <a:cxn ang="0">
                    <a:pos x="T8" y="T9"/>
                  </a:cxn>
                  <a:cxn ang="0">
                    <a:pos x="T10" y="T11"/>
                  </a:cxn>
                  <a:cxn ang="0">
                    <a:pos x="T12" y="T13"/>
                  </a:cxn>
                </a:cxnLst>
                <a:rect l="0" t="0" r="r" b="b"/>
                <a:pathLst>
                  <a:path w="725" h="628">
                    <a:moveTo>
                      <a:pt x="544" y="0"/>
                    </a:moveTo>
                    <a:lnTo>
                      <a:pt x="181" y="0"/>
                    </a:lnTo>
                    <a:lnTo>
                      <a:pt x="0" y="315"/>
                    </a:lnTo>
                    <a:lnTo>
                      <a:pt x="181" y="628"/>
                    </a:lnTo>
                    <a:lnTo>
                      <a:pt x="544" y="628"/>
                    </a:lnTo>
                    <a:lnTo>
                      <a:pt x="725" y="315"/>
                    </a:lnTo>
                    <a:lnTo>
                      <a:pt x="544" y="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3" name="Freeform 13">
                <a:extLst>
                  <a:ext uri="{FF2B5EF4-FFF2-40B4-BE49-F238E27FC236}">
                    <a16:creationId xmlns:a16="http://schemas.microsoft.com/office/drawing/2014/main" id="{0DEA171C-05C2-4ACF-8135-C52E59AFB6FF}"/>
                  </a:ext>
                </a:extLst>
              </p:cNvPr>
              <p:cNvSpPr>
                <a:spLocks noEditPoints="1"/>
              </p:cNvSpPr>
              <p:nvPr/>
            </p:nvSpPr>
            <p:spPr bwMode="auto">
              <a:xfrm>
                <a:off x="4040312" y="5068329"/>
                <a:ext cx="1131492" cy="978900"/>
              </a:xfrm>
              <a:custGeom>
                <a:avLst/>
                <a:gdLst>
                  <a:gd name="T0" fmla="*/ 590 w 786"/>
                  <a:gd name="T1" fmla="*/ 680 h 680"/>
                  <a:gd name="T2" fmla="*/ 197 w 786"/>
                  <a:gd name="T3" fmla="*/ 680 h 680"/>
                  <a:gd name="T4" fmla="*/ 0 w 786"/>
                  <a:gd name="T5" fmla="*/ 341 h 680"/>
                  <a:gd name="T6" fmla="*/ 197 w 786"/>
                  <a:gd name="T7" fmla="*/ 0 h 680"/>
                  <a:gd name="T8" fmla="*/ 590 w 786"/>
                  <a:gd name="T9" fmla="*/ 0 h 680"/>
                  <a:gd name="T10" fmla="*/ 786 w 786"/>
                  <a:gd name="T11" fmla="*/ 341 h 680"/>
                  <a:gd name="T12" fmla="*/ 590 w 786"/>
                  <a:gd name="T13" fmla="*/ 680 h 680"/>
                  <a:gd name="T14" fmla="*/ 228 w 786"/>
                  <a:gd name="T15" fmla="*/ 628 h 680"/>
                  <a:gd name="T16" fmla="*/ 560 w 786"/>
                  <a:gd name="T17" fmla="*/ 628 h 680"/>
                  <a:gd name="T18" fmla="*/ 727 w 786"/>
                  <a:gd name="T19" fmla="*/ 341 h 680"/>
                  <a:gd name="T20" fmla="*/ 560 w 786"/>
                  <a:gd name="T21" fmla="*/ 52 h 680"/>
                  <a:gd name="T22" fmla="*/ 228 w 786"/>
                  <a:gd name="T23" fmla="*/ 52 h 680"/>
                  <a:gd name="T24" fmla="*/ 61 w 786"/>
                  <a:gd name="T25" fmla="*/ 341 h 680"/>
                  <a:gd name="T26" fmla="*/ 228 w 786"/>
                  <a:gd name="T27" fmla="*/ 628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6" h="680">
                    <a:moveTo>
                      <a:pt x="590" y="680"/>
                    </a:moveTo>
                    <a:lnTo>
                      <a:pt x="197" y="680"/>
                    </a:lnTo>
                    <a:lnTo>
                      <a:pt x="0" y="341"/>
                    </a:lnTo>
                    <a:lnTo>
                      <a:pt x="197" y="0"/>
                    </a:lnTo>
                    <a:lnTo>
                      <a:pt x="590" y="0"/>
                    </a:lnTo>
                    <a:lnTo>
                      <a:pt x="786" y="341"/>
                    </a:lnTo>
                    <a:lnTo>
                      <a:pt x="590" y="680"/>
                    </a:lnTo>
                    <a:close/>
                    <a:moveTo>
                      <a:pt x="228" y="628"/>
                    </a:moveTo>
                    <a:lnTo>
                      <a:pt x="560" y="628"/>
                    </a:lnTo>
                    <a:lnTo>
                      <a:pt x="727" y="341"/>
                    </a:lnTo>
                    <a:lnTo>
                      <a:pt x="560" y="52"/>
                    </a:lnTo>
                    <a:lnTo>
                      <a:pt x="228" y="52"/>
                    </a:lnTo>
                    <a:lnTo>
                      <a:pt x="61" y="341"/>
                    </a:lnTo>
                    <a:lnTo>
                      <a:pt x="228" y="6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44" name="Freeform 1190">
                <a:extLst>
                  <a:ext uri="{FF2B5EF4-FFF2-40B4-BE49-F238E27FC236}">
                    <a16:creationId xmlns:a16="http://schemas.microsoft.com/office/drawing/2014/main" id="{27034943-C56F-4B72-8A7B-6FD4446691FA}"/>
                  </a:ext>
                </a:extLst>
              </p:cNvPr>
              <p:cNvSpPr>
                <a:spLocks/>
              </p:cNvSpPr>
              <p:nvPr/>
            </p:nvSpPr>
            <p:spPr bwMode="auto">
              <a:xfrm>
                <a:off x="4468301" y="5420022"/>
                <a:ext cx="275515" cy="275515"/>
              </a:xfrm>
              <a:custGeom>
                <a:avLst/>
                <a:gdLst>
                  <a:gd name="T0" fmla="*/ 0 w 4467"/>
                  <a:gd name="T1" fmla="*/ 0 h 4467"/>
                  <a:gd name="T2" fmla="*/ 4467 w 4467"/>
                  <a:gd name="T3" fmla="*/ 1597 h 4467"/>
                  <a:gd name="T4" fmla="*/ 3098 w 4467"/>
                  <a:gd name="T5" fmla="*/ 2483 h 4467"/>
                  <a:gd name="T6" fmla="*/ 4057 w 4467"/>
                  <a:gd name="T7" fmla="*/ 3442 h 4467"/>
                  <a:gd name="T8" fmla="*/ 4093 w 4467"/>
                  <a:gd name="T9" fmla="*/ 3483 h 4467"/>
                  <a:gd name="T10" fmla="*/ 4123 w 4467"/>
                  <a:gd name="T11" fmla="*/ 3528 h 4467"/>
                  <a:gd name="T12" fmla="*/ 4148 w 4467"/>
                  <a:gd name="T13" fmla="*/ 3574 h 4467"/>
                  <a:gd name="T14" fmla="*/ 4165 w 4467"/>
                  <a:gd name="T15" fmla="*/ 3622 h 4467"/>
                  <a:gd name="T16" fmla="*/ 4177 w 4467"/>
                  <a:gd name="T17" fmla="*/ 3672 h 4467"/>
                  <a:gd name="T18" fmla="*/ 4184 w 4467"/>
                  <a:gd name="T19" fmla="*/ 3724 h 4467"/>
                  <a:gd name="T20" fmla="*/ 4184 w 4467"/>
                  <a:gd name="T21" fmla="*/ 3775 h 4467"/>
                  <a:gd name="T22" fmla="*/ 4177 w 4467"/>
                  <a:gd name="T23" fmla="*/ 3827 h 4467"/>
                  <a:gd name="T24" fmla="*/ 4165 w 4467"/>
                  <a:gd name="T25" fmla="*/ 3877 h 4467"/>
                  <a:gd name="T26" fmla="*/ 4148 w 4467"/>
                  <a:gd name="T27" fmla="*/ 3926 h 4467"/>
                  <a:gd name="T28" fmla="*/ 4123 w 4467"/>
                  <a:gd name="T29" fmla="*/ 3972 h 4467"/>
                  <a:gd name="T30" fmla="*/ 4093 w 4467"/>
                  <a:gd name="T31" fmla="*/ 4016 h 4467"/>
                  <a:gd name="T32" fmla="*/ 4057 w 4467"/>
                  <a:gd name="T33" fmla="*/ 4057 h 4467"/>
                  <a:gd name="T34" fmla="*/ 4016 w 4467"/>
                  <a:gd name="T35" fmla="*/ 4093 h 4467"/>
                  <a:gd name="T36" fmla="*/ 3972 w 4467"/>
                  <a:gd name="T37" fmla="*/ 4123 h 4467"/>
                  <a:gd name="T38" fmla="*/ 3926 w 4467"/>
                  <a:gd name="T39" fmla="*/ 4148 h 4467"/>
                  <a:gd name="T40" fmla="*/ 3877 w 4467"/>
                  <a:gd name="T41" fmla="*/ 4165 h 4467"/>
                  <a:gd name="T42" fmla="*/ 3827 w 4467"/>
                  <a:gd name="T43" fmla="*/ 4177 h 4467"/>
                  <a:gd name="T44" fmla="*/ 3775 w 4467"/>
                  <a:gd name="T45" fmla="*/ 4184 h 4467"/>
                  <a:gd name="T46" fmla="*/ 3724 w 4467"/>
                  <a:gd name="T47" fmla="*/ 4184 h 4467"/>
                  <a:gd name="T48" fmla="*/ 3672 w 4467"/>
                  <a:gd name="T49" fmla="*/ 4177 h 4467"/>
                  <a:gd name="T50" fmla="*/ 3622 w 4467"/>
                  <a:gd name="T51" fmla="*/ 4165 h 4467"/>
                  <a:gd name="T52" fmla="*/ 3574 w 4467"/>
                  <a:gd name="T53" fmla="*/ 4148 h 4467"/>
                  <a:gd name="T54" fmla="*/ 3528 w 4467"/>
                  <a:gd name="T55" fmla="*/ 4123 h 4467"/>
                  <a:gd name="T56" fmla="*/ 3483 w 4467"/>
                  <a:gd name="T57" fmla="*/ 4093 h 4467"/>
                  <a:gd name="T58" fmla="*/ 3442 w 4467"/>
                  <a:gd name="T59" fmla="*/ 4057 h 4467"/>
                  <a:gd name="T60" fmla="*/ 2483 w 4467"/>
                  <a:gd name="T61" fmla="*/ 3098 h 4467"/>
                  <a:gd name="T62" fmla="*/ 1597 w 4467"/>
                  <a:gd name="T63" fmla="*/ 4467 h 4467"/>
                  <a:gd name="T64" fmla="*/ 0 w 4467"/>
                  <a:gd name="T65" fmla="*/ 0 h 4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67" h="4467">
                    <a:moveTo>
                      <a:pt x="0" y="0"/>
                    </a:moveTo>
                    <a:lnTo>
                      <a:pt x="4467" y="1597"/>
                    </a:lnTo>
                    <a:lnTo>
                      <a:pt x="3098" y="2483"/>
                    </a:lnTo>
                    <a:lnTo>
                      <a:pt x="4057" y="3442"/>
                    </a:lnTo>
                    <a:lnTo>
                      <a:pt x="4093" y="3483"/>
                    </a:lnTo>
                    <a:lnTo>
                      <a:pt x="4123" y="3528"/>
                    </a:lnTo>
                    <a:lnTo>
                      <a:pt x="4148" y="3574"/>
                    </a:lnTo>
                    <a:lnTo>
                      <a:pt x="4165" y="3622"/>
                    </a:lnTo>
                    <a:lnTo>
                      <a:pt x="4177" y="3672"/>
                    </a:lnTo>
                    <a:lnTo>
                      <a:pt x="4184" y="3724"/>
                    </a:lnTo>
                    <a:lnTo>
                      <a:pt x="4184" y="3775"/>
                    </a:lnTo>
                    <a:lnTo>
                      <a:pt x="4177" y="3827"/>
                    </a:lnTo>
                    <a:lnTo>
                      <a:pt x="4165" y="3877"/>
                    </a:lnTo>
                    <a:lnTo>
                      <a:pt x="4148" y="3926"/>
                    </a:lnTo>
                    <a:lnTo>
                      <a:pt x="4123" y="3972"/>
                    </a:lnTo>
                    <a:lnTo>
                      <a:pt x="4093" y="4016"/>
                    </a:lnTo>
                    <a:lnTo>
                      <a:pt x="4057" y="4057"/>
                    </a:lnTo>
                    <a:lnTo>
                      <a:pt x="4016" y="4093"/>
                    </a:lnTo>
                    <a:lnTo>
                      <a:pt x="3972" y="4123"/>
                    </a:lnTo>
                    <a:lnTo>
                      <a:pt x="3926" y="4148"/>
                    </a:lnTo>
                    <a:lnTo>
                      <a:pt x="3877" y="4165"/>
                    </a:lnTo>
                    <a:lnTo>
                      <a:pt x="3827" y="4177"/>
                    </a:lnTo>
                    <a:lnTo>
                      <a:pt x="3775" y="4184"/>
                    </a:lnTo>
                    <a:lnTo>
                      <a:pt x="3724" y="4184"/>
                    </a:lnTo>
                    <a:lnTo>
                      <a:pt x="3672" y="4177"/>
                    </a:lnTo>
                    <a:lnTo>
                      <a:pt x="3622" y="4165"/>
                    </a:lnTo>
                    <a:lnTo>
                      <a:pt x="3574" y="4148"/>
                    </a:lnTo>
                    <a:lnTo>
                      <a:pt x="3528" y="4123"/>
                    </a:lnTo>
                    <a:lnTo>
                      <a:pt x="3483" y="4093"/>
                    </a:lnTo>
                    <a:lnTo>
                      <a:pt x="3442" y="4057"/>
                    </a:lnTo>
                    <a:lnTo>
                      <a:pt x="2483" y="3098"/>
                    </a:lnTo>
                    <a:lnTo>
                      <a:pt x="1597" y="4467"/>
                    </a:lnTo>
                    <a:lnTo>
                      <a:pt x="0"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grpSp>
          <p:nvGrpSpPr>
            <p:cNvPr id="63" name="Group 62">
              <a:extLst>
                <a:ext uri="{FF2B5EF4-FFF2-40B4-BE49-F238E27FC236}">
                  <a16:creationId xmlns:a16="http://schemas.microsoft.com/office/drawing/2014/main" id="{6E2C3947-7C35-406D-A761-417415D3BDE9}"/>
                </a:ext>
              </a:extLst>
            </p:cNvPr>
            <p:cNvGrpSpPr/>
            <p:nvPr/>
          </p:nvGrpSpPr>
          <p:grpSpPr>
            <a:xfrm>
              <a:off x="5266522" y="3281360"/>
              <a:ext cx="693014" cy="693014"/>
              <a:chOff x="1430666" y="2683926"/>
              <a:chExt cx="866118" cy="866118"/>
            </a:xfrm>
          </p:grpSpPr>
          <p:sp>
            <p:nvSpPr>
              <p:cNvPr id="64" name="Oval 7">
                <a:extLst>
                  <a:ext uri="{FF2B5EF4-FFF2-40B4-BE49-F238E27FC236}">
                    <a16:creationId xmlns:a16="http://schemas.microsoft.com/office/drawing/2014/main" id="{CA3EB953-1586-48D3-A2D0-F6129E01BD4E}"/>
                  </a:ext>
                </a:extLst>
              </p:cNvPr>
              <p:cNvSpPr>
                <a:spLocks noChangeArrowheads="1"/>
              </p:cNvSpPr>
              <p:nvPr/>
            </p:nvSpPr>
            <p:spPr bwMode="auto">
              <a:xfrm>
                <a:off x="1430666" y="2683926"/>
                <a:ext cx="866118"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65" name="Freeform 6">
                <a:extLst>
                  <a:ext uri="{FF2B5EF4-FFF2-40B4-BE49-F238E27FC236}">
                    <a16:creationId xmlns:a16="http://schemas.microsoft.com/office/drawing/2014/main" id="{8CABA8D4-BB64-4A7D-ACA7-ECCE48BE7F9F}"/>
                  </a:ext>
                </a:extLst>
              </p:cNvPr>
              <p:cNvSpPr>
                <a:spLocks/>
              </p:cNvSpPr>
              <p:nvPr/>
            </p:nvSpPr>
            <p:spPr bwMode="auto">
              <a:xfrm>
                <a:off x="1725141" y="2909852"/>
                <a:ext cx="277168" cy="414266"/>
              </a:xfrm>
              <a:custGeom>
                <a:avLst/>
                <a:gdLst>
                  <a:gd name="T0" fmla="*/ 18 w 270"/>
                  <a:gd name="T1" fmla="*/ 307 h 405"/>
                  <a:gd name="T2" fmla="*/ 117 w 270"/>
                  <a:gd name="T3" fmla="*/ 332 h 405"/>
                  <a:gd name="T4" fmla="*/ 179 w 270"/>
                  <a:gd name="T5" fmla="*/ 289 h 405"/>
                  <a:gd name="T6" fmla="*/ 113 w 270"/>
                  <a:gd name="T7" fmla="*/ 234 h 405"/>
                  <a:gd name="T8" fmla="*/ 5 w 270"/>
                  <a:gd name="T9" fmla="*/ 118 h 405"/>
                  <a:gd name="T10" fmla="*/ 154 w 270"/>
                  <a:gd name="T11" fmla="*/ 0 h 405"/>
                  <a:gd name="T12" fmla="*/ 254 w 270"/>
                  <a:gd name="T13" fmla="*/ 20 h 405"/>
                  <a:gd name="T14" fmla="*/ 234 w 270"/>
                  <a:gd name="T15" fmla="*/ 91 h 405"/>
                  <a:gd name="T16" fmla="*/ 152 w 270"/>
                  <a:gd name="T17" fmla="*/ 73 h 405"/>
                  <a:gd name="T18" fmla="*/ 95 w 270"/>
                  <a:gd name="T19" fmla="*/ 110 h 405"/>
                  <a:gd name="T20" fmla="*/ 168 w 270"/>
                  <a:gd name="T21" fmla="*/ 166 h 405"/>
                  <a:gd name="T22" fmla="*/ 270 w 270"/>
                  <a:gd name="T23" fmla="*/ 283 h 405"/>
                  <a:gd name="T24" fmla="*/ 111 w 270"/>
                  <a:gd name="T25" fmla="*/ 405 h 405"/>
                  <a:gd name="T26" fmla="*/ 0 w 270"/>
                  <a:gd name="T27" fmla="*/ 381 h 405"/>
                  <a:gd name="T28" fmla="*/ 18 w 270"/>
                  <a:gd name="T29" fmla="*/ 307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405">
                    <a:moveTo>
                      <a:pt x="18" y="307"/>
                    </a:moveTo>
                    <a:cubicBezTo>
                      <a:pt x="42" y="320"/>
                      <a:pt x="79" y="332"/>
                      <a:pt x="117" y="332"/>
                    </a:cubicBezTo>
                    <a:cubicBezTo>
                      <a:pt x="157" y="332"/>
                      <a:pt x="179" y="315"/>
                      <a:pt x="179" y="289"/>
                    </a:cubicBezTo>
                    <a:cubicBezTo>
                      <a:pt x="179" y="265"/>
                      <a:pt x="160" y="251"/>
                      <a:pt x="113" y="234"/>
                    </a:cubicBezTo>
                    <a:cubicBezTo>
                      <a:pt x="48" y="211"/>
                      <a:pt x="5" y="175"/>
                      <a:pt x="5" y="118"/>
                    </a:cubicBezTo>
                    <a:cubicBezTo>
                      <a:pt x="5" y="51"/>
                      <a:pt x="61" y="0"/>
                      <a:pt x="154" y="0"/>
                    </a:cubicBezTo>
                    <a:cubicBezTo>
                      <a:pt x="198" y="0"/>
                      <a:pt x="231" y="9"/>
                      <a:pt x="254" y="20"/>
                    </a:cubicBezTo>
                    <a:cubicBezTo>
                      <a:pt x="234" y="91"/>
                      <a:pt x="234" y="91"/>
                      <a:pt x="234" y="91"/>
                    </a:cubicBezTo>
                    <a:cubicBezTo>
                      <a:pt x="219" y="84"/>
                      <a:pt x="191" y="73"/>
                      <a:pt x="152" y="73"/>
                    </a:cubicBezTo>
                    <a:cubicBezTo>
                      <a:pt x="114" y="73"/>
                      <a:pt x="95" y="90"/>
                      <a:pt x="95" y="110"/>
                    </a:cubicBezTo>
                    <a:cubicBezTo>
                      <a:pt x="95" y="136"/>
                      <a:pt x="117" y="147"/>
                      <a:pt x="168" y="166"/>
                    </a:cubicBezTo>
                    <a:cubicBezTo>
                      <a:pt x="237" y="191"/>
                      <a:pt x="270" y="228"/>
                      <a:pt x="270" y="283"/>
                    </a:cubicBezTo>
                    <a:cubicBezTo>
                      <a:pt x="270" y="349"/>
                      <a:pt x="219" y="405"/>
                      <a:pt x="111" y="405"/>
                    </a:cubicBezTo>
                    <a:cubicBezTo>
                      <a:pt x="67" y="405"/>
                      <a:pt x="22" y="393"/>
                      <a:pt x="0" y="381"/>
                    </a:cubicBezTo>
                    <a:lnTo>
                      <a:pt x="18" y="307"/>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66" name="Group 65">
              <a:extLst>
                <a:ext uri="{FF2B5EF4-FFF2-40B4-BE49-F238E27FC236}">
                  <a16:creationId xmlns:a16="http://schemas.microsoft.com/office/drawing/2014/main" id="{5D856970-3F32-470B-AEC6-2748A56D1C58}"/>
                </a:ext>
              </a:extLst>
            </p:cNvPr>
            <p:cNvGrpSpPr/>
            <p:nvPr/>
          </p:nvGrpSpPr>
          <p:grpSpPr>
            <a:xfrm>
              <a:off x="6197127" y="3276106"/>
              <a:ext cx="693014" cy="693014"/>
              <a:chOff x="4388179" y="2683926"/>
              <a:chExt cx="866118" cy="866118"/>
            </a:xfrm>
          </p:grpSpPr>
          <p:sp>
            <p:nvSpPr>
              <p:cNvPr id="67" name="Oval 10">
                <a:extLst>
                  <a:ext uri="{FF2B5EF4-FFF2-40B4-BE49-F238E27FC236}">
                    <a16:creationId xmlns:a16="http://schemas.microsoft.com/office/drawing/2014/main" id="{B7FAC5B9-BCCE-43DB-BD7C-75710B855162}"/>
                  </a:ext>
                </a:extLst>
              </p:cNvPr>
              <p:cNvSpPr>
                <a:spLocks noChangeArrowheads="1"/>
              </p:cNvSpPr>
              <p:nvPr/>
            </p:nvSpPr>
            <p:spPr bwMode="auto">
              <a:xfrm>
                <a:off x="4388179" y="2683926"/>
                <a:ext cx="866118"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68" name="Freeform 8">
                <a:extLst>
                  <a:ext uri="{FF2B5EF4-FFF2-40B4-BE49-F238E27FC236}">
                    <a16:creationId xmlns:a16="http://schemas.microsoft.com/office/drawing/2014/main" id="{F4EB5BE5-DCDC-4464-8108-32AE0A8C1EFA}"/>
                  </a:ext>
                </a:extLst>
              </p:cNvPr>
              <p:cNvSpPr>
                <a:spLocks/>
              </p:cNvSpPr>
              <p:nvPr/>
            </p:nvSpPr>
            <p:spPr bwMode="auto">
              <a:xfrm>
                <a:off x="4564549" y="2924757"/>
                <a:ext cx="513378" cy="401208"/>
              </a:xfrm>
              <a:custGeom>
                <a:avLst/>
                <a:gdLst>
                  <a:gd name="T0" fmla="*/ 94 w 501"/>
                  <a:gd name="T1" fmla="*/ 392 h 392"/>
                  <a:gd name="T2" fmla="*/ 0 w 501"/>
                  <a:gd name="T3" fmla="*/ 0 h 392"/>
                  <a:gd name="T4" fmla="*/ 95 w 501"/>
                  <a:gd name="T5" fmla="*/ 0 h 392"/>
                  <a:gd name="T6" fmla="*/ 125 w 501"/>
                  <a:gd name="T7" fmla="*/ 162 h 392"/>
                  <a:gd name="T8" fmla="*/ 148 w 501"/>
                  <a:gd name="T9" fmla="*/ 299 h 392"/>
                  <a:gd name="T10" fmla="*/ 149 w 501"/>
                  <a:gd name="T11" fmla="*/ 299 h 392"/>
                  <a:gd name="T12" fmla="*/ 175 w 501"/>
                  <a:gd name="T13" fmla="*/ 161 h 392"/>
                  <a:gd name="T14" fmla="*/ 208 w 501"/>
                  <a:gd name="T15" fmla="*/ 0 h 392"/>
                  <a:gd name="T16" fmla="*/ 303 w 501"/>
                  <a:gd name="T17" fmla="*/ 0 h 392"/>
                  <a:gd name="T18" fmla="*/ 334 w 501"/>
                  <a:gd name="T19" fmla="*/ 165 h 392"/>
                  <a:gd name="T20" fmla="*/ 355 w 501"/>
                  <a:gd name="T21" fmla="*/ 297 h 392"/>
                  <a:gd name="T22" fmla="*/ 356 w 501"/>
                  <a:gd name="T23" fmla="*/ 297 h 392"/>
                  <a:gd name="T24" fmla="*/ 379 w 501"/>
                  <a:gd name="T25" fmla="*/ 161 h 392"/>
                  <a:gd name="T26" fmla="*/ 411 w 501"/>
                  <a:gd name="T27" fmla="*/ 0 h 392"/>
                  <a:gd name="T28" fmla="*/ 501 w 501"/>
                  <a:gd name="T29" fmla="*/ 0 h 392"/>
                  <a:gd name="T30" fmla="*/ 400 w 501"/>
                  <a:gd name="T31" fmla="*/ 392 h 392"/>
                  <a:gd name="T32" fmla="*/ 304 w 501"/>
                  <a:gd name="T33" fmla="*/ 392 h 392"/>
                  <a:gd name="T34" fmla="*/ 271 w 501"/>
                  <a:gd name="T35" fmla="*/ 223 h 392"/>
                  <a:gd name="T36" fmla="*/ 252 w 501"/>
                  <a:gd name="T37" fmla="*/ 102 h 392"/>
                  <a:gd name="T38" fmla="*/ 251 w 501"/>
                  <a:gd name="T39" fmla="*/ 102 h 392"/>
                  <a:gd name="T40" fmla="*/ 228 w 501"/>
                  <a:gd name="T41" fmla="*/ 223 h 392"/>
                  <a:gd name="T42" fmla="*/ 191 w 501"/>
                  <a:gd name="T43" fmla="*/ 392 h 392"/>
                  <a:gd name="T44" fmla="*/ 94 w 501"/>
                  <a:gd name="T45"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1" h="392">
                    <a:moveTo>
                      <a:pt x="94" y="392"/>
                    </a:moveTo>
                    <a:cubicBezTo>
                      <a:pt x="0" y="0"/>
                      <a:pt x="0" y="0"/>
                      <a:pt x="0" y="0"/>
                    </a:cubicBezTo>
                    <a:cubicBezTo>
                      <a:pt x="95" y="0"/>
                      <a:pt x="95" y="0"/>
                      <a:pt x="95" y="0"/>
                    </a:cubicBezTo>
                    <a:cubicBezTo>
                      <a:pt x="125" y="162"/>
                      <a:pt x="125" y="162"/>
                      <a:pt x="125" y="162"/>
                    </a:cubicBezTo>
                    <a:cubicBezTo>
                      <a:pt x="134" y="208"/>
                      <a:pt x="142" y="259"/>
                      <a:pt x="148" y="299"/>
                    </a:cubicBezTo>
                    <a:cubicBezTo>
                      <a:pt x="149" y="299"/>
                      <a:pt x="149" y="299"/>
                      <a:pt x="149" y="299"/>
                    </a:cubicBezTo>
                    <a:cubicBezTo>
                      <a:pt x="156" y="256"/>
                      <a:pt x="165" y="209"/>
                      <a:pt x="175" y="161"/>
                    </a:cubicBezTo>
                    <a:cubicBezTo>
                      <a:pt x="208" y="0"/>
                      <a:pt x="208" y="0"/>
                      <a:pt x="208" y="0"/>
                    </a:cubicBezTo>
                    <a:cubicBezTo>
                      <a:pt x="303" y="0"/>
                      <a:pt x="303" y="0"/>
                      <a:pt x="303" y="0"/>
                    </a:cubicBezTo>
                    <a:cubicBezTo>
                      <a:pt x="334" y="165"/>
                      <a:pt x="334" y="165"/>
                      <a:pt x="334" y="165"/>
                    </a:cubicBezTo>
                    <a:cubicBezTo>
                      <a:pt x="343" y="211"/>
                      <a:pt x="349" y="253"/>
                      <a:pt x="355" y="297"/>
                    </a:cubicBezTo>
                    <a:cubicBezTo>
                      <a:pt x="356" y="297"/>
                      <a:pt x="356" y="297"/>
                      <a:pt x="356" y="297"/>
                    </a:cubicBezTo>
                    <a:cubicBezTo>
                      <a:pt x="362" y="253"/>
                      <a:pt x="371" y="207"/>
                      <a:pt x="379" y="161"/>
                    </a:cubicBezTo>
                    <a:cubicBezTo>
                      <a:pt x="411" y="0"/>
                      <a:pt x="411" y="0"/>
                      <a:pt x="411" y="0"/>
                    </a:cubicBezTo>
                    <a:cubicBezTo>
                      <a:pt x="501" y="0"/>
                      <a:pt x="501" y="0"/>
                      <a:pt x="501" y="0"/>
                    </a:cubicBezTo>
                    <a:cubicBezTo>
                      <a:pt x="400" y="392"/>
                      <a:pt x="400" y="392"/>
                      <a:pt x="400" y="392"/>
                    </a:cubicBezTo>
                    <a:cubicBezTo>
                      <a:pt x="304" y="392"/>
                      <a:pt x="304" y="392"/>
                      <a:pt x="304" y="392"/>
                    </a:cubicBezTo>
                    <a:cubicBezTo>
                      <a:pt x="271" y="223"/>
                      <a:pt x="271" y="223"/>
                      <a:pt x="271" y="223"/>
                    </a:cubicBezTo>
                    <a:cubicBezTo>
                      <a:pt x="263" y="184"/>
                      <a:pt x="257" y="147"/>
                      <a:pt x="252" y="102"/>
                    </a:cubicBezTo>
                    <a:cubicBezTo>
                      <a:pt x="251" y="102"/>
                      <a:pt x="251" y="102"/>
                      <a:pt x="251" y="102"/>
                    </a:cubicBezTo>
                    <a:cubicBezTo>
                      <a:pt x="244" y="147"/>
                      <a:pt x="237" y="184"/>
                      <a:pt x="228" y="223"/>
                    </a:cubicBezTo>
                    <a:cubicBezTo>
                      <a:pt x="191" y="392"/>
                      <a:pt x="191" y="392"/>
                      <a:pt x="191" y="392"/>
                    </a:cubicBezTo>
                    <a:lnTo>
                      <a:pt x="94" y="392"/>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69" name="Group 68">
              <a:extLst>
                <a:ext uri="{FF2B5EF4-FFF2-40B4-BE49-F238E27FC236}">
                  <a16:creationId xmlns:a16="http://schemas.microsoft.com/office/drawing/2014/main" id="{8CE03A35-64E1-4B5F-948B-311D976E08D5}"/>
                </a:ext>
              </a:extLst>
            </p:cNvPr>
            <p:cNvGrpSpPr/>
            <p:nvPr/>
          </p:nvGrpSpPr>
          <p:grpSpPr>
            <a:xfrm>
              <a:off x="5268141" y="4381479"/>
              <a:ext cx="693014" cy="693014"/>
              <a:chOff x="7347279" y="2683926"/>
              <a:chExt cx="866118" cy="866118"/>
            </a:xfrm>
          </p:grpSpPr>
          <p:sp>
            <p:nvSpPr>
              <p:cNvPr id="70" name="Oval 13">
                <a:extLst>
                  <a:ext uri="{FF2B5EF4-FFF2-40B4-BE49-F238E27FC236}">
                    <a16:creationId xmlns:a16="http://schemas.microsoft.com/office/drawing/2014/main" id="{080D1941-0245-4221-BA6E-7C7C28BC8CE0}"/>
                  </a:ext>
                </a:extLst>
              </p:cNvPr>
              <p:cNvSpPr>
                <a:spLocks noChangeArrowheads="1"/>
              </p:cNvSpPr>
              <p:nvPr/>
            </p:nvSpPr>
            <p:spPr bwMode="auto">
              <a:xfrm>
                <a:off x="7347279" y="2683926"/>
                <a:ext cx="866118"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71" name="Freeform 10">
                <a:extLst>
                  <a:ext uri="{FF2B5EF4-FFF2-40B4-BE49-F238E27FC236}">
                    <a16:creationId xmlns:a16="http://schemas.microsoft.com/office/drawing/2014/main" id="{CEEC113D-F435-476D-AD09-D4539DB06A53}"/>
                  </a:ext>
                </a:extLst>
              </p:cNvPr>
              <p:cNvSpPr>
                <a:spLocks noEditPoints="1"/>
              </p:cNvSpPr>
              <p:nvPr/>
            </p:nvSpPr>
            <p:spPr bwMode="auto">
              <a:xfrm>
                <a:off x="7577870" y="2861510"/>
                <a:ext cx="404936" cy="434172"/>
              </a:xfrm>
              <a:custGeom>
                <a:avLst/>
                <a:gdLst>
                  <a:gd name="T0" fmla="*/ 186 w 377"/>
                  <a:gd name="T1" fmla="*/ 0 h 405"/>
                  <a:gd name="T2" fmla="*/ 377 w 377"/>
                  <a:gd name="T3" fmla="*/ 205 h 405"/>
                  <a:gd name="T4" fmla="*/ 193 w 377"/>
                  <a:gd name="T5" fmla="*/ 405 h 405"/>
                  <a:gd name="T6" fmla="*/ 0 w 377"/>
                  <a:gd name="T7" fmla="*/ 198 h 405"/>
                  <a:gd name="T8" fmla="*/ 186 w 377"/>
                  <a:gd name="T9" fmla="*/ 0 h 405"/>
                  <a:gd name="T10" fmla="*/ 189 w 377"/>
                  <a:gd name="T11" fmla="*/ 70 h 405"/>
                  <a:gd name="T12" fmla="*/ 94 w 377"/>
                  <a:gd name="T13" fmla="*/ 201 h 405"/>
                  <a:gd name="T14" fmla="*/ 188 w 377"/>
                  <a:gd name="T15" fmla="*/ 335 h 405"/>
                  <a:gd name="T16" fmla="*/ 284 w 377"/>
                  <a:gd name="T17" fmla="*/ 204 h 405"/>
                  <a:gd name="T18" fmla="*/ 189 w 377"/>
                  <a:gd name="T19" fmla="*/ 7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7" h="405">
                    <a:moveTo>
                      <a:pt x="186" y="0"/>
                    </a:moveTo>
                    <a:cubicBezTo>
                      <a:pt x="302" y="0"/>
                      <a:pt x="377" y="88"/>
                      <a:pt x="377" y="205"/>
                    </a:cubicBezTo>
                    <a:cubicBezTo>
                      <a:pt x="377" y="317"/>
                      <a:pt x="309" y="405"/>
                      <a:pt x="193" y="405"/>
                    </a:cubicBezTo>
                    <a:cubicBezTo>
                      <a:pt x="78" y="405"/>
                      <a:pt x="0" y="327"/>
                      <a:pt x="0" y="198"/>
                    </a:cubicBezTo>
                    <a:cubicBezTo>
                      <a:pt x="0" y="90"/>
                      <a:pt x="66" y="0"/>
                      <a:pt x="186" y="0"/>
                    </a:cubicBezTo>
                    <a:close/>
                    <a:moveTo>
                      <a:pt x="189" y="70"/>
                    </a:moveTo>
                    <a:cubicBezTo>
                      <a:pt x="127" y="70"/>
                      <a:pt x="94" y="131"/>
                      <a:pt x="94" y="201"/>
                    </a:cubicBezTo>
                    <a:cubicBezTo>
                      <a:pt x="94" y="278"/>
                      <a:pt x="128" y="335"/>
                      <a:pt x="188" y="335"/>
                    </a:cubicBezTo>
                    <a:cubicBezTo>
                      <a:pt x="247" y="335"/>
                      <a:pt x="284" y="280"/>
                      <a:pt x="284" y="204"/>
                    </a:cubicBezTo>
                    <a:cubicBezTo>
                      <a:pt x="284" y="127"/>
                      <a:pt x="249" y="70"/>
                      <a:pt x="189" y="70"/>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72" name="Group 71">
              <a:extLst>
                <a:ext uri="{FF2B5EF4-FFF2-40B4-BE49-F238E27FC236}">
                  <a16:creationId xmlns:a16="http://schemas.microsoft.com/office/drawing/2014/main" id="{D325812D-65D7-4C1E-90F1-886EB3127CD9}"/>
                </a:ext>
              </a:extLst>
            </p:cNvPr>
            <p:cNvGrpSpPr/>
            <p:nvPr/>
          </p:nvGrpSpPr>
          <p:grpSpPr>
            <a:xfrm>
              <a:off x="6250724" y="4361828"/>
              <a:ext cx="694005" cy="693014"/>
              <a:chOff x="10304966" y="2683926"/>
              <a:chExt cx="867356" cy="866118"/>
            </a:xfrm>
          </p:grpSpPr>
          <p:sp>
            <p:nvSpPr>
              <p:cNvPr id="73" name="Oval 16">
                <a:extLst>
                  <a:ext uri="{FF2B5EF4-FFF2-40B4-BE49-F238E27FC236}">
                    <a16:creationId xmlns:a16="http://schemas.microsoft.com/office/drawing/2014/main" id="{A6DC5A86-AAE7-4564-A7A9-099D61714C7C}"/>
                  </a:ext>
                </a:extLst>
              </p:cNvPr>
              <p:cNvSpPr>
                <a:spLocks noChangeArrowheads="1"/>
              </p:cNvSpPr>
              <p:nvPr/>
            </p:nvSpPr>
            <p:spPr bwMode="auto">
              <a:xfrm>
                <a:off x="10304966" y="2683926"/>
                <a:ext cx="867356"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74" name="Freeform 12">
                <a:extLst>
                  <a:ext uri="{FF2B5EF4-FFF2-40B4-BE49-F238E27FC236}">
                    <a16:creationId xmlns:a16="http://schemas.microsoft.com/office/drawing/2014/main" id="{A9FAF18D-C4BA-4DCB-AAAB-5F2293C4EB6D}"/>
                  </a:ext>
                </a:extLst>
              </p:cNvPr>
              <p:cNvSpPr>
                <a:spLocks/>
              </p:cNvSpPr>
              <p:nvPr/>
            </p:nvSpPr>
            <p:spPr bwMode="auto">
              <a:xfrm>
                <a:off x="10575317" y="2940940"/>
                <a:ext cx="309808" cy="401208"/>
              </a:xfrm>
              <a:custGeom>
                <a:avLst/>
                <a:gdLst>
                  <a:gd name="T0" fmla="*/ 338 w 522"/>
                  <a:gd name="T1" fmla="*/ 676 h 676"/>
                  <a:gd name="T2" fmla="*/ 185 w 522"/>
                  <a:gd name="T3" fmla="*/ 676 h 676"/>
                  <a:gd name="T4" fmla="*/ 185 w 522"/>
                  <a:gd name="T5" fmla="*/ 127 h 676"/>
                  <a:gd name="T6" fmla="*/ 0 w 522"/>
                  <a:gd name="T7" fmla="*/ 127 h 676"/>
                  <a:gd name="T8" fmla="*/ 0 w 522"/>
                  <a:gd name="T9" fmla="*/ 0 h 676"/>
                  <a:gd name="T10" fmla="*/ 522 w 522"/>
                  <a:gd name="T11" fmla="*/ 0 h 676"/>
                  <a:gd name="T12" fmla="*/ 522 w 522"/>
                  <a:gd name="T13" fmla="*/ 127 h 676"/>
                  <a:gd name="T14" fmla="*/ 338 w 522"/>
                  <a:gd name="T15" fmla="*/ 127 h 676"/>
                  <a:gd name="T16" fmla="*/ 338 w 522"/>
                  <a:gd name="T17" fmla="*/ 67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676">
                    <a:moveTo>
                      <a:pt x="338" y="676"/>
                    </a:moveTo>
                    <a:lnTo>
                      <a:pt x="185" y="676"/>
                    </a:lnTo>
                    <a:lnTo>
                      <a:pt x="185" y="127"/>
                    </a:lnTo>
                    <a:lnTo>
                      <a:pt x="0" y="127"/>
                    </a:lnTo>
                    <a:lnTo>
                      <a:pt x="0" y="0"/>
                    </a:lnTo>
                    <a:lnTo>
                      <a:pt x="522" y="0"/>
                    </a:lnTo>
                    <a:lnTo>
                      <a:pt x="522" y="127"/>
                    </a:lnTo>
                    <a:lnTo>
                      <a:pt x="338" y="127"/>
                    </a:lnTo>
                    <a:lnTo>
                      <a:pt x="338" y="676"/>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grpSp>
      </p:grpSp>
      <p:sp>
        <p:nvSpPr>
          <p:cNvPr id="77" name="Rectangle 9">
            <a:extLst>
              <a:ext uri="{FF2B5EF4-FFF2-40B4-BE49-F238E27FC236}">
                <a16:creationId xmlns:a16="http://schemas.microsoft.com/office/drawing/2014/main" id="{92FA78F1-B519-4BEF-A3B7-D944DDC1AA40}"/>
              </a:ext>
            </a:extLst>
          </p:cNvPr>
          <p:cNvSpPr>
            <a:spLocks noChangeArrowheads="1"/>
          </p:cNvSpPr>
          <p:nvPr/>
        </p:nvSpPr>
        <p:spPr bwMode="auto">
          <a:xfrm>
            <a:off x="808095" y="0"/>
            <a:ext cx="483394" cy="482204"/>
          </a:xfrm>
          <a:prstGeom prst="rect">
            <a:avLst/>
          </a:prstGeom>
          <a:solidFill>
            <a:schemeClr val="accent1">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dirty="0"/>
          </a:p>
        </p:txBody>
      </p:sp>
    </p:spTree>
    <p:extLst>
      <p:ext uri="{BB962C8B-B14F-4D97-AF65-F5344CB8AC3E}">
        <p14:creationId xmlns:p14="http://schemas.microsoft.com/office/powerpoint/2010/main" val="3270775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Vertical)">
                                      <p:cBhvr>
                                        <p:cTn id="7" dur="500"/>
                                        <p:tgtEl>
                                          <p:spTgt spid="1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Effect transition="in" filter="fade">
                                      <p:cBhvr>
                                        <p:cTn id="13" dur="500"/>
                                        <p:tgtEl>
                                          <p:spTgt spid="18"/>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right)">
                                      <p:cBhvr>
                                        <p:cTn id="17" dur="500"/>
                                        <p:tgtEl>
                                          <p:spTgt spid="19"/>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anim calcmode="lin" valueType="num">
                                      <p:cBhvr>
                                        <p:cTn id="22" dur="500" fill="hold"/>
                                        <p:tgtEl>
                                          <p:spTgt spid="20"/>
                                        </p:tgtEl>
                                        <p:attrNameLst>
                                          <p:attrName>ppt_x</p:attrName>
                                        </p:attrNameLst>
                                      </p:cBhvr>
                                      <p:tavLst>
                                        <p:tav tm="0">
                                          <p:val>
                                            <p:strVal val="#ppt_x"/>
                                          </p:val>
                                        </p:tav>
                                        <p:tav tm="100000">
                                          <p:val>
                                            <p:strVal val="#ppt_x"/>
                                          </p:val>
                                        </p:tav>
                                      </p:tavLst>
                                    </p:anim>
                                    <p:anim calcmode="lin" valueType="num">
                                      <p:cBhvr>
                                        <p:cTn id="23" dur="500" fill="hold"/>
                                        <p:tgtEl>
                                          <p:spTgt spid="20"/>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2" presetClass="entr" presetSubtype="2"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right)">
                                      <p:cBhvr>
                                        <p:cTn id="27" dur="500"/>
                                        <p:tgtEl>
                                          <p:spTgt spid="21"/>
                                        </p:tgtEl>
                                      </p:cBhvr>
                                    </p:animEffect>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anim calcmode="lin" valueType="num">
                                      <p:cBhvr>
                                        <p:cTn id="32" dur="500" fill="hold"/>
                                        <p:tgtEl>
                                          <p:spTgt spid="22"/>
                                        </p:tgtEl>
                                        <p:attrNameLst>
                                          <p:attrName>ppt_x</p:attrName>
                                        </p:attrNameLst>
                                      </p:cBhvr>
                                      <p:tavLst>
                                        <p:tav tm="0">
                                          <p:val>
                                            <p:strVal val="#ppt_x"/>
                                          </p:val>
                                        </p:tav>
                                        <p:tav tm="100000">
                                          <p:val>
                                            <p:strVal val="#ppt_x"/>
                                          </p:val>
                                        </p:tav>
                                      </p:tavLst>
                                    </p:anim>
                                    <p:anim calcmode="lin" valueType="num">
                                      <p:cBhvr>
                                        <p:cTn id="33" dur="500" fill="hold"/>
                                        <p:tgtEl>
                                          <p:spTgt spid="22"/>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par>
                          <p:cTn id="38" fill="hold">
                            <p:stCondLst>
                              <p:cond delay="3500"/>
                            </p:stCondLst>
                            <p:childTnLst>
                              <p:par>
                                <p:cTn id="39" presetID="42" presetClass="entr" presetSubtype="0"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anim calcmode="lin" valueType="num">
                                      <p:cBhvr>
                                        <p:cTn id="42" dur="500" fill="hold"/>
                                        <p:tgtEl>
                                          <p:spTgt spid="24"/>
                                        </p:tgtEl>
                                        <p:attrNameLst>
                                          <p:attrName>ppt_x</p:attrName>
                                        </p:attrNameLst>
                                      </p:cBhvr>
                                      <p:tavLst>
                                        <p:tav tm="0">
                                          <p:val>
                                            <p:strVal val="#ppt_x"/>
                                          </p:val>
                                        </p:tav>
                                        <p:tav tm="100000">
                                          <p:val>
                                            <p:strVal val="#ppt_x"/>
                                          </p:val>
                                        </p:tav>
                                      </p:tavLst>
                                    </p:anim>
                                    <p:anim calcmode="lin" valueType="num">
                                      <p:cBhvr>
                                        <p:cTn id="43" dur="500" fill="hold"/>
                                        <p:tgtEl>
                                          <p:spTgt spid="24"/>
                                        </p:tgtEl>
                                        <p:attrNameLst>
                                          <p:attrName>ppt_y</p:attrName>
                                        </p:attrNameLst>
                                      </p:cBhvr>
                                      <p:tavLst>
                                        <p:tav tm="0">
                                          <p:val>
                                            <p:strVal val="#ppt_y+.1"/>
                                          </p:val>
                                        </p:tav>
                                        <p:tav tm="100000">
                                          <p:val>
                                            <p:strVal val="#ppt_y"/>
                                          </p:val>
                                        </p:tav>
                                      </p:tavLst>
                                    </p:anim>
                                  </p:childTnLst>
                                </p:cTn>
                              </p:par>
                            </p:childTnLst>
                          </p:cTn>
                        </p:par>
                        <p:par>
                          <p:cTn id="44" fill="hold">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childTnLst>
                          </p:cTn>
                        </p:par>
                        <p:par>
                          <p:cTn id="48" fill="hold">
                            <p:stCondLst>
                              <p:cond delay="4500"/>
                            </p:stCondLst>
                            <p:childTnLst>
                              <p:par>
                                <p:cTn id="49" presetID="42" presetClass="entr" presetSubtype="0"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anim calcmode="lin" valueType="num">
                                      <p:cBhvr>
                                        <p:cTn id="52" dur="500" fill="hold"/>
                                        <p:tgtEl>
                                          <p:spTgt spid="26"/>
                                        </p:tgtEl>
                                        <p:attrNameLst>
                                          <p:attrName>ppt_x</p:attrName>
                                        </p:attrNameLst>
                                      </p:cBhvr>
                                      <p:tavLst>
                                        <p:tav tm="0">
                                          <p:val>
                                            <p:strVal val="#ppt_x"/>
                                          </p:val>
                                        </p:tav>
                                        <p:tav tm="100000">
                                          <p:val>
                                            <p:strVal val="#ppt_x"/>
                                          </p:val>
                                        </p:tav>
                                      </p:tavLst>
                                    </p:anim>
                                    <p:anim calcmode="lin" valueType="num">
                                      <p:cBhvr>
                                        <p:cTn id="53" dur="500" fill="hold"/>
                                        <p:tgtEl>
                                          <p:spTgt spid="26"/>
                                        </p:tgtEl>
                                        <p:attrNameLst>
                                          <p:attrName>ppt_y</p:attrName>
                                        </p:attrNameLst>
                                      </p:cBhvr>
                                      <p:tavLst>
                                        <p:tav tm="0">
                                          <p:val>
                                            <p:strVal val="#ppt_y+.1"/>
                                          </p:val>
                                        </p:tav>
                                        <p:tav tm="100000">
                                          <p:val>
                                            <p:strVal val="#ppt_y"/>
                                          </p:val>
                                        </p:tav>
                                      </p:tavLst>
                                    </p:anim>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60"/>
                                        </p:tgtEl>
                                        <p:attrNameLst>
                                          <p:attrName>style.visibility</p:attrName>
                                        </p:attrNameLst>
                                      </p:cBhvr>
                                      <p:to>
                                        <p:strVal val="visible"/>
                                      </p:to>
                                    </p:set>
                                    <p:anim calcmode="lin" valueType="num">
                                      <p:cBhvr>
                                        <p:cTn id="57" dur="500" fill="hold"/>
                                        <p:tgtEl>
                                          <p:spTgt spid="60"/>
                                        </p:tgtEl>
                                        <p:attrNameLst>
                                          <p:attrName>ppt_w</p:attrName>
                                        </p:attrNameLst>
                                      </p:cBhvr>
                                      <p:tavLst>
                                        <p:tav tm="0">
                                          <p:val>
                                            <p:fltVal val="0"/>
                                          </p:val>
                                        </p:tav>
                                        <p:tav tm="100000">
                                          <p:val>
                                            <p:strVal val="#ppt_w"/>
                                          </p:val>
                                        </p:tav>
                                      </p:tavLst>
                                    </p:anim>
                                    <p:anim calcmode="lin" valueType="num">
                                      <p:cBhvr>
                                        <p:cTn id="58" dur="500" fill="hold"/>
                                        <p:tgtEl>
                                          <p:spTgt spid="60"/>
                                        </p:tgtEl>
                                        <p:attrNameLst>
                                          <p:attrName>ppt_h</p:attrName>
                                        </p:attrNameLst>
                                      </p:cBhvr>
                                      <p:tavLst>
                                        <p:tav tm="0">
                                          <p:val>
                                            <p:fltVal val="0"/>
                                          </p:val>
                                        </p:tav>
                                        <p:tav tm="100000">
                                          <p:val>
                                            <p:strVal val="#ppt_h"/>
                                          </p:val>
                                        </p:tav>
                                      </p:tavLst>
                                    </p:anim>
                                    <p:animEffect transition="in" filter="fade">
                                      <p:cBhvr>
                                        <p:cTn id="59" dur="500"/>
                                        <p:tgtEl>
                                          <p:spTgt spid="60"/>
                                        </p:tgtEl>
                                      </p:cBhvr>
                                    </p:animEffect>
                                  </p:childTnLst>
                                </p:cTn>
                              </p:par>
                            </p:childTnLst>
                          </p:cTn>
                        </p:par>
                        <p:par>
                          <p:cTn id="60" fill="hold">
                            <p:stCondLst>
                              <p:cond delay="5500"/>
                            </p:stCondLst>
                            <p:childTnLst>
                              <p:par>
                                <p:cTn id="61" presetID="53" presetClass="entr" presetSubtype="16" fill="hold" grpId="0" nodeType="afterEffect">
                                  <p:stCondLst>
                                    <p:cond delay="0"/>
                                  </p:stCondLst>
                                  <p:childTnLst>
                                    <p:set>
                                      <p:cBhvr>
                                        <p:cTn id="62" dur="1" fill="hold">
                                          <p:stCondLst>
                                            <p:cond delay="0"/>
                                          </p:stCondLst>
                                        </p:cTn>
                                        <p:tgtEl>
                                          <p:spTgt spid="77"/>
                                        </p:tgtEl>
                                        <p:attrNameLst>
                                          <p:attrName>style.visibility</p:attrName>
                                        </p:attrNameLst>
                                      </p:cBhvr>
                                      <p:to>
                                        <p:strVal val="visible"/>
                                      </p:to>
                                    </p:set>
                                    <p:anim calcmode="lin" valueType="num">
                                      <p:cBhvr>
                                        <p:cTn id="63" dur="500" fill="hold"/>
                                        <p:tgtEl>
                                          <p:spTgt spid="77"/>
                                        </p:tgtEl>
                                        <p:attrNameLst>
                                          <p:attrName>ppt_w</p:attrName>
                                        </p:attrNameLst>
                                      </p:cBhvr>
                                      <p:tavLst>
                                        <p:tav tm="0">
                                          <p:val>
                                            <p:fltVal val="0"/>
                                          </p:val>
                                        </p:tav>
                                        <p:tav tm="100000">
                                          <p:val>
                                            <p:strVal val="#ppt_w"/>
                                          </p:val>
                                        </p:tav>
                                      </p:tavLst>
                                    </p:anim>
                                    <p:anim calcmode="lin" valueType="num">
                                      <p:cBhvr>
                                        <p:cTn id="64" dur="500" fill="hold"/>
                                        <p:tgtEl>
                                          <p:spTgt spid="77"/>
                                        </p:tgtEl>
                                        <p:attrNameLst>
                                          <p:attrName>ppt_h</p:attrName>
                                        </p:attrNameLst>
                                      </p:cBhvr>
                                      <p:tavLst>
                                        <p:tav tm="0">
                                          <p:val>
                                            <p:fltVal val="0"/>
                                          </p:val>
                                        </p:tav>
                                        <p:tav tm="100000">
                                          <p:val>
                                            <p:strVal val="#ppt_h"/>
                                          </p:val>
                                        </p:tav>
                                      </p:tavLst>
                                    </p:anim>
                                    <p:animEffect transition="in" filter="fade">
                                      <p:cBhvr>
                                        <p:cTn id="65" dur="500"/>
                                        <p:tgtEl>
                                          <p:spTgt spid="77"/>
                                        </p:tgtEl>
                                      </p:cBhvr>
                                    </p:animEffect>
                                  </p:childTnLst>
                                </p:cTn>
                              </p:par>
                            </p:childTnLst>
                          </p:cTn>
                        </p:par>
                        <p:par>
                          <p:cTn id="66" fill="hold">
                            <p:stCondLst>
                              <p:cond delay="6000"/>
                            </p:stCondLst>
                            <p:childTnLst>
                              <p:par>
                                <p:cTn id="67" presetID="53" presetClass="entr" presetSubtype="16" fill="hold" grpId="0" nodeType="afterEffect">
                                  <p:stCondLst>
                                    <p:cond delay="0"/>
                                  </p:stCondLst>
                                  <p:childTnLst>
                                    <p:set>
                                      <p:cBhvr>
                                        <p:cTn id="68" dur="1" fill="hold">
                                          <p:stCondLst>
                                            <p:cond delay="0"/>
                                          </p:stCondLst>
                                        </p:cTn>
                                        <p:tgtEl>
                                          <p:spTgt spid="61"/>
                                        </p:tgtEl>
                                        <p:attrNameLst>
                                          <p:attrName>style.visibility</p:attrName>
                                        </p:attrNameLst>
                                      </p:cBhvr>
                                      <p:to>
                                        <p:strVal val="visible"/>
                                      </p:to>
                                    </p:set>
                                    <p:anim calcmode="lin" valueType="num">
                                      <p:cBhvr>
                                        <p:cTn id="69" dur="500" fill="hold"/>
                                        <p:tgtEl>
                                          <p:spTgt spid="61"/>
                                        </p:tgtEl>
                                        <p:attrNameLst>
                                          <p:attrName>ppt_w</p:attrName>
                                        </p:attrNameLst>
                                      </p:cBhvr>
                                      <p:tavLst>
                                        <p:tav tm="0">
                                          <p:val>
                                            <p:fltVal val="0"/>
                                          </p:val>
                                        </p:tav>
                                        <p:tav tm="100000">
                                          <p:val>
                                            <p:strVal val="#ppt_w"/>
                                          </p:val>
                                        </p:tav>
                                      </p:tavLst>
                                    </p:anim>
                                    <p:anim calcmode="lin" valueType="num">
                                      <p:cBhvr>
                                        <p:cTn id="70" dur="500" fill="hold"/>
                                        <p:tgtEl>
                                          <p:spTgt spid="61"/>
                                        </p:tgtEl>
                                        <p:attrNameLst>
                                          <p:attrName>ppt_h</p:attrName>
                                        </p:attrNameLst>
                                      </p:cBhvr>
                                      <p:tavLst>
                                        <p:tav tm="0">
                                          <p:val>
                                            <p:fltVal val="0"/>
                                          </p:val>
                                        </p:tav>
                                        <p:tav tm="100000">
                                          <p:val>
                                            <p:strVal val="#ppt_h"/>
                                          </p:val>
                                        </p:tav>
                                      </p:tavLst>
                                    </p:anim>
                                    <p:animEffect transition="in" filter="fade">
                                      <p:cBhvr>
                                        <p:cTn id="71" dur="500"/>
                                        <p:tgtEl>
                                          <p:spTgt spid="61"/>
                                        </p:tgtEl>
                                      </p:cBhvr>
                                    </p:animEffect>
                                  </p:childTnLst>
                                </p:cTn>
                              </p:par>
                            </p:childTnLst>
                          </p:cTn>
                        </p:par>
                        <p:par>
                          <p:cTn id="72" fill="hold">
                            <p:stCondLst>
                              <p:cond delay="6500"/>
                            </p:stCondLst>
                            <p:childTnLst>
                              <p:par>
                                <p:cTn id="73" presetID="53" presetClass="entr" presetSubtype="16" fill="hold" grpId="0" nodeType="afterEffect">
                                  <p:stCondLst>
                                    <p:cond delay="0"/>
                                  </p:stCondLst>
                                  <p:childTnLst>
                                    <p:set>
                                      <p:cBhvr>
                                        <p:cTn id="74" dur="1" fill="hold">
                                          <p:stCondLst>
                                            <p:cond delay="0"/>
                                          </p:stCondLst>
                                        </p:cTn>
                                        <p:tgtEl>
                                          <p:spTgt spid="62"/>
                                        </p:tgtEl>
                                        <p:attrNameLst>
                                          <p:attrName>style.visibility</p:attrName>
                                        </p:attrNameLst>
                                      </p:cBhvr>
                                      <p:to>
                                        <p:strVal val="visible"/>
                                      </p:to>
                                    </p:set>
                                    <p:anim calcmode="lin" valueType="num">
                                      <p:cBhvr>
                                        <p:cTn id="75" dur="500" fill="hold"/>
                                        <p:tgtEl>
                                          <p:spTgt spid="62"/>
                                        </p:tgtEl>
                                        <p:attrNameLst>
                                          <p:attrName>ppt_w</p:attrName>
                                        </p:attrNameLst>
                                      </p:cBhvr>
                                      <p:tavLst>
                                        <p:tav tm="0">
                                          <p:val>
                                            <p:fltVal val="0"/>
                                          </p:val>
                                        </p:tav>
                                        <p:tav tm="100000">
                                          <p:val>
                                            <p:strVal val="#ppt_w"/>
                                          </p:val>
                                        </p:tav>
                                      </p:tavLst>
                                    </p:anim>
                                    <p:anim calcmode="lin" valueType="num">
                                      <p:cBhvr>
                                        <p:cTn id="76" dur="500" fill="hold"/>
                                        <p:tgtEl>
                                          <p:spTgt spid="62"/>
                                        </p:tgtEl>
                                        <p:attrNameLst>
                                          <p:attrName>ppt_h</p:attrName>
                                        </p:attrNameLst>
                                      </p:cBhvr>
                                      <p:tavLst>
                                        <p:tav tm="0">
                                          <p:val>
                                            <p:fltVal val="0"/>
                                          </p:val>
                                        </p:tav>
                                        <p:tav tm="100000">
                                          <p:val>
                                            <p:strVal val="#ppt_h"/>
                                          </p:val>
                                        </p:tav>
                                      </p:tavLst>
                                    </p:anim>
                                    <p:animEffect transition="in" filter="fade">
                                      <p:cBhvr>
                                        <p:cTn id="7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P spid="21" grpId="0"/>
      <p:bldP spid="22" grpId="0"/>
      <p:bldP spid="23" grpId="0"/>
      <p:bldP spid="24" grpId="0"/>
      <p:bldP spid="25" grpId="0"/>
      <p:bldP spid="26" grpId="0"/>
      <p:bldP spid="60" grpId="0" animBg="1"/>
      <p:bldP spid="61" grpId="0" animBg="1"/>
      <p:bldP spid="62" grpId="0" animBg="1"/>
      <p:bldP spid="7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2977F52-3006-49D2-9156-B1BAA5EF613E}"/>
              </a:ext>
            </a:extLst>
          </p:cNvPr>
          <p:cNvSpPr txBox="1"/>
          <p:nvPr/>
        </p:nvSpPr>
        <p:spPr>
          <a:xfrm>
            <a:off x="2566555" y="890352"/>
            <a:ext cx="4010891" cy="461665"/>
          </a:xfrm>
          <a:prstGeom prst="rect">
            <a:avLst/>
          </a:prstGeom>
          <a:noFill/>
        </p:spPr>
        <p:txBody>
          <a:bodyPr wrap="square" rtlCol="0">
            <a:spAutoFit/>
          </a:bodyPr>
          <a:lstStyle/>
          <a:p>
            <a:pPr algn="ctr"/>
            <a:r>
              <a:rPr lang="en-US" sz="2400" dirty="0">
                <a:solidFill>
                  <a:schemeClr val="accent3"/>
                </a:solidFill>
                <a:latin typeface="+mj-lt"/>
              </a:rPr>
              <a:t>INFOGRAPHIC</a:t>
            </a:r>
            <a:r>
              <a:rPr lang="en-US" sz="2400" dirty="0">
                <a:solidFill>
                  <a:schemeClr val="tx1">
                    <a:lumMod val="85000"/>
                    <a:lumOff val="15000"/>
                  </a:schemeClr>
                </a:solidFill>
                <a:latin typeface="+mj-lt"/>
              </a:rPr>
              <a:t> SWOT</a:t>
            </a:r>
          </a:p>
        </p:txBody>
      </p:sp>
      <p:sp>
        <p:nvSpPr>
          <p:cNvPr id="12" name="Rectangle 11">
            <a:extLst>
              <a:ext uri="{FF2B5EF4-FFF2-40B4-BE49-F238E27FC236}">
                <a16:creationId xmlns:a16="http://schemas.microsoft.com/office/drawing/2014/main" id="{717E0E9C-B49C-4481-8DFF-5590EEC29B74}"/>
              </a:ext>
            </a:extLst>
          </p:cNvPr>
          <p:cNvSpPr/>
          <p:nvPr/>
        </p:nvSpPr>
        <p:spPr>
          <a:xfrm>
            <a:off x="968476" y="1963778"/>
            <a:ext cx="1997471" cy="253916"/>
          </a:xfrm>
          <a:prstGeom prst="rect">
            <a:avLst/>
          </a:prstGeom>
        </p:spPr>
        <p:txBody>
          <a:bodyPr wrap="square">
            <a:spAutoFit/>
          </a:bodyPr>
          <a:lstStyle/>
          <a:p>
            <a:pPr algn="r"/>
            <a:r>
              <a:rPr lang="en-US" sz="1050" dirty="0">
                <a:solidFill>
                  <a:schemeClr val="tx1">
                    <a:lumMod val="85000"/>
                    <a:lumOff val="15000"/>
                  </a:schemeClr>
                </a:solidFill>
                <a:latin typeface="+mj-lt"/>
              </a:rPr>
              <a:t>Strengths</a:t>
            </a:r>
          </a:p>
        </p:txBody>
      </p:sp>
      <p:sp>
        <p:nvSpPr>
          <p:cNvPr id="13" name="Rectangle 12">
            <a:extLst>
              <a:ext uri="{FF2B5EF4-FFF2-40B4-BE49-F238E27FC236}">
                <a16:creationId xmlns:a16="http://schemas.microsoft.com/office/drawing/2014/main" id="{19C958B1-AD09-43AC-9FF1-E162C7CBD145}"/>
              </a:ext>
            </a:extLst>
          </p:cNvPr>
          <p:cNvSpPr/>
          <p:nvPr/>
        </p:nvSpPr>
        <p:spPr>
          <a:xfrm>
            <a:off x="1116209" y="2194611"/>
            <a:ext cx="1849738" cy="455253"/>
          </a:xfrm>
          <a:prstGeom prst="rect">
            <a:avLst/>
          </a:prstGeom>
          <a:noFill/>
        </p:spPr>
        <p:txBody>
          <a:bodyPr wrap="square">
            <a:spAutoFit/>
          </a:bodyPr>
          <a:lstStyle/>
          <a:p>
            <a:pPr algn="r">
              <a:lnSpc>
                <a:spcPct val="150000"/>
              </a:lnSpc>
            </a:pPr>
            <a:r>
              <a:rPr lang="en-US" sz="825" dirty="0">
                <a:solidFill>
                  <a:schemeClr val="tx1">
                    <a:lumMod val="50000"/>
                    <a:lumOff val="50000"/>
                  </a:schemeClr>
                </a:solidFill>
              </a:rPr>
              <a:t>Lorem Ipsum is simply dummy example lorem ipsum dolor sit</a:t>
            </a:r>
          </a:p>
        </p:txBody>
      </p:sp>
      <p:sp>
        <p:nvSpPr>
          <p:cNvPr id="14" name="Rectangle 13">
            <a:extLst>
              <a:ext uri="{FF2B5EF4-FFF2-40B4-BE49-F238E27FC236}">
                <a16:creationId xmlns:a16="http://schemas.microsoft.com/office/drawing/2014/main" id="{8806486B-58CC-4CB5-A0BD-621073945422}"/>
              </a:ext>
            </a:extLst>
          </p:cNvPr>
          <p:cNvSpPr/>
          <p:nvPr/>
        </p:nvSpPr>
        <p:spPr>
          <a:xfrm>
            <a:off x="968476" y="3590179"/>
            <a:ext cx="1997471" cy="253916"/>
          </a:xfrm>
          <a:prstGeom prst="rect">
            <a:avLst/>
          </a:prstGeom>
        </p:spPr>
        <p:txBody>
          <a:bodyPr wrap="square">
            <a:spAutoFit/>
          </a:bodyPr>
          <a:lstStyle/>
          <a:p>
            <a:pPr algn="r"/>
            <a:r>
              <a:rPr lang="id-ID" sz="1050" dirty="0">
                <a:solidFill>
                  <a:schemeClr val="tx1">
                    <a:lumMod val="85000"/>
                    <a:lumOff val="15000"/>
                  </a:schemeClr>
                </a:solidFill>
                <a:latin typeface="+mj-lt"/>
              </a:rPr>
              <a:t>Opportunities</a:t>
            </a:r>
            <a:endParaRPr lang="en-US" sz="1050" dirty="0">
              <a:solidFill>
                <a:schemeClr val="tx1">
                  <a:lumMod val="85000"/>
                  <a:lumOff val="15000"/>
                </a:schemeClr>
              </a:solidFill>
              <a:latin typeface="+mj-lt"/>
            </a:endParaRPr>
          </a:p>
        </p:txBody>
      </p:sp>
      <p:sp>
        <p:nvSpPr>
          <p:cNvPr id="15" name="Rectangle 14">
            <a:extLst>
              <a:ext uri="{FF2B5EF4-FFF2-40B4-BE49-F238E27FC236}">
                <a16:creationId xmlns:a16="http://schemas.microsoft.com/office/drawing/2014/main" id="{188A2D04-DBCD-453A-B0E8-E804341366B9}"/>
              </a:ext>
            </a:extLst>
          </p:cNvPr>
          <p:cNvSpPr/>
          <p:nvPr/>
        </p:nvSpPr>
        <p:spPr>
          <a:xfrm>
            <a:off x="1116209" y="3821012"/>
            <a:ext cx="1849738" cy="455253"/>
          </a:xfrm>
          <a:prstGeom prst="rect">
            <a:avLst/>
          </a:prstGeom>
          <a:noFill/>
        </p:spPr>
        <p:txBody>
          <a:bodyPr wrap="square">
            <a:spAutoFit/>
          </a:bodyPr>
          <a:lstStyle/>
          <a:p>
            <a:pPr algn="r">
              <a:lnSpc>
                <a:spcPct val="150000"/>
              </a:lnSpc>
            </a:pPr>
            <a:r>
              <a:rPr lang="en-US" sz="825" dirty="0">
                <a:solidFill>
                  <a:schemeClr val="tx1">
                    <a:lumMod val="50000"/>
                    <a:lumOff val="50000"/>
                  </a:schemeClr>
                </a:solidFill>
              </a:rPr>
              <a:t>Lorem Ipsum is simply dummy example lorem ipsum dolor sit</a:t>
            </a:r>
          </a:p>
        </p:txBody>
      </p:sp>
      <p:sp>
        <p:nvSpPr>
          <p:cNvPr id="16" name="Rectangle 15">
            <a:extLst>
              <a:ext uri="{FF2B5EF4-FFF2-40B4-BE49-F238E27FC236}">
                <a16:creationId xmlns:a16="http://schemas.microsoft.com/office/drawing/2014/main" id="{9F391530-A1F1-4B23-B870-308EACBD6072}"/>
              </a:ext>
            </a:extLst>
          </p:cNvPr>
          <p:cNvSpPr/>
          <p:nvPr/>
        </p:nvSpPr>
        <p:spPr>
          <a:xfrm>
            <a:off x="6149097" y="1963778"/>
            <a:ext cx="1108066" cy="253916"/>
          </a:xfrm>
          <a:prstGeom prst="rect">
            <a:avLst/>
          </a:prstGeom>
        </p:spPr>
        <p:txBody>
          <a:bodyPr wrap="square">
            <a:spAutoFit/>
          </a:bodyPr>
          <a:lstStyle/>
          <a:p>
            <a:r>
              <a:rPr lang="id-ID" sz="1050" b="1" dirty="0">
                <a:solidFill>
                  <a:schemeClr val="tx1">
                    <a:lumMod val="85000"/>
                    <a:lumOff val="15000"/>
                  </a:schemeClr>
                </a:solidFill>
              </a:rPr>
              <a:t>Weakness</a:t>
            </a:r>
            <a:r>
              <a:rPr lang="en-AU" sz="1050" b="1" dirty="0">
                <a:solidFill>
                  <a:schemeClr val="tx1">
                    <a:lumMod val="85000"/>
                    <a:lumOff val="15000"/>
                  </a:schemeClr>
                </a:solidFill>
              </a:rPr>
              <a:t>es</a:t>
            </a:r>
            <a:endParaRPr lang="en-US" sz="1050" b="1" dirty="0">
              <a:solidFill>
                <a:schemeClr val="tx1">
                  <a:lumMod val="85000"/>
                  <a:lumOff val="15000"/>
                </a:schemeClr>
              </a:solidFill>
            </a:endParaRPr>
          </a:p>
        </p:txBody>
      </p:sp>
      <p:sp>
        <p:nvSpPr>
          <p:cNvPr id="17" name="Rectangle 16">
            <a:extLst>
              <a:ext uri="{FF2B5EF4-FFF2-40B4-BE49-F238E27FC236}">
                <a16:creationId xmlns:a16="http://schemas.microsoft.com/office/drawing/2014/main" id="{875FC7B3-C6C2-44D2-8978-7A1A8120F803}"/>
              </a:ext>
            </a:extLst>
          </p:cNvPr>
          <p:cNvSpPr/>
          <p:nvPr/>
        </p:nvSpPr>
        <p:spPr>
          <a:xfrm>
            <a:off x="6142434" y="2194611"/>
            <a:ext cx="1879348" cy="455253"/>
          </a:xfrm>
          <a:prstGeom prst="rect">
            <a:avLst/>
          </a:prstGeom>
          <a:noFill/>
        </p:spPr>
        <p:txBody>
          <a:bodyPr wrap="square">
            <a:spAutoFit/>
          </a:bodyPr>
          <a:lstStyle/>
          <a:p>
            <a:pPr>
              <a:lnSpc>
                <a:spcPct val="150000"/>
              </a:lnSpc>
            </a:pPr>
            <a:r>
              <a:rPr lang="en-US" sz="825" dirty="0">
                <a:solidFill>
                  <a:schemeClr val="tx1">
                    <a:lumMod val="50000"/>
                    <a:lumOff val="50000"/>
                  </a:schemeClr>
                </a:solidFill>
              </a:rPr>
              <a:t>Lorem Ipsum is simply dummy example lorem ipsum dolor sit</a:t>
            </a:r>
          </a:p>
        </p:txBody>
      </p:sp>
      <p:sp>
        <p:nvSpPr>
          <p:cNvPr id="18" name="Rectangle 17">
            <a:extLst>
              <a:ext uri="{FF2B5EF4-FFF2-40B4-BE49-F238E27FC236}">
                <a16:creationId xmlns:a16="http://schemas.microsoft.com/office/drawing/2014/main" id="{2A9E9CE7-437A-42D1-BB2F-02B2C8EC2CD6}"/>
              </a:ext>
            </a:extLst>
          </p:cNvPr>
          <p:cNvSpPr/>
          <p:nvPr/>
        </p:nvSpPr>
        <p:spPr>
          <a:xfrm>
            <a:off x="6173293" y="3590179"/>
            <a:ext cx="718466" cy="253916"/>
          </a:xfrm>
          <a:prstGeom prst="rect">
            <a:avLst/>
          </a:prstGeom>
        </p:spPr>
        <p:txBody>
          <a:bodyPr wrap="none">
            <a:spAutoFit/>
          </a:bodyPr>
          <a:lstStyle/>
          <a:p>
            <a:r>
              <a:rPr lang="id-ID" sz="1050" dirty="0">
                <a:solidFill>
                  <a:schemeClr val="tx1">
                    <a:lumMod val="85000"/>
                    <a:lumOff val="15000"/>
                  </a:schemeClr>
                </a:solidFill>
                <a:latin typeface="+mj-lt"/>
              </a:rPr>
              <a:t>Threa</a:t>
            </a:r>
            <a:r>
              <a:rPr lang="en-AU" sz="1050" dirty="0" err="1">
                <a:solidFill>
                  <a:schemeClr val="tx1">
                    <a:lumMod val="85000"/>
                    <a:lumOff val="15000"/>
                  </a:schemeClr>
                </a:solidFill>
                <a:latin typeface="+mj-lt"/>
              </a:rPr>
              <a:t>ts</a:t>
            </a:r>
            <a:endParaRPr lang="en-US" sz="1050" dirty="0">
              <a:solidFill>
                <a:schemeClr val="tx1">
                  <a:lumMod val="85000"/>
                  <a:lumOff val="15000"/>
                </a:schemeClr>
              </a:solidFill>
              <a:latin typeface="+mj-lt"/>
            </a:endParaRPr>
          </a:p>
        </p:txBody>
      </p:sp>
      <p:sp>
        <p:nvSpPr>
          <p:cNvPr id="19" name="Rectangle 18">
            <a:extLst>
              <a:ext uri="{FF2B5EF4-FFF2-40B4-BE49-F238E27FC236}">
                <a16:creationId xmlns:a16="http://schemas.microsoft.com/office/drawing/2014/main" id="{29B67951-30B5-4068-9418-78342D5E70B4}"/>
              </a:ext>
            </a:extLst>
          </p:cNvPr>
          <p:cNvSpPr/>
          <p:nvPr/>
        </p:nvSpPr>
        <p:spPr>
          <a:xfrm>
            <a:off x="6173293" y="3821012"/>
            <a:ext cx="1854499" cy="455253"/>
          </a:xfrm>
          <a:prstGeom prst="rect">
            <a:avLst/>
          </a:prstGeom>
          <a:noFill/>
        </p:spPr>
        <p:txBody>
          <a:bodyPr wrap="square">
            <a:spAutoFit/>
          </a:bodyPr>
          <a:lstStyle/>
          <a:p>
            <a:pPr>
              <a:lnSpc>
                <a:spcPct val="150000"/>
              </a:lnSpc>
            </a:pPr>
            <a:r>
              <a:rPr lang="en-US" sz="825" dirty="0">
                <a:solidFill>
                  <a:schemeClr val="tx1">
                    <a:lumMod val="50000"/>
                    <a:lumOff val="50000"/>
                  </a:schemeClr>
                </a:solidFill>
              </a:rPr>
              <a:t>Lorem Ipsum is simply dummy example lorem ipsum dolor sit</a:t>
            </a:r>
          </a:p>
        </p:txBody>
      </p:sp>
      <p:sp>
        <p:nvSpPr>
          <p:cNvPr id="21" name="Rectangle 10">
            <a:extLst>
              <a:ext uri="{FF2B5EF4-FFF2-40B4-BE49-F238E27FC236}">
                <a16:creationId xmlns:a16="http://schemas.microsoft.com/office/drawing/2014/main" id="{7699EE5E-BAB6-4C48-BD0B-80E70F8AFD7A}"/>
              </a:ext>
            </a:extLst>
          </p:cNvPr>
          <p:cNvSpPr>
            <a:spLocks noChangeArrowheads="1"/>
          </p:cNvSpPr>
          <p:nvPr/>
        </p:nvSpPr>
        <p:spPr bwMode="auto">
          <a:xfrm>
            <a:off x="0" y="4690042"/>
            <a:ext cx="483394" cy="483394"/>
          </a:xfrm>
          <a:prstGeom prst="rect">
            <a:avLst/>
          </a:prstGeom>
          <a:solidFill>
            <a:schemeClr val="accent2">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22" name="Rectangle 11">
            <a:extLst>
              <a:ext uri="{FF2B5EF4-FFF2-40B4-BE49-F238E27FC236}">
                <a16:creationId xmlns:a16="http://schemas.microsoft.com/office/drawing/2014/main" id="{7EE820E6-8BE7-431D-8388-50DCED06617A}"/>
              </a:ext>
            </a:extLst>
          </p:cNvPr>
          <p:cNvSpPr>
            <a:spLocks noChangeArrowheads="1"/>
          </p:cNvSpPr>
          <p:nvPr/>
        </p:nvSpPr>
        <p:spPr bwMode="auto">
          <a:xfrm>
            <a:off x="8217104" y="0"/>
            <a:ext cx="484585" cy="482204"/>
          </a:xfrm>
          <a:prstGeom prst="rect">
            <a:avLst/>
          </a:prstGeom>
          <a:solidFill>
            <a:schemeClr val="accent3">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23" name="Rectangle 12">
            <a:extLst>
              <a:ext uri="{FF2B5EF4-FFF2-40B4-BE49-F238E27FC236}">
                <a16:creationId xmlns:a16="http://schemas.microsoft.com/office/drawing/2014/main" id="{69060E4C-D469-4AC5-B84F-5C5655CF6099}"/>
              </a:ext>
            </a:extLst>
          </p:cNvPr>
          <p:cNvSpPr>
            <a:spLocks noChangeArrowheads="1"/>
          </p:cNvSpPr>
          <p:nvPr/>
        </p:nvSpPr>
        <p:spPr bwMode="auto">
          <a:xfrm>
            <a:off x="8659416" y="4197812"/>
            <a:ext cx="484585" cy="483394"/>
          </a:xfrm>
          <a:prstGeom prst="rect">
            <a:avLst/>
          </a:prstGeom>
          <a:solidFill>
            <a:schemeClr val="accent4">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grpSp>
        <p:nvGrpSpPr>
          <p:cNvPr id="2" name="Group 1">
            <a:extLst>
              <a:ext uri="{FF2B5EF4-FFF2-40B4-BE49-F238E27FC236}">
                <a16:creationId xmlns:a16="http://schemas.microsoft.com/office/drawing/2014/main" id="{F03C26E3-6A87-409E-9CBA-7604785AA881}"/>
              </a:ext>
            </a:extLst>
          </p:cNvPr>
          <p:cNvGrpSpPr/>
          <p:nvPr/>
        </p:nvGrpSpPr>
        <p:grpSpPr>
          <a:xfrm>
            <a:off x="3178628" y="1727930"/>
            <a:ext cx="2786744" cy="2780654"/>
            <a:chOff x="4238171" y="2303907"/>
            <a:chExt cx="3715658" cy="3707538"/>
          </a:xfrm>
        </p:grpSpPr>
        <p:grpSp>
          <p:nvGrpSpPr>
            <p:cNvPr id="10" name="Group 9">
              <a:extLst>
                <a:ext uri="{FF2B5EF4-FFF2-40B4-BE49-F238E27FC236}">
                  <a16:creationId xmlns:a16="http://schemas.microsoft.com/office/drawing/2014/main" id="{B2610C0B-B28A-4484-91DA-43663E9E384E}"/>
                </a:ext>
              </a:extLst>
            </p:cNvPr>
            <p:cNvGrpSpPr/>
            <p:nvPr/>
          </p:nvGrpSpPr>
          <p:grpSpPr>
            <a:xfrm>
              <a:off x="4238171" y="2303907"/>
              <a:ext cx="3715658" cy="3707538"/>
              <a:chOff x="2458605" y="3175"/>
              <a:chExt cx="6537326" cy="6523038"/>
            </a:xfrm>
          </p:grpSpPr>
          <p:sp>
            <p:nvSpPr>
              <p:cNvPr id="5" name="Freeform 5">
                <a:extLst>
                  <a:ext uri="{FF2B5EF4-FFF2-40B4-BE49-F238E27FC236}">
                    <a16:creationId xmlns:a16="http://schemas.microsoft.com/office/drawing/2014/main" id="{D69D3265-4699-4A96-9274-0E7FE02FAED5}"/>
                  </a:ext>
                </a:extLst>
              </p:cNvPr>
              <p:cNvSpPr>
                <a:spLocks/>
              </p:cNvSpPr>
              <p:nvPr/>
            </p:nvSpPr>
            <p:spPr bwMode="auto">
              <a:xfrm>
                <a:off x="5727268" y="3263900"/>
                <a:ext cx="3268663" cy="3262313"/>
              </a:xfrm>
              <a:custGeom>
                <a:avLst/>
                <a:gdLst>
                  <a:gd name="T0" fmla="*/ 906 w 906"/>
                  <a:gd name="T1" fmla="*/ 906 h 906"/>
                  <a:gd name="T2" fmla="*/ 235 w 906"/>
                  <a:gd name="T3" fmla="*/ 671 h 906"/>
                  <a:gd name="T4" fmla="*/ 0 w 906"/>
                  <a:gd name="T5" fmla="*/ 0 h 906"/>
                  <a:gd name="T6" fmla="*/ 685 w 906"/>
                  <a:gd name="T7" fmla="*/ 221 h 906"/>
                  <a:gd name="T8" fmla="*/ 906 w 906"/>
                  <a:gd name="T9" fmla="*/ 906 h 906"/>
                </a:gdLst>
                <a:ahLst/>
                <a:cxnLst>
                  <a:cxn ang="0">
                    <a:pos x="T0" y="T1"/>
                  </a:cxn>
                  <a:cxn ang="0">
                    <a:pos x="T2" y="T3"/>
                  </a:cxn>
                  <a:cxn ang="0">
                    <a:pos x="T4" y="T5"/>
                  </a:cxn>
                  <a:cxn ang="0">
                    <a:pos x="T6" y="T7"/>
                  </a:cxn>
                  <a:cxn ang="0">
                    <a:pos x="T8" y="T9"/>
                  </a:cxn>
                </a:cxnLst>
                <a:rect l="0" t="0" r="r" b="b"/>
                <a:pathLst>
                  <a:path w="906" h="906">
                    <a:moveTo>
                      <a:pt x="906" y="906"/>
                    </a:moveTo>
                    <a:cubicBezTo>
                      <a:pt x="906" y="906"/>
                      <a:pt x="390" y="826"/>
                      <a:pt x="235" y="671"/>
                    </a:cubicBezTo>
                    <a:cubicBezTo>
                      <a:pt x="80" y="516"/>
                      <a:pt x="0" y="0"/>
                      <a:pt x="0" y="0"/>
                    </a:cubicBezTo>
                    <a:cubicBezTo>
                      <a:pt x="0" y="0"/>
                      <a:pt x="530" y="66"/>
                      <a:pt x="685" y="221"/>
                    </a:cubicBezTo>
                    <a:cubicBezTo>
                      <a:pt x="840" y="376"/>
                      <a:pt x="906" y="906"/>
                      <a:pt x="906" y="906"/>
                    </a:cubicBezTo>
                    <a:close/>
                  </a:path>
                </a:pathLst>
              </a:custGeom>
              <a:solidFill>
                <a:schemeClr val="accent3"/>
              </a:solidFill>
              <a:ln w="9525">
                <a:noFill/>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6" name="Freeform 6">
                <a:extLst>
                  <a:ext uri="{FF2B5EF4-FFF2-40B4-BE49-F238E27FC236}">
                    <a16:creationId xmlns:a16="http://schemas.microsoft.com/office/drawing/2014/main" id="{A9C9B709-06BE-4092-9706-75FBDE9D33E1}"/>
                  </a:ext>
                </a:extLst>
              </p:cNvPr>
              <p:cNvSpPr>
                <a:spLocks/>
              </p:cNvSpPr>
              <p:nvPr/>
            </p:nvSpPr>
            <p:spPr bwMode="auto">
              <a:xfrm>
                <a:off x="2458605" y="3175"/>
                <a:ext cx="3268663" cy="3260725"/>
              </a:xfrm>
              <a:custGeom>
                <a:avLst/>
                <a:gdLst>
                  <a:gd name="T0" fmla="*/ 906 w 906"/>
                  <a:gd name="T1" fmla="*/ 906 h 906"/>
                  <a:gd name="T2" fmla="*/ 235 w 906"/>
                  <a:gd name="T3" fmla="*/ 671 h 906"/>
                  <a:gd name="T4" fmla="*/ 0 w 906"/>
                  <a:gd name="T5" fmla="*/ 0 h 906"/>
                  <a:gd name="T6" fmla="*/ 685 w 906"/>
                  <a:gd name="T7" fmla="*/ 221 h 906"/>
                  <a:gd name="T8" fmla="*/ 906 w 906"/>
                  <a:gd name="T9" fmla="*/ 906 h 906"/>
                </a:gdLst>
                <a:ahLst/>
                <a:cxnLst>
                  <a:cxn ang="0">
                    <a:pos x="T0" y="T1"/>
                  </a:cxn>
                  <a:cxn ang="0">
                    <a:pos x="T2" y="T3"/>
                  </a:cxn>
                  <a:cxn ang="0">
                    <a:pos x="T4" y="T5"/>
                  </a:cxn>
                  <a:cxn ang="0">
                    <a:pos x="T6" y="T7"/>
                  </a:cxn>
                  <a:cxn ang="0">
                    <a:pos x="T8" y="T9"/>
                  </a:cxn>
                </a:cxnLst>
                <a:rect l="0" t="0" r="r" b="b"/>
                <a:pathLst>
                  <a:path w="906" h="906">
                    <a:moveTo>
                      <a:pt x="906" y="906"/>
                    </a:moveTo>
                    <a:cubicBezTo>
                      <a:pt x="906" y="906"/>
                      <a:pt x="390" y="826"/>
                      <a:pt x="235" y="671"/>
                    </a:cubicBezTo>
                    <a:cubicBezTo>
                      <a:pt x="80" y="516"/>
                      <a:pt x="0" y="0"/>
                      <a:pt x="0" y="0"/>
                    </a:cubicBezTo>
                    <a:cubicBezTo>
                      <a:pt x="0" y="0"/>
                      <a:pt x="530" y="66"/>
                      <a:pt x="685" y="221"/>
                    </a:cubicBezTo>
                    <a:cubicBezTo>
                      <a:pt x="840" y="376"/>
                      <a:pt x="906" y="906"/>
                      <a:pt x="906" y="90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7" name="Freeform 7">
                <a:extLst>
                  <a:ext uri="{FF2B5EF4-FFF2-40B4-BE49-F238E27FC236}">
                    <a16:creationId xmlns:a16="http://schemas.microsoft.com/office/drawing/2014/main" id="{7050EE89-6FE8-421F-A21C-85AF575F0F0F}"/>
                  </a:ext>
                </a:extLst>
              </p:cNvPr>
              <p:cNvSpPr>
                <a:spLocks/>
              </p:cNvSpPr>
              <p:nvPr/>
            </p:nvSpPr>
            <p:spPr bwMode="auto">
              <a:xfrm>
                <a:off x="5727268" y="3175"/>
                <a:ext cx="3268663" cy="3260725"/>
              </a:xfrm>
              <a:custGeom>
                <a:avLst/>
                <a:gdLst>
                  <a:gd name="T0" fmla="*/ 906 w 906"/>
                  <a:gd name="T1" fmla="*/ 0 h 906"/>
                  <a:gd name="T2" fmla="*/ 671 w 906"/>
                  <a:gd name="T3" fmla="*/ 671 h 906"/>
                  <a:gd name="T4" fmla="*/ 0 w 906"/>
                  <a:gd name="T5" fmla="*/ 906 h 906"/>
                  <a:gd name="T6" fmla="*/ 221 w 906"/>
                  <a:gd name="T7" fmla="*/ 221 h 906"/>
                  <a:gd name="T8" fmla="*/ 906 w 906"/>
                  <a:gd name="T9" fmla="*/ 0 h 906"/>
                </a:gdLst>
                <a:ahLst/>
                <a:cxnLst>
                  <a:cxn ang="0">
                    <a:pos x="T0" y="T1"/>
                  </a:cxn>
                  <a:cxn ang="0">
                    <a:pos x="T2" y="T3"/>
                  </a:cxn>
                  <a:cxn ang="0">
                    <a:pos x="T4" y="T5"/>
                  </a:cxn>
                  <a:cxn ang="0">
                    <a:pos x="T6" y="T7"/>
                  </a:cxn>
                  <a:cxn ang="0">
                    <a:pos x="T8" y="T9"/>
                  </a:cxn>
                </a:cxnLst>
                <a:rect l="0" t="0" r="r" b="b"/>
                <a:pathLst>
                  <a:path w="906" h="906">
                    <a:moveTo>
                      <a:pt x="906" y="0"/>
                    </a:moveTo>
                    <a:cubicBezTo>
                      <a:pt x="906" y="0"/>
                      <a:pt x="826" y="516"/>
                      <a:pt x="671" y="671"/>
                    </a:cubicBezTo>
                    <a:cubicBezTo>
                      <a:pt x="516" y="826"/>
                      <a:pt x="0" y="906"/>
                      <a:pt x="0" y="906"/>
                    </a:cubicBezTo>
                    <a:cubicBezTo>
                      <a:pt x="0" y="906"/>
                      <a:pt x="66" y="376"/>
                      <a:pt x="221" y="221"/>
                    </a:cubicBezTo>
                    <a:cubicBezTo>
                      <a:pt x="376" y="66"/>
                      <a:pt x="906" y="0"/>
                      <a:pt x="906" y="0"/>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8" name="Freeform 8">
                <a:extLst>
                  <a:ext uri="{FF2B5EF4-FFF2-40B4-BE49-F238E27FC236}">
                    <a16:creationId xmlns:a16="http://schemas.microsoft.com/office/drawing/2014/main" id="{A43BF967-C353-4222-8663-A11790287B1D}"/>
                  </a:ext>
                </a:extLst>
              </p:cNvPr>
              <p:cNvSpPr>
                <a:spLocks/>
              </p:cNvSpPr>
              <p:nvPr/>
            </p:nvSpPr>
            <p:spPr bwMode="auto">
              <a:xfrm>
                <a:off x="2458605" y="3263900"/>
                <a:ext cx="3268663" cy="3262313"/>
              </a:xfrm>
              <a:custGeom>
                <a:avLst/>
                <a:gdLst>
                  <a:gd name="T0" fmla="*/ 906 w 906"/>
                  <a:gd name="T1" fmla="*/ 0 h 906"/>
                  <a:gd name="T2" fmla="*/ 671 w 906"/>
                  <a:gd name="T3" fmla="*/ 671 h 906"/>
                  <a:gd name="T4" fmla="*/ 0 w 906"/>
                  <a:gd name="T5" fmla="*/ 906 h 906"/>
                  <a:gd name="T6" fmla="*/ 221 w 906"/>
                  <a:gd name="T7" fmla="*/ 221 h 906"/>
                  <a:gd name="T8" fmla="*/ 906 w 906"/>
                  <a:gd name="T9" fmla="*/ 0 h 906"/>
                </a:gdLst>
                <a:ahLst/>
                <a:cxnLst>
                  <a:cxn ang="0">
                    <a:pos x="T0" y="T1"/>
                  </a:cxn>
                  <a:cxn ang="0">
                    <a:pos x="T2" y="T3"/>
                  </a:cxn>
                  <a:cxn ang="0">
                    <a:pos x="T4" y="T5"/>
                  </a:cxn>
                  <a:cxn ang="0">
                    <a:pos x="T6" y="T7"/>
                  </a:cxn>
                  <a:cxn ang="0">
                    <a:pos x="T8" y="T9"/>
                  </a:cxn>
                </a:cxnLst>
                <a:rect l="0" t="0" r="r" b="b"/>
                <a:pathLst>
                  <a:path w="906" h="906">
                    <a:moveTo>
                      <a:pt x="906" y="0"/>
                    </a:moveTo>
                    <a:cubicBezTo>
                      <a:pt x="906" y="0"/>
                      <a:pt x="826" y="516"/>
                      <a:pt x="671" y="671"/>
                    </a:cubicBezTo>
                    <a:cubicBezTo>
                      <a:pt x="516" y="826"/>
                      <a:pt x="0" y="906"/>
                      <a:pt x="0" y="906"/>
                    </a:cubicBezTo>
                    <a:cubicBezTo>
                      <a:pt x="0" y="906"/>
                      <a:pt x="66" y="376"/>
                      <a:pt x="221" y="221"/>
                    </a:cubicBezTo>
                    <a:cubicBezTo>
                      <a:pt x="376" y="66"/>
                      <a:pt x="906" y="0"/>
                      <a:pt x="906" y="0"/>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9" name="Oval 9">
                <a:extLst>
                  <a:ext uri="{FF2B5EF4-FFF2-40B4-BE49-F238E27FC236}">
                    <a16:creationId xmlns:a16="http://schemas.microsoft.com/office/drawing/2014/main" id="{3B751097-903C-4964-9194-F45F8BF8EA30}"/>
                  </a:ext>
                </a:extLst>
              </p:cNvPr>
              <p:cNvSpPr>
                <a:spLocks noChangeArrowheads="1"/>
              </p:cNvSpPr>
              <p:nvPr/>
            </p:nvSpPr>
            <p:spPr bwMode="auto">
              <a:xfrm>
                <a:off x="4219143" y="1758950"/>
                <a:ext cx="3016250" cy="3009900"/>
              </a:xfrm>
              <a:prstGeom prst="ellipse">
                <a:avLst/>
              </a:prstGeom>
              <a:solidFill>
                <a:srgbClr val="FFFFFF"/>
              </a:solidFill>
              <a:ln w="144463" cap="flat">
                <a:solidFill>
                  <a:schemeClr val="accent5"/>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grpSp>
        <p:grpSp>
          <p:nvGrpSpPr>
            <p:cNvPr id="24" name="Group 23">
              <a:extLst>
                <a:ext uri="{FF2B5EF4-FFF2-40B4-BE49-F238E27FC236}">
                  <a16:creationId xmlns:a16="http://schemas.microsoft.com/office/drawing/2014/main" id="{24700313-7BB3-4EE5-894A-265E789E6316}"/>
                </a:ext>
              </a:extLst>
            </p:cNvPr>
            <p:cNvGrpSpPr/>
            <p:nvPr/>
          </p:nvGrpSpPr>
          <p:grpSpPr>
            <a:xfrm>
              <a:off x="4750449" y="2775790"/>
              <a:ext cx="693014" cy="693014"/>
              <a:chOff x="1430666" y="2683926"/>
              <a:chExt cx="866118" cy="866118"/>
            </a:xfrm>
          </p:grpSpPr>
          <p:sp>
            <p:nvSpPr>
              <p:cNvPr id="25" name="Oval 7">
                <a:extLst>
                  <a:ext uri="{FF2B5EF4-FFF2-40B4-BE49-F238E27FC236}">
                    <a16:creationId xmlns:a16="http://schemas.microsoft.com/office/drawing/2014/main" id="{B621A49F-3322-4566-AB70-08A6E79396F7}"/>
                  </a:ext>
                </a:extLst>
              </p:cNvPr>
              <p:cNvSpPr>
                <a:spLocks noChangeArrowheads="1"/>
              </p:cNvSpPr>
              <p:nvPr/>
            </p:nvSpPr>
            <p:spPr bwMode="auto">
              <a:xfrm>
                <a:off x="1430666" y="2683926"/>
                <a:ext cx="866118"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26" name="Freeform 6">
                <a:extLst>
                  <a:ext uri="{FF2B5EF4-FFF2-40B4-BE49-F238E27FC236}">
                    <a16:creationId xmlns:a16="http://schemas.microsoft.com/office/drawing/2014/main" id="{2E5A2631-4BCE-41FC-BE39-E711236F1721}"/>
                  </a:ext>
                </a:extLst>
              </p:cNvPr>
              <p:cNvSpPr>
                <a:spLocks/>
              </p:cNvSpPr>
              <p:nvPr/>
            </p:nvSpPr>
            <p:spPr bwMode="auto">
              <a:xfrm>
                <a:off x="1725141" y="2909852"/>
                <a:ext cx="277168" cy="414266"/>
              </a:xfrm>
              <a:custGeom>
                <a:avLst/>
                <a:gdLst>
                  <a:gd name="T0" fmla="*/ 18 w 270"/>
                  <a:gd name="T1" fmla="*/ 307 h 405"/>
                  <a:gd name="T2" fmla="*/ 117 w 270"/>
                  <a:gd name="T3" fmla="*/ 332 h 405"/>
                  <a:gd name="T4" fmla="*/ 179 w 270"/>
                  <a:gd name="T5" fmla="*/ 289 h 405"/>
                  <a:gd name="T6" fmla="*/ 113 w 270"/>
                  <a:gd name="T7" fmla="*/ 234 h 405"/>
                  <a:gd name="T8" fmla="*/ 5 w 270"/>
                  <a:gd name="T9" fmla="*/ 118 h 405"/>
                  <a:gd name="T10" fmla="*/ 154 w 270"/>
                  <a:gd name="T11" fmla="*/ 0 h 405"/>
                  <a:gd name="T12" fmla="*/ 254 w 270"/>
                  <a:gd name="T13" fmla="*/ 20 h 405"/>
                  <a:gd name="T14" fmla="*/ 234 w 270"/>
                  <a:gd name="T15" fmla="*/ 91 h 405"/>
                  <a:gd name="T16" fmla="*/ 152 w 270"/>
                  <a:gd name="T17" fmla="*/ 73 h 405"/>
                  <a:gd name="T18" fmla="*/ 95 w 270"/>
                  <a:gd name="T19" fmla="*/ 110 h 405"/>
                  <a:gd name="T20" fmla="*/ 168 w 270"/>
                  <a:gd name="T21" fmla="*/ 166 h 405"/>
                  <a:gd name="T22" fmla="*/ 270 w 270"/>
                  <a:gd name="T23" fmla="*/ 283 h 405"/>
                  <a:gd name="T24" fmla="*/ 111 w 270"/>
                  <a:gd name="T25" fmla="*/ 405 h 405"/>
                  <a:gd name="T26" fmla="*/ 0 w 270"/>
                  <a:gd name="T27" fmla="*/ 381 h 405"/>
                  <a:gd name="T28" fmla="*/ 18 w 270"/>
                  <a:gd name="T29" fmla="*/ 307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405">
                    <a:moveTo>
                      <a:pt x="18" y="307"/>
                    </a:moveTo>
                    <a:cubicBezTo>
                      <a:pt x="42" y="320"/>
                      <a:pt x="79" y="332"/>
                      <a:pt x="117" y="332"/>
                    </a:cubicBezTo>
                    <a:cubicBezTo>
                      <a:pt x="157" y="332"/>
                      <a:pt x="179" y="315"/>
                      <a:pt x="179" y="289"/>
                    </a:cubicBezTo>
                    <a:cubicBezTo>
                      <a:pt x="179" y="265"/>
                      <a:pt x="160" y="251"/>
                      <a:pt x="113" y="234"/>
                    </a:cubicBezTo>
                    <a:cubicBezTo>
                      <a:pt x="48" y="211"/>
                      <a:pt x="5" y="175"/>
                      <a:pt x="5" y="118"/>
                    </a:cubicBezTo>
                    <a:cubicBezTo>
                      <a:pt x="5" y="51"/>
                      <a:pt x="61" y="0"/>
                      <a:pt x="154" y="0"/>
                    </a:cubicBezTo>
                    <a:cubicBezTo>
                      <a:pt x="198" y="0"/>
                      <a:pt x="231" y="9"/>
                      <a:pt x="254" y="20"/>
                    </a:cubicBezTo>
                    <a:cubicBezTo>
                      <a:pt x="234" y="91"/>
                      <a:pt x="234" y="91"/>
                      <a:pt x="234" y="91"/>
                    </a:cubicBezTo>
                    <a:cubicBezTo>
                      <a:pt x="219" y="84"/>
                      <a:pt x="191" y="73"/>
                      <a:pt x="152" y="73"/>
                    </a:cubicBezTo>
                    <a:cubicBezTo>
                      <a:pt x="114" y="73"/>
                      <a:pt x="95" y="90"/>
                      <a:pt x="95" y="110"/>
                    </a:cubicBezTo>
                    <a:cubicBezTo>
                      <a:pt x="95" y="136"/>
                      <a:pt x="117" y="147"/>
                      <a:pt x="168" y="166"/>
                    </a:cubicBezTo>
                    <a:cubicBezTo>
                      <a:pt x="237" y="191"/>
                      <a:pt x="270" y="228"/>
                      <a:pt x="270" y="283"/>
                    </a:cubicBezTo>
                    <a:cubicBezTo>
                      <a:pt x="270" y="349"/>
                      <a:pt x="219" y="405"/>
                      <a:pt x="111" y="405"/>
                    </a:cubicBezTo>
                    <a:cubicBezTo>
                      <a:pt x="67" y="405"/>
                      <a:pt x="22" y="393"/>
                      <a:pt x="0" y="381"/>
                    </a:cubicBezTo>
                    <a:lnTo>
                      <a:pt x="18" y="307"/>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27" name="Group 26">
              <a:extLst>
                <a:ext uri="{FF2B5EF4-FFF2-40B4-BE49-F238E27FC236}">
                  <a16:creationId xmlns:a16="http://schemas.microsoft.com/office/drawing/2014/main" id="{DE74F49B-B011-4C59-9123-C5D0E7F7B7BA}"/>
                </a:ext>
              </a:extLst>
            </p:cNvPr>
            <p:cNvGrpSpPr/>
            <p:nvPr/>
          </p:nvGrpSpPr>
          <p:grpSpPr>
            <a:xfrm>
              <a:off x="6678407" y="2769274"/>
              <a:ext cx="693014" cy="693014"/>
              <a:chOff x="4388179" y="2683926"/>
              <a:chExt cx="866118" cy="866118"/>
            </a:xfrm>
          </p:grpSpPr>
          <p:sp>
            <p:nvSpPr>
              <p:cNvPr id="28" name="Oval 10">
                <a:extLst>
                  <a:ext uri="{FF2B5EF4-FFF2-40B4-BE49-F238E27FC236}">
                    <a16:creationId xmlns:a16="http://schemas.microsoft.com/office/drawing/2014/main" id="{77EDA6B7-D676-4225-8CAA-2295E56BFB4A}"/>
                  </a:ext>
                </a:extLst>
              </p:cNvPr>
              <p:cNvSpPr>
                <a:spLocks noChangeArrowheads="1"/>
              </p:cNvSpPr>
              <p:nvPr/>
            </p:nvSpPr>
            <p:spPr bwMode="auto">
              <a:xfrm>
                <a:off x="4388179" y="2683926"/>
                <a:ext cx="866118"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29" name="Freeform 8">
                <a:extLst>
                  <a:ext uri="{FF2B5EF4-FFF2-40B4-BE49-F238E27FC236}">
                    <a16:creationId xmlns:a16="http://schemas.microsoft.com/office/drawing/2014/main" id="{C589C18B-8296-40F9-8142-171DE9BF05F4}"/>
                  </a:ext>
                </a:extLst>
              </p:cNvPr>
              <p:cNvSpPr>
                <a:spLocks/>
              </p:cNvSpPr>
              <p:nvPr/>
            </p:nvSpPr>
            <p:spPr bwMode="auto">
              <a:xfrm>
                <a:off x="4564549" y="2924757"/>
                <a:ext cx="513378" cy="401208"/>
              </a:xfrm>
              <a:custGeom>
                <a:avLst/>
                <a:gdLst>
                  <a:gd name="T0" fmla="*/ 94 w 501"/>
                  <a:gd name="T1" fmla="*/ 392 h 392"/>
                  <a:gd name="T2" fmla="*/ 0 w 501"/>
                  <a:gd name="T3" fmla="*/ 0 h 392"/>
                  <a:gd name="T4" fmla="*/ 95 w 501"/>
                  <a:gd name="T5" fmla="*/ 0 h 392"/>
                  <a:gd name="T6" fmla="*/ 125 w 501"/>
                  <a:gd name="T7" fmla="*/ 162 h 392"/>
                  <a:gd name="T8" fmla="*/ 148 w 501"/>
                  <a:gd name="T9" fmla="*/ 299 h 392"/>
                  <a:gd name="T10" fmla="*/ 149 w 501"/>
                  <a:gd name="T11" fmla="*/ 299 h 392"/>
                  <a:gd name="T12" fmla="*/ 175 w 501"/>
                  <a:gd name="T13" fmla="*/ 161 h 392"/>
                  <a:gd name="T14" fmla="*/ 208 w 501"/>
                  <a:gd name="T15" fmla="*/ 0 h 392"/>
                  <a:gd name="T16" fmla="*/ 303 w 501"/>
                  <a:gd name="T17" fmla="*/ 0 h 392"/>
                  <a:gd name="T18" fmla="*/ 334 w 501"/>
                  <a:gd name="T19" fmla="*/ 165 h 392"/>
                  <a:gd name="T20" fmla="*/ 355 w 501"/>
                  <a:gd name="T21" fmla="*/ 297 h 392"/>
                  <a:gd name="T22" fmla="*/ 356 w 501"/>
                  <a:gd name="T23" fmla="*/ 297 h 392"/>
                  <a:gd name="T24" fmla="*/ 379 w 501"/>
                  <a:gd name="T25" fmla="*/ 161 h 392"/>
                  <a:gd name="T26" fmla="*/ 411 w 501"/>
                  <a:gd name="T27" fmla="*/ 0 h 392"/>
                  <a:gd name="T28" fmla="*/ 501 w 501"/>
                  <a:gd name="T29" fmla="*/ 0 h 392"/>
                  <a:gd name="T30" fmla="*/ 400 w 501"/>
                  <a:gd name="T31" fmla="*/ 392 h 392"/>
                  <a:gd name="T32" fmla="*/ 304 w 501"/>
                  <a:gd name="T33" fmla="*/ 392 h 392"/>
                  <a:gd name="T34" fmla="*/ 271 w 501"/>
                  <a:gd name="T35" fmla="*/ 223 h 392"/>
                  <a:gd name="T36" fmla="*/ 252 w 501"/>
                  <a:gd name="T37" fmla="*/ 102 h 392"/>
                  <a:gd name="T38" fmla="*/ 251 w 501"/>
                  <a:gd name="T39" fmla="*/ 102 h 392"/>
                  <a:gd name="T40" fmla="*/ 228 w 501"/>
                  <a:gd name="T41" fmla="*/ 223 h 392"/>
                  <a:gd name="T42" fmla="*/ 191 w 501"/>
                  <a:gd name="T43" fmla="*/ 392 h 392"/>
                  <a:gd name="T44" fmla="*/ 94 w 501"/>
                  <a:gd name="T45"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1" h="392">
                    <a:moveTo>
                      <a:pt x="94" y="392"/>
                    </a:moveTo>
                    <a:cubicBezTo>
                      <a:pt x="0" y="0"/>
                      <a:pt x="0" y="0"/>
                      <a:pt x="0" y="0"/>
                    </a:cubicBezTo>
                    <a:cubicBezTo>
                      <a:pt x="95" y="0"/>
                      <a:pt x="95" y="0"/>
                      <a:pt x="95" y="0"/>
                    </a:cubicBezTo>
                    <a:cubicBezTo>
                      <a:pt x="125" y="162"/>
                      <a:pt x="125" y="162"/>
                      <a:pt x="125" y="162"/>
                    </a:cubicBezTo>
                    <a:cubicBezTo>
                      <a:pt x="134" y="208"/>
                      <a:pt x="142" y="259"/>
                      <a:pt x="148" y="299"/>
                    </a:cubicBezTo>
                    <a:cubicBezTo>
                      <a:pt x="149" y="299"/>
                      <a:pt x="149" y="299"/>
                      <a:pt x="149" y="299"/>
                    </a:cubicBezTo>
                    <a:cubicBezTo>
                      <a:pt x="156" y="256"/>
                      <a:pt x="165" y="209"/>
                      <a:pt x="175" y="161"/>
                    </a:cubicBezTo>
                    <a:cubicBezTo>
                      <a:pt x="208" y="0"/>
                      <a:pt x="208" y="0"/>
                      <a:pt x="208" y="0"/>
                    </a:cubicBezTo>
                    <a:cubicBezTo>
                      <a:pt x="303" y="0"/>
                      <a:pt x="303" y="0"/>
                      <a:pt x="303" y="0"/>
                    </a:cubicBezTo>
                    <a:cubicBezTo>
                      <a:pt x="334" y="165"/>
                      <a:pt x="334" y="165"/>
                      <a:pt x="334" y="165"/>
                    </a:cubicBezTo>
                    <a:cubicBezTo>
                      <a:pt x="343" y="211"/>
                      <a:pt x="349" y="253"/>
                      <a:pt x="355" y="297"/>
                    </a:cubicBezTo>
                    <a:cubicBezTo>
                      <a:pt x="356" y="297"/>
                      <a:pt x="356" y="297"/>
                      <a:pt x="356" y="297"/>
                    </a:cubicBezTo>
                    <a:cubicBezTo>
                      <a:pt x="362" y="253"/>
                      <a:pt x="371" y="207"/>
                      <a:pt x="379" y="161"/>
                    </a:cubicBezTo>
                    <a:cubicBezTo>
                      <a:pt x="411" y="0"/>
                      <a:pt x="411" y="0"/>
                      <a:pt x="411" y="0"/>
                    </a:cubicBezTo>
                    <a:cubicBezTo>
                      <a:pt x="501" y="0"/>
                      <a:pt x="501" y="0"/>
                      <a:pt x="501" y="0"/>
                    </a:cubicBezTo>
                    <a:cubicBezTo>
                      <a:pt x="400" y="392"/>
                      <a:pt x="400" y="392"/>
                      <a:pt x="400" y="392"/>
                    </a:cubicBezTo>
                    <a:cubicBezTo>
                      <a:pt x="304" y="392"/>
                      <a:pt x="304" y="392"/>
                      <a:pt x="304" y="392"/>
                    </a:cubicBezTo>
                    <a:cubicBezTo>
                      <a:pt x="271" y="223"/>
                      <a:pt x="271" y="223"/>
                      <a:pt x="271" y="223"/>
                    </a:cubicBezTo>
                    <a:cubicBezTo>
                      <a:pt x="263" y="184"/>
                      <a:pt x="257" y="147"/>
                      <a:pt x="252" y="102"/>
                    </a:cubicBezTo>
                    <a:cubicBezTo>
                      <a:pt x="251" y="102"/>
                      <a:pt x="251" y="102"/>
                      <a:pt x="251" y="102"/>
                    </a:cubicBezTo>
                    <a:cubicBezTo>
                      <a:pt x="244" y="147"/>
                      <a:pt x="237" y="184"/>
                      <a:pt x="228" y="223"/>
                    </a:cubicBezTo>
                    <a:cubicBezTo>
                      <a:pt x="191" y="392"/>
                      <a:pt x="191" y="392"/>
                      <a:pt x="191" y="392"/>
                    </a:cubicBezTo>
                    <a:lnTo>
                      <a:pt x="94" y="392"/>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30" name="Group 29">
              <a:extLst>
                <a:ext uri="{FF2B5EF4-FFF2-40B4-BE49-F238E27FC236}">
                  <a16:creationId xmlns:a16="http://schemas.microsoft.com/office/drawing/2014/main" id="{CE72D1BE-E6E9-4456-B1D9-5E9D519295C8}"/>
                </a:ext>
              </a:extLst>
            </p:cNvPr>
            <p:cNvGrpSpPr/>
            <p:nvPr/>
          </p:nvGrpSpPr>
          <p:grpSpPr>
            <a:xfrm>
              <a:off x="4750449" y="4794843"/>
              <a:ext cx="693014" cy="693014"/>
              <a:chOff x="7347279" y="2683926"/>
              <a:chExt cx="866118" cy="866118"/>
            </a:xfrm>
          </p:grpSpPr>
          <p:sp>
            <p:nvSpPr>
              <p:cNvPr id="31" name="Oval 13">
                <a:extLst>
                  <a:ext uri="{FF2B5EF4-FFF2-40B4-BE49-F238E27FC236}">
                    <a16:creationId xmlns:a16="http://schemas.microsoft.com/office/drawing/2014/main" id="{9EE00E7B-ADF8-4359-BEB3-00E62228396F}"/>
                  </a:ext>
                </a:extLst>
              </p:cNvPr>
              <p:cNvSpPr>
                <a:spLocks noChangeArrowheads="1"/>
              </p:cNvSpPr>
              <p:nvPr/>
            </p:nvSpPr>
            <p:spPr bwMode="auto">
              <a:xfrm>
                <a:off x="7347279" y="2683926"/>
                <a:ext cx="866118"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32" name="Freeform 10">
                <a:extLst>
                  <a:ext uri="{FF2B5EF4-FFF2-40B4-BE49-F238E27FC236}">
                    <a16:creationId xmlns:a16="http://schemas.microsoft.com/office/drawing/2014/main" id="{E9DC563A-7367-4EB8-9096-68F075A5AA04}"/>
                  </a:ext>
                </a:extLst>
              </p:cNvPr>
              <p:cNvSpPr>
                <a:spLocks noEditPoints="1"/>
              </p:cNvSpPr>
              <p:nvPr/>
            </p:nvSpPr>
            <p:spPr bwMode="auto">
              <a:xfrm>
                <a:off x="7577870" y="2861510"/>
                <a:ext cx="404936" cy="434172"/>
              </a:xfrm>
              <a:custGeom>
                <a:avLst/>
                <a:gdLst>
                  <a:gd name="T0" fmla="*/ 186 w 377"/>
                  <a:gd name="T1" fmla="*/ 0 h 405"/>
                  <a:gd name="T2" fmla="*/ 377 w 377"/>
                  <a:gd name="T3" fmla="*/ 205 h 405"/>
                  <a:gd name="T4" fmla="*/ 193 w 377"/>
                  <a:gd name="T5" fmla="*/ 405 h 405"/>
                  <a:gd name="T6" fmla="*/ 0 w 377"/>
                  <a:gd name="T7" fmla="*/ 198 h 405"/>
                  <a:gd name="T8" fmla="*/ 186 w 377"/>
                  <a:gd name="T9" fmla="*/ 0 h 405"/>
                  <a:gd name="T10" fmla="*/ 189 w 377"/>
                  <a:gd name="T11" fmla="*/ 70 h 405"/>
                  <a:gd name="T12" fmla="*/ 94 w 377"/>
                  <a:gd name="T13" fmla="*/ 201 h 405"/>
                  <a:gd name="T14" fmla="*/ 188 w 377"/>
                  <a:gd name="T15" fmla="*/ 335 h 405"/>
                  <a:gd name="T16" fmla="*/ 284 w 377"/>
                  <a:gd name="T17" fmla="*/ 204 h 405"/>
                  <a:gd name="T18" fmla="*/ 189 w 377"/>
                  <a:gd name="T19" fmla="*/ 7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7" h="405">
                    <a:moveTo>
                      <a:pt x="186" y="0"/>
                    </a:moveTo>
                    <a:cubicBezTo>
                      <a:pt x="302" y="0"/>
                      <a:pt x="377" y="88"/>
                      <a:pt x="377" y="205"/>
                    </a:cubicBezTo>
                    <a:cubicBezTo>
                      <a:pt x="377" y="317"/>
                      <a:pt x="309" y="405"/>
                      <a:pt x="193" y="405"/>
                    </a:cubicBezTo>
                    <a:cubicBezTo>
                      <a:pt x="78" y="405"/>
                      <a:pt x="0" y="327"/>
                      <a:pt x="0" y="198"/>
                    </a:cubicBezTo>
                    <a:cubicBezTo>
                      <a:pt x="0" y="90"/>
                      <a:pt x="66" y="0"/>
                      <a:pt x="186" y="0"/>
                    </a:cubicBezTo>
                    <a:close/>
                    <a:moveTo>
                      <a:pt x="189" y="70"/>
                    </a:moveTo>
                    <a:cubicBezTo>
                      <a:pt x="127" y="70"/>
                      <a:pt x="94" y="131"/>
                      <a:pt x="94" y="201"/>
                    </a:cubicBezTo>
                    <a:cubicBezTo>
                      <a:pt x="94" y="278"/>
                      <a:pt x="128" y="335"/>
                      <a:pt x="188" y="335"/>
                    </a:cubicBezTo>
                    <a:cubicBezTo>
                      <a:pt x="247" y="335"/>
                      <a:pt x="284" y="280"/>
                      <a:pt x="284" y="204"/>
                    </a:cubicBezTo>
                    <a:cubicBezTo>
                      <a:pt x="284" y="127"/>
                      <a:pt x="249" y="70"/>
                      <a:pt x="189" y="70"/>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33" name="Group 32">
              <a:extLst>
                <a:ext uri="{FF2B5EF4-FFF2-40B4-BE49-F238E27FC236}">
                  <a16:creationId xmlns:a16="http://schemas.microsoft.com/office/drawing/2014/main" id="{21228230-936F-4FCC-B0B0-C35477F206E5}"/>
                </a:ext>
              </a:extLst>
            </p:cNvPr>
            <p:cNvGrpSpPr/>
            <p:nvPr/>
          </p:nvGrpSpPr>
          <p:grpSpPr>
            <a:xfrm>
              <a:off x="6766824" y="4783460"/>
              <a:ext cx="694005" cy="693014"/>
              <a:chOff x="10304966" y="2683926"/>
              <a:chExt cx="867356" cy="866118"/>
            </a:xfrm>
          </p:grpSpPr>
          <p:sp>
            <p:nvSpPr>
              <p:cNvPr id="34" name="Oval 16">
                <a:extLst>
                  <a:ext uri="{FF2B5EF4-FFF2-40B4-BE49-F238E27FC236}">
                    <a16:creationId xmlns:a16="http://schemas.microsoft.com/office/drawing/2014/main" id="{DB4B9403-31D5-4D0F-8BD8-2ED7AFB876B2}"/>
                  </a:ext>
                </a:extLst>
              </p:cNvPr>
              <p:cNvSpPr>
                <a:spLocks noChangeArrowheads="1"/>
              </p:cNvSpPr>
              <p:nvPr/>
            </p:nvSpPr>
            <p:spPr bwMode="auto">
              <a:xfrm>
                <a:off x="10304966" y="2683926"/>
                <a:ext cx="867356"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35" name="Freeform 12">
                <a:extLst>
                  <a:ext uri="{FF2B5EF4-FFF2-40B4-BE49-F238E27FC236}">
                    <a16:creationId xmlns:a16="http://schemas.microsoft.com/office/drawing/2014/main" id="{7F90B0BF-93BE-4E6F-9D82-40E761D8EC23}"/>
                  </a:ext>
                </a:extLst>
              </p:cNvPr>
              <p:cNvSpPr>
                <a:spLocks/>
              </p:cNvSpPr>
              <p:nvPr/>
            </p:nvSpPr>
            <p:spPr bwMode="auto">
              <a:xfrm>
                <a:off x="10575317" y="2940940"/>
                <a:ext cx="309808" cy="401208"/>
              </a:xfrm>
              <a:custGeom>
                <a:avLst/>
                <a:gdLst>
                  <a:gd name="T0" fmla="*/ 338 w 522"/>
                  <a:gd name="T1" fmla="*/ 676 h 676"/>
                  <a:gd name="T2" fmla="*/ 185 w 522"/>
                  <a:gd name="T3" fmla="*/ 676 h 676"/>
                  <a:gd name="T4" fmla="*/ 185 w 522"/>
                  <a:gd name="T5" fmla="*/ 127 h 676"/>
                  <a:gd name="T6" fmla="*/ 0 w 522"/>
                  <a:gd name="T7" fmla="*/ 127 h 676"/>
                  <a:gd name="T8" fmla="*/ 0 w 522"/>
                  <a:gd name="T9" fmla="*/ 0 h 676"/>
                  <a:gd name="T10" fmla="*/ 522 w 522"/>
                  <a:gd name="T11" fmla="*/ 0 h 676"/>
                  <a:gd name="T12" fmla="*/ 522 w 522"/>
                  <a:gd name="T13" fmla="*/ 127 h 676"/>
                  <a:gd name="T14" fmla="*/ 338 w 522"/>
                  <a:gd name="T15" fmla="*/ 127 h 676"/>
                  <a:gd name="T16" fmla="*/ 338 w 522"/>
                  <a:gd name="T17" fmla="*/ 67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676">
                    <a:moveTo>
                      <a:pt x="338" y="676"/>
                    </a:moveTo>
                    <a:lnTo>
                      <a:pt x="185" y="676"/>
                    </a:lnTo>
                    <a:lnTo>
                      <a:pt x="185" y="127"/>
                    </a:lnTo>
                    <a:lnTo>
                      <a:pt x="0" y="127"/>
                    </a:lnTo>
                    <a:lnTo>
                      <a:pt x="0" y="0"/>
                    </a:lnTo>
                    <a:lnTo>
                      <a:pt x="522" y="0"/>
                    </a:lnTo>
                    <a:lnTo>
                      <a:pt x="522" y="127"/>
                    </a:lnTo>
                    <a:lnTo>
                      <a:pt x="338" y="127"/>
                    </a:lnTo>
                    <a:lnTo>
                      <a:pt x="338" y="676"/>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36" name="Group 128">
              <a:extLst>
                <a:ext uri="{FF2B5EF4-FFF2-40B4-BE49-F238E27FC236}">
                  <a16:creationId xmlns:a16="http://schemas.microsoft.com/office/drawing/2014/main" id="{97CD52E1-93B8-4B9B-8D6F-5A4643F4777D}"/>
                </a:ext>
              </a:extLst>
            </p:cNvPr>
            <p:cNvGrpSpPr>
              <a:grpSpLocks noChangeAspect="1"/>
            </p:cNvGrpSpPr>
            <p:nvPr/>
          </p:nvGrpSpPr>
          <p:grpSpPr bwMode="auto">
            <a:xfrm>
              <a:off x="5735635" y="3792417"/>
              <a:ext cx="848734" cy="729615"/>
              <a:chOff x="4899" y="2314"/>
              <a:chExt cx="228" cy="196"/>
            </a:xfrm>
            <a:solidFill>
              <a:schemeClr val="tx1">
                <a:lumMod val="85000"/>
                <a:lumOff val="15000"/>
              </a:schemeClr>
            </a:solidFill>
          </p:grpSpPr>
          <p:sp>
            <p:nvSpPr>
              <p:cNvPr id="37" name="Freeform 130">
                <a:extLst>
                  <a:ext uri="{FF2B5EF4-FFF2-40B4-BE49-F238E27FC236}">
                    <a16:creationId xmlns:a16="http://schemas.microsoft.com/office/drawing/2014/main" id="{D3F3B2C0-B371-4BBD-A0DD-DD7BF8485AAA}"/>
                  </a:ext>
                </a:extLst>
              </p:cNvPr>
              <p:cNvSpPr>
                <a:spLocks/>
              </p:cNvSpPr>
              <p:nvPr/>
            </p:nvSpPr>
            <p:spPr bwMode="auto">
              <a:xfrm>
                <a:off x="4930" y="2314"/>
                <a:ext cx="66" cy="67"/>
              </a:xfrm>
              <a:custGeom>
                <a:avLst/>
                <a:gdLst>
                  <a:gd name="T0" fmla="*/ 495 w 990"/>
                  <a:gd name="T1" fmla="*/ 0 h 994"/>
                  <a:gd name="T2" fmla="*/ 549 w 990"/>
                  <a:gd name="T3" fmla="*/ 3 h 994"/>
                  <a:gd name="T4" fmla="*/ 601 w 990"/>
                  <a:gd name="T5" fmla="*/ 12 h 994"/>
                  <a:gd name="T6" fmla="*/ 651 w 990"/>
                  <a:gd name="T7" fmla="*/ 25 h 994"/>
                  <a:gd name="T8" fmla="*/ 699 w 990"/>
                  <a:gd name="T9" fmla="*/ 44 h 994"/>
                  <a:gd name="T10" fmla="*/ 745 w 990"/>
                  <a:gd name="T11" fmla="*/ 68 h 994"/>
                  <a:gd name="T12" fmla="*/ 787 w 990"/>
                  <a:gd name="T13" fmla="*/ 96 h 994"/>
                  <a:gd name="T14" fmla="*/ 827 w 990"/>
                  <a:gd name="T15" fmla="*/ 128 h 994"/>
                  <a:gd name="T16" fmla="*/ 863 w 990"/>
                  <a:gd name="T17" fmla="*/ 164 h 994"/>
                  <a:gd name="T18" fmla="*/ 894 w 990"/>
                  <a:gd name="T19" fmla="*/ 204 h 994"/>
                  <a:gd name="T20" fmla="*/ 922 w 990"/>
                  <a:gd name="T21" fmla="*/ 246 h 994"/>
                  <a:gd name="T22" fmla="*/ 946 w 990"/>
                  <a:gd name="T23" fmla="*/ 292 h 994"/>
                  <a:gd name="T24" fmla="*/ 964 w 990"/>
                  <a:gd name="T25" fmla="*/ 340 h 994"/>
                  <a:gd name="T26" fmla="*/ 979 w 990"/>
                  <a:gd name="T27" fmla="*/ 390 h 994"/>
                  <a:gd name="T28" fmla="*/ 987 w 990"/>
                  <a:gd name="T29" fmla="*/ 443 h 994"/>
                  <a:gd name="T30" fmla="*/ 990 w 990"/>
                  <a:gd name="T31" fmla="*/ 497 h 994"/>
                  <a:gd name="T32" fmla="*/ 987 w 990"/>
                  <a:gd name="T33" fmla="*/ 551 h 994"/>
                  <a:gd name="T34" fmla="*/ 979 w 990"/>
                  <a:gd name="T35" fmla="*/ 603 h 994"/>
                  <a:gd name="T36" fmla="*/ 964 w 990"/>
                  <a:gd name="T37" fmla="*/ 654 h 994"/>
                  <a:gd name="T38" fmla="*/ 946 w 990"/>
                  <a:gd name="T39" fmla="*/ 702 h 994"/>
                  <a:gd name="T40" fmla="*/ 922 w 990"/>
                  <a:gd name="T41" fmla="*/ 747 h 994"/>
                  <a:gd name="T42" fmla="*/ 894 w 990"/>
                  <a:gd name="T43" fmla="*/ 790 h 994"/>
                  <a:gd name="T44" fmla="*/ 863 w 990"/>
                  <a:gd name="T45" fmla="*/ 829 h 994"/>
                  <a:gd name="T46" fmla="*/ 827 w 990"/>
                  <a:gd name="T47" fmla="*/ 866 h 994"/>
                  <a:gd name="T48" fmla="*/ 787 w 990"/>
                  <a:gd name="T49" fmla="*/ 898 h 994"/>
                  <a:gd name="T50" fmla="*/ 745 w 990"/>
                  <a:gd name="T51" fmla="*/ 926 h 994"/>
                  <a:gd name="T52" fmla="*/ 699 w 990"/>
                  <a:gd name="T53" fmla="*/ 949 h 994"/>
                  <a:gd name="T54" fmla="*/ 651 w 990"/>
                  <a:gd name="T55" fmla="*/ 969 h 994"/>
                  <a:gd name="T56" fmla="*/ 601 w 990"/>
                  <a:gd name="T57" fmla="*/ 982 h 994"/>
                  <a:gd name="T58" fmla="*/ 549 w 990"/>
                  <a:gd name="T59" fmla="*/ 990 h 994"/>
                  <a:gd name="T60" fmla="*/ 495 w 990"/>
                  <a:gd name="T61" fmla="*/ 994 h 994"/>
                  <a:gd name="T62" fmla="*/ 441 w 990"/>
                  <a:gd name="T63" fmla="*/ 990 h 994"/>
                  <a:gd name="T64" fmla="*/ 388 w 990"/>
                  <a:gd name="T65" fmla="*/ 982 h 994"/>
                  <a:gd name="T66" fmla="*/ 338 w 990"/>
                  <a:gd name="T67" fmla="*/ 969 h 994"/>
                  <a:gd name="T68" fmla="*/ 290 w 990"/>
                  <a:gd name="T69" fmla="*/ 949 h 994"/>
                  <a:gd name="T70" fmla="*/ 245 w 990"/>
                  <a:gd name="T71" fmla="*/ 926 h 994"/>
                  <a:gd name="T72" fmla="*/ 202 w 990"/>
                  <a:gd name="T73" fmla="*/ 898 h 994"/>
                  <a:gd name="T74" fmla="*/ 162 w 990"/>
                  <a:gd name="T75" fmla="*/ 866 h 994"/>
                  <a:gd name="T76" fmla="*/ 127 w 990"/>
                  <a:gd name="T77" fmla="*/ 829 h 994"/>
                  <a:gd name="T78" fmla="*/ 95 w 990"/>
                  <a:gd name="T79" fmla="*/ 790 h 994"/>
                  <a:gd name="T80" fmla="*/ 67 w 990"/>
                  <a:gd name="T81" fmla="*/ 747 h 994"/>
                  <a:gd name="T82" fmla="*/ 43 w 990"/>
                  <a:gd name="T83" fmla="*/ 702 h 994"/>
                  <a:gd name="T84" fmla="*/ 24 w 990"/>
                  <a:gd name="T85" fmla="*/ 654 h 994"/>
                  <a:gd name="T86" fmla="*/ 11 w 990"/>
                  <a:gd name="T87" fmla="*/ 603 h 994"/>
                  <a:gd name="T88" fmla="*/ 2 w 990"/>
                  <a:gd name="T89" fmla="*/ 551 h 994"/>
                  <a:gd name="T90" fmla="*/ 0 w 990"/>
                  <a:gd name="T91" fmla="*/ 497 h 994"/>
                  <a:gd name="T92" fmla="*/ 2 w 990"/>
                  <a:gd name="T93" fmla="*/ 443 h 994"/>
                  <a:gd name="T94" fmla="*/ 11 w 990"/>
                  <a:gd name="T95" fmla="*/ 390 h 994"/>
                  <a:gd name="T96" fmla="*/ 24 w 990"/>
                  <a:gd name="T97" fmla="*/ 340 h 994"/>
                  <a:gd name="T98" fmla="*/ 43 w 990"/>
                  <a:gd name="T99" fmla="*/ 292 h 994"/>
                  <a:gd name="T100" fmla="*/ 67 w 990"/>
                  <a:gd name="T101" fmla="*/ 246 h 994"/>
                  <a:gd name="T102" fmla="*/ 95 w 990"/>
                  <a:gd name="T103" fmla="*/ 204 h 994"/>
                  <a:gd name="T104" fmla="*/ 127 w 990"/>
                  <a:gd name="T105" fmla="*/ 164 h 994"/>
                  <a:gd name="T106" fmla="*/ 162 w 990"/>
                  <a:gd name="T107" fmla="*/ 128 h 994"/>
                  <a:gd name="T108" fmla="*/ 202 w 990"/>
                  <a:gd name="T109" fmla="*/ 96 h 994"/>
                  <a:gd name="T110" fmla="*/ 245 w 990"/>
                  <a:gd name="T111" fmla="*/ 68 h 994"/>
                  <a:gd name="T112" fmla="*/ 290 w 990"/>
                  <a:gd name="T113" fmla="*/ 44 h 994"/>
                  <a:gd name="T114" fmla="*/ 338 w 990"/>
                  <a:gd name="T115" fmla="*/ 25 h 994"/>
                  <a:gd name="T116" fmla="*/ 388 w 990"/>
                  <a:gd name="T117" fmla="*/ 12 h 994"/>
                  <a:gd name="T118" fmla="*/ 441 w 990"/>
                  <a:gd name="T119" fmla="*/ 3 h 994"/>
                  <a:gd name="T120" fmla="*/ 495 w 990"/>
                  <a:gd name="T121"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90" h="994">
                    <a:moveTo>
                      <a:pt x="495" y="0"/>
                    </a:moveTo>
                    <a:lnTo>
                      <a:pt x="549" y="3"/>
                    </a:lnTo>
                    <a:lnTo>
                      <a:pt x="601" y="12"/>
                    </a:lnTo>
                    <a:lnTo>
                      <a:pt x="651" y="25"/>
                    </a:lnTo>
                    <a:lnTo>
                      <a:pt x="699" y="44"/>
                    </a:lnTo>
                    <a:lnTo>
                      <a:pt x="745" y="68"/>
                    </a:lnTo>
                    <a:lnTo>
                      <a:pt x="787" y="96"/>
                    </a:lnTo>
                    <a:lnTo>
                      <a:pt x="827" y="128"/>
                    </a:lnTo>
                    <a:lnTo>
                      <a:pt x="863" y="164"/>
                    </a:lnTo>
                    <a:lnTo>
                      <a:pt x="894" y="204"/>
                    </a:lnTo>
                    <a:lnTo>
                      <a:pt x="922" y="246"/>
                    </a:lnTo>
                    <a:lnTo>
                      <a:pt x="946" y="292"/>
                    </a:lnTo>
                    <a:lnTo>
                      <a:pt x="964" y="340"/>
                    </a:lnTo>
                    <a:lnTo>
                      <a:pt x="979" y="390"/>
                    </a:lnTo>
                    <a:lnTo>
                      <a:pt x="987" y="443"/>
                    </a:lnTo>
                    <a:lnTo>
                      <a:pt x="990" y="497"/>
                    </a:lnTo>
                    <a:lnTo>
                      <a:pt x="987" y="551"/>
                    </a:lnTo>
                    <a:lnTo>
                      <a:pt x="979" y="603"/>
                    </a:lnTo>
                    <a:lnTo>
                      <a:pt x="964" y="654"/>
                    </a:lnTo>
                    <a:lnTo>
                      <a:pt x="946" y="702"/>
                    </a:lnTo>
                    <a:lnTo>
                      <a:pt x="922" y="747"/>
                    </a:lnTo>
                    <a:lnTo>
                      <a:pt x="894" y="790"/>
                    </a:lnTo>
                    <a:lnTo>
                      <a:pt x="863" y="829"/>
                    </a:lnTo>
                    <a:lnTo>
                      <a:pt x="827" y="866"/>
                    </a:lnTo>
                    <a:lnTo>
                      <a:pt x="787" y="898"/>
                    </a:lnTo>
                    <a:lnTo>
                      <a:pt x="745" y="926"/>
                    </a:lnTo>
                    <a:lnTo>
                      <a:pt x="699" y="949"/>
                    </a:lnTo>
                    <a:lnTo>
                      <a:pt x="651" y="969"/>
                    </a:lnTo>
                    <a:lnTo>
                      <a:pt x="601" y="982"/>
                    </a:lnTo>
                    <a:lnTo>
                      <a:pt x="549" y="990"/>
                    </a:lnTo>
                    <a:lnTo>
                      <a:pt x="495" y="994"/>
                    </a:lnTo>
                    <a:lnTo>
                      <a:pt x="441" y="990"/>
                    </a:lnTo>
                    <a:lnTo>
                      <a:pt x="388" y="982"/>
                    </a:lnTo>
                    <a:lnTo>
                      <a:pt x="338" y="969"/>
                    </a:lnTo>
                    <a:lnTo>
                      <a:pt x="290" y="949"/>
                    </a:lnTo>
                    <a:lnTo>
                      <a:pt x="245" y="926"/>
                    </a:lnTo>
                    <a:lnTo>
                      <a:pt x="202" y="898"/>
                    </a:lnTo>
                    <a:lnTo>
                      <a:pt x="162" y="866"/>
                    </a:lnTo>
                    <a:lnTo>
                      <a:pt x="127" y="829"/>
                    </a:lnTo>
                    <a:lnTo>
                      <a:pt x="95" y="790"/>
                    </a:lnTo>
                    <a:lnTo>
                      <a:pt x="67" y="747"/>
                    </a:lnTo>
                    <a:lnTo>
                      <a:pt x="43" y="702"/>
                    </a:lnTo>
                    <a:lnTo>
                      <a:pt x="24" y="654"/>
                    </a:lnTo>
                    <a:lnTo>
                      <a:pt x="11" y="603"/>
                    </a:lnTo>
                    <a:lnTo>
                      <a:pt x="2" y="551"/>
                    </a:lnTo>
                    <a:lnTo>
                      <a:pt x="0" y="497"/>
                    </a:lnTo>
                    <a:lnTo>
                      <a:pt x="2" y="443"/>
                    </a:lnTo>
                    <a:lnTo>
                      <a:pt x="11" y="390"/>
                    </a:lnTo>
                    <a:lnTo>
                      <a:pt x="24" y="340"/>
                    </a:lnTo>
                    <a:lnTo>
                      <a:pt x="43" y="292"/>
                    </a:lnTo>
                    <a:lnTo>
                      <a:pt x="67" y="246"/>
                    </a:lnTo>
                    <a:lnTo>
                      <a:pt x="95" y="204"/>
                    </a:lnTo>
                    <a:lnTo>
                      <a:pt x="127" y="164"/>
                    </a:lnTo>
                    <a:lnTo>
                      <a:pt x="162" y="128"/>
                    </a:lnTo>
                    <a:lnTo>
                      <a:pt x="202" y="96"/>
                    </a:lnTo>
                    <a:lnTo>
                      <a:pt x="245" y="68"/>
                    </a:lnTo>
                    <a:lnTo>
                      <a:pt x="290" y="44"/>
                    </a:lnTo>
                    <a:lnTo>
                      <a:pt x="338" y="25"/>
                    </a:lnTo>
                    <a:lnTo>
                      <a:pt x="388" y="12"/>
                    </a:lnTo>
                    <a:lnTo>
                      <a:pt x="441" y="3"/>
                    </a:lnTo>
                    <a:lnTo>
                      <a:pt x="49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38" name="Freeform 131">
                <a:extLst>
                  <a:ext uri="{FF2B5EF4-FFF2-40B4-BE49-F238E27FC236}">
                    <a16:creationId xmlns:a16="http://schemas.microsoft.com/office/drawing/2014/main" id="{0880E1E6-8C80-4985-B585-2420EED2E6B7}"/>
                  </a:ext>
                </a:extLst>
              </p:cNvPr>
              <p:cNvSpPr>
                <a:spLocks/>
              </p:cNvSpPr>
              <p:nvPr/>
            </p:nvSpPr>
            <p:spPr bwMode="auto">
              <a:xfrm>
                <a:off x="4962" y="2451"/>
                <a:ext cx="165" cy="59"/>
              </a:xfrm>
              <a:custGeom>
                <a:avLst/>
                <a:gdLst>
                  <a:gd name="T0" fmla="*/ 838 w 2329"/>
                  <a:gd name="T1" fmla="*/ 2 h 1198"/>
                  <a:gd name="T2" fmla="*/ 874 w 2329"/>
                  <a:gd name="T3" fmla="*/ 36 h 1198"/>
                  <a:gd name="T4" fmla="*/ 869 w 2329"/>
                  <a:gd name="T5" fmla="*/ 107 h 1198"/>
                  <a:gd name="T6" fmla="*/ 877 w 2329"/>
                  <a:gd name="T7" fmla="*/ 227 h 1198"/>
                  <a:gd name="T8" fmla="*/ 930 w 2329"/>
                  <a:gd name="T9" fmla="*/ 334 h 1198"/>
                  <a:gd name="T10" fmla="*/ 1019 w 2329"/>
                  <a:gd name="T11" fmla="*/ 412 h 1198"/>
                  <a:gd name="T12" fmla="*/ 1132 w 2329"/>
                  <a:gd name="T13" fmla="*/ 451 h 1198"/>
                  <a:gd name="T14" fmla="*/ 1255 w 2329"/>
                  <a:gd name="T15" fmla="*/ 443 h 1198"/>
                  <a:gd name="T16" fmla="*/ 1362 w 2329"/>
                  <a:gd name="T17" fmla="*/ 390 h 1198"/>
                  <a:gd name="T18" fmla="*/ 1440 w 2329"/>
                  <a:gd name="T19" fmla="*/ 301 h 1198"/>
                  <a:gd name="T20" fmla="*/ 1479 w 2329"/>
                  <a:gd name="T21" fmla="*/ 187 h 1198"/>
                  <a:gd name="T22" fmla="*/ 1473 w 2329"/>
                  <a:gd name="T23" fmla="*/ 70 h 1198"/>
                  <a:gd name="T24" fmla="*/ 1482 w 2329"/>
                  <a:gd name="T25" fmla="*/ 22 h 1198"/>
                  <a:gd name="T26" fmla="*/ 1526 w 2329"/>
                  <a:gd name="T27" fmla="*/ 0 h 1198"/>
                  <a:gd name="T28" fmla="*/ 1748 w 2329"/>
                  <a:gd name="T29" fmla="*/ 11 h 1198"/>
                  <a:gd name="T30" fmla="*/ 1771 w 2329"/>
                  <a:gd name="T31" fmla="*/ 55 h 1198"/>
                  <a:gd name="T32" fmla="*/ 1781 w 2329"/>
                  <a:gd name="T33" fmla="*/ 339 h 1198"/>
                  <a:gd name="T34" fmla="*/ 1819 w 2329"/>
                  <a:gd name="T35" fmla="*/ 363 h 1198"/>
                  <a:gd name="T36" fmla="*/ 1904 w 2329"/>
                  <a:gd name="T37" fmla="*/ 333 h 1198"/>
                  <a:gd name="T38" fmla="*/ 1999 w 2329"/>
                  <a:gd name="T39" fmla="*/ 305 h 1198"/>
                  <a:gd name="T40" fmla="*/ 2115 w 2329"/>
                  <a:gd name="T41" fmla="*/ 314 h 1198"/>
                  <a:gd name="T42" fmla="*/ 2220 w 2329"/>
                  <a:gd name="T43" fmla="*/ 369 h 1198"/>
                  <a:gd name="T44" fmla="*/ 2295 w 2329"/>
                  <a:gd name="T45" fmla="*/ 461 h 1198"/>
                  <a:gd name="T46" fmla="*/ 2329 w 2329"/>
                  <a:gd name="T47" fmla="*/ 577 h 1198"/>
                  <a:gd name="T48" fmla="*/ 2311 w 2329"/>
                  <a:gd name="T49" fmla="*/ 703 h 1198"/>
                  <a:gd name="T50" fmla="*/ 2248 w 2329"/>
                  <a:gd name="T51" fmla="*/ 805 h 1198"/>
                  <a:gd name="T52" fmla="*/ 2151 w 2329"/>
                  <a:gd name="T53" fmla="*/ 871 h 1198"/>
                  <a:gd name="T54" fmla="*/ 2032 w 2329"/>
                  <a:gd name="T55" fmla="*/ 896 h 1198"/>
                  <a:gd name="T56" fmla="*/ 1934 w 2329"/>
                  <a:gd name="T57" fmla="*/ 878 h 1198"/>
                  <a:gd name="T58" fmla="*/ 1834 w 2329"/>
                  <a:gd name="T59" fmla="*/ 835 h 1198"/>
                  <a:gd name="T60" fmla="*/ 1791 w 2329"/>
                  <a:gd name="T61" fmla="*/ 847 h 1198"/>
                  <a:gd name="T62" fmla="*/ 1771 w 2329"/>
                  <a:gd name="T63" fmla="*/ 890 h 1198"/>
                  <a:gd name="T64" fmla="*/ 1761 w 2329"/>
                  <a:gd name="T65" fmla="*/ 1176 h 1198"/>
                  <a:gd name="T66" fmla="*/ 1716 w 2329"/>
                  <a:gd name="T67" fmla="*/ 1198 h 1198"/>
                  <a:gd name="T68" fmla="*/ 580 w 2329"/>
                  <a:gd name="T69" fmla="*/ 1188 h 1198"/>
                  <a:gd name="T70" fmla="*/ 558 w 2329"/>
                  <a:gd name="T71" fmla="*/ 1143 h 1198"/>
                  <a:gd name="T72" fmla="*/ 548 w 2329"/>
                  <a:gd name="T73" fmla="*/ 859 h 1198"/>
                  <a:gd name="T74" fmla="*/ 510 w 2329"/>
                  <a:gd name="T75" fmla="*/ 835 h 1198"/>
                  <a:gd name="T76" fmla="*/ 426 w 2329"/>
                  <a:gd name="T77" fmla="*/ 866 h 1198"/>
                  <a:gd name="T78" fmla="*/ 330 w 2329"/>
                  <a:gd name="T79" fmla="*/ 894 h 1198"/>
                  <a:gd name="T80" fmla="*/ 214 w 2329"/>
                  <a:gd name="T81" fmla="*/ 885 h 1198"/>
                  <a:gd name="T82" fmla="*/ 109 w 2329"/>
                  <a:gd name="T83" fmla="*/ 829 h 1198"/>
                  <a:gd name="T84" fmla="*/ 34 w 2329"/>
                  <a:gd name="T85" fmla="*/ 737 h 1198"/>
                  <a:gd name="T86" fmla="*/ 1 w 2329"/>
                  <a:gd name="T87" fmla="*/ 621 h 1198"/>
                  <a:gd name="T88" fmla="*/ 18 w 2329"/>
                  <a:gd name="T89" fmla="*/ 495 h 1198"/>
                  <a:gd name="T90" fmla="*/ 81 w 2329"/>
                  <a:gd name="T91" fmla="*/ 394 h 1198"/>
                  <a:gd name="T92" fmla="*/ 178 w 2329"/>
                  <a:gd name="T93" fmla="*/ 327 h 1198"/>
                  <a:gd name="T94" fmla="*/ 298 w 2329"/>
                  <a:gd name="T95" fmla="*/ 303 h 1198"/>
                  <a:gd name="T96" fmla="*/ 395 w 2329"/>
                  <a:gd name="T97" fmla="*/ 319 h 1198"/>
                  <a:gd name="T98" fmla="*/ 494 w 2329"/>
                  <a:gd name="T99" fmla="*/ 363 h 1198"/>
                  <a:gd name="T100" fmla="*/ 538 w 2329"/>
                  <a:gd name="T101" fmla="*/ 351 h 1198"/>
                  <a:gd name="T102" fmla="*/ 558 w 2329"/>
                  <a:gd name="T103" fmla="*/ 309 h 1198"/>
                  <a:gd name="T104" fmla="*/ 568 w 2329"/>
                  <a:gd name="T105" fmla="*/ 22 h 1198"/>
                  <a:gd name="T106" fmla="*/ 613 w 2329"/>
                  <a:gd name="T107" fmla="*/ 0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29" h="1198">
                    <a:moveTo>
                      <a:pt x="613" y="0"/>
                    </a:moveTo>
                    <a:lnTo>
                      <a:pt x="822" y="0"/>
                    </a:lnTo>
                    <a:lnTo>
                      <a:pt x="838" y="2"/>
                    </a:lnTo>
                    <a:lnTo>
                      <a:pt x="854" y="11"/>
                    </a:lnTo>
                    <a:lnTo>
                      <a:pt x="865" y="22"/>
                    </a:lnTo>
                    <a:lnTo>
                      <a:pt x="874" y="36"/>
                    </a:lnTo>
                    <a:lnTo>
                      <a:pt x="877" y="52"/>
                    </a:lnTo>
                    <a:lnTo>
                      <a:pt x="875" y="70"/>
                    </a:lnTo>
                    <a:lnTo>
                      <a:pt x="869" y="107"/>
                    </a:lnTo>
                    <a:lnTo>
                      <a:pt x="865" y="145"/>
                    </a:lnTo>
                    <a:lnTo>
                      <a:pt x="869" y="187"/>
                    </a:lnTo>
                    <a:lnTo>
                      <a:pt x="877" y="227"/>
                    </a:lnTo>
                    <a:lnTo>
                      <a:pt x="890" y="265"/>
                    </a:lnTo>
                    <a:lnTo>
                      <a:pt x="908" y="301"/>
                    </a:lnTo>
                    <a:lnTo>
                      <a:pt x="930" y="334"/>
                    </a:lnTo>
                    <a:lnTo>
                      <a:pt x="956" y="363"/>
                    </a:lnTo>
                    <a:lnTo>
                      <a:pt x="986" y="390"/>
                    </a:lnTo>
                    <a:lnTo>
                      <a:pt x="1019" y="412"/>
                    </a:lnTo>
                    <a:lnTo>
                      <a:pt x="1054" y="430"/>
                    </a:lnTo>
                    <a:lnTo>
                      <a:pt x="1092" y="443"/>
                    </a:lnTo>
                    <a:lnTo>
                      <a:pt x="1132" y="451"/>
                    </a:lnTo>
                    <a:lnTo>
                      <a:pt x="1173" y="454"/>
                    </a:lnTo>
                    <a:lnTo>
                      <a:pt x="1216" y="451"/>
                    </a:lnTo>
                    <a:lnTo>
                      <a:pt x="1255" y="443"/>
                    </a:lnTo>
                    <a:lnTo>
                      <a:pt x="1293" y="430"/>
                    </a:lnTo>
                    <a:lnTo>
                      <a:pt x="1329" y="412"/>
                    </a:lnTo>
                    <a:lnTo>
                      <a:pt x="1362" y="390"/>
                    </a:lnTo>
                    <a:lnTo>
                      <a:pt x="1391" y="363"/>
                    </a:lnTo>
                    <a:lnTo>
                      <a:pt x="1418" y="334"/>
                    </a:lnTo>
                    <a:lnTo>
                      <a:pt x="1440" y="301"/>
                    </a:lnTo>
                    <a:lnTo>
                      <a:pt x="1457" y="265"/>
                    </a:lnTo>
                    <a:lnTo>
                      <a:pt x="1471" y="227"/>
                    </a:lnTo>
                    <a:lnTo>
                      <a:pt x="1479" y="187"/>
                    </a:lnTo>
                    <a:lnTo>
                      <a:pt x="1482" y="145"/>
                    </a:lnTo>
                    <a:lnTo>
                      <a:pt x="1479" y="107"/>
                    </a:lnTo>
                    <a:lnTo>
                      <a:pt x="1473" y="70"/>
                    </a:lnTo>
                    <a:lnTo>
                      <a:pt x="1471" y="52"/>
                    </a:lnTo>
                    <a:lnTo>
                      <a:pt x="1474" y="36"/>
                    </a:lnTo>
                    <a:lnTo>
                      <a:pt x="1482" y="22"/>
                    </a:lnTo>
                    <a:lnTo>
                      <a:pt x="1493" y="11"/>
                    </a:lnTo>
                    <a:lnTo>
                      <a:pt x="1508" y="2"/>
                    </a:lnTo>
                    <a:lnTo>
                      <a:pt x="1526" y="0"/>
                    </a:lnTo>
                    <a:lnTo>
                      <a:pt x="1716" y="0"/>
                    </a:lnTo>
                    <a:lnTo>
                      <a:pt x="1734" y="2"/>
                    </a:lnTo>
                    <a:lnTo>
                      <a:pt x="1748" y="11"/>
                    </a:lnTo>
                    <a:lnTo>
                      <a:pt x="1761" y="22"/>
                    </a:lnTo>
                    <a:lnTo>
                      <a:pt x="1768" y="38"/>
                    </a:lnTo>
                    <a:lnTo>
                      <a:pt x="1771" y="55"/>
                    </a:lnTo>
                    <a:lnTo>
                      <a:pt x="1771" y="309"/>
                    </a:lnTo>
                    <a:lnTo>
                      <a:pt x="1773" y="326"/>
                    </a:lnTo>
                    <a:lnTo>
                      <a:pt x="1781" y="339"/>
                    </a:lnTo>
                    <a:lnTo>
                      <a:pt x="1791" y="351"/>
                    </a:lnTo>
                    <a:lnTo>
                      <a:pt x="1804" y="359"/>
                    </a:lnTo>
                    <a:lnTo>
                      <a:pt x="1819" y="363"/>
                    </a:lnTo>
                    <a:lnTo>
                      <a:pt x="1834" y="363"/>
                    </a:lnTo>
                    <a:lnTo>
                      <a:pt x="1851" y="359"/>
                    </a:lnTo>
                    <a:lnTo>
                      <a:pt x="1904" y="333"/>
                    </a:lnTo>
                    <a:lnTo>
                      <a:pt x="1935" y="319"/>
                    </a:lnTo>
                    <a:lnTo>
                      <a:pt x="1966" y="310"/>
                    </a:lnTo>
                    <a:lnTo>
                      <a:pt x="1999" y="305"/>
                    </a:lnTo>
                    <a:lnTo>
                      <a:pt x="2033" y="303"/>
                    </a:lnTo>
                    <a:lnTo>
                      <a:pt x="2075" y="306"/>
                    </a:lnTo>
                    <a:lnTo>
                      <a:pt x="2115" y="314"/>
                    </a:lnTo>
                    <a:lnTo>
                      <a:pt x="2153" y="328"/>
                    </a:lnTo>
                    <a:lnTo>
                      <a:pt x="2188" y="346"/>
                    </a:lnTo>
                    <a:lnTo>
                      <a:pt x="2220" y="369"/>
                    </a:lnTo>
                    <a:lnTo>
                      <a:pt x="2249" y="396"/>
                    </a:lnTo>
                    <a:lnTo>
                      <a:pt x="2274" y="427"/>
                    </a:lnTo>
                    <a:lnTo>
                      <a:pt x="2295" y="461"/>
                    </a:lnTo>
                    <a:lnTo>
                      <a:pt x="2311" y="497"/>
                    </a:lnTo>
                    <a:lnTo>
                      <a:pt x="2323" y="537"/>
                    </a:lnTo>
                    <a:lnTo>
                      <a:pt x="2329" y="577"/>
                    </a:lnTo>
                    <a:lnTo>
                      <a:pt x="2329" y="620"/>
                    </a:lnTo>
                    <a:lnTo>
                      <a:pt x="2323" y="663"/>
                    </a:lnTo>
                    <a:lnTo>
                      <a:pt x="2311" y="703"/>
                    </a:lnTo>
                    <a:lnTo>
                      <a:pt x="2295" y="740"/>
                    </a:lnTo>
                    <a:lnTo>
                      <a:pt x="2273" y="773"/>
                    </a:lnTo>
                    <a:lnTo>
                      <a:pt x="2248" y="805"/>
                    </a:lnTo>
                    <a:lnTo>
                      <a:pt x="2219" y="831"/>
                    </a:lnTo>
                    <a:lnTo>
                      <a:pt x="2186" y="853"/>
                    </a:lnTo>
                    <a:lnTo>
                      <a:pt x="2151" y="871"/>
                    </a:lnTo>
                    <a:lnTo>
                      <a:pt x="2112" y="885"/>
                    </a:lnTo>
                    <a:lnTo>
                      <a:pt x="2073" y="893"/>
                    </a:lnTo>
                    <a:lnTo>
                      <a:pt x="2032" y="896"/>
                    </a:lnTo>
                    <a:lnTo>
                      <a:pt x="1998" y="894"/>
                    </a:lnTo>
                    <a:lnTo>
                      <a:pt x="1966" y="888"/>
                    </a:lnTo>
                    <a:lnTo>
                      <a:pt x="1934" y="878"/>
                    </a:lnTo>
                    <a:lnTo>
                      <a:pt x="1904" y="866"/>
                    </a:lnTo>
                    <a:lnTo>
                      <a:pt x="1851" y="840"/>
                    </a:lnTo>
                    <a:lnTo>
                      <a:pt x="1834" y="835"/>
                    </a:lnTo>
                    <a:lnTo>
                      <a:pt x="1819" y="835"/>
                    </a:lnTo>
                    <a:lnTo>
                      <a:pt x="1804" y="839"/>
                    </a:lnTo>
                    <a:lnTo>
                      <a:pt x="1791" y="847"/>
                    </a:lnTo>
                    <a:lnTo>
                      <a:pt x="1781" y="859"/>
                    </a:lnTo>
                    <a:lnTo>
                      <a:pt x="1773" y="873"/>
                    </a:lnTo>
                    <a:lnTo>
                      <a:pt x="1771" y="890"/>
                    </a:lnTo>
                    <a:lnTo>
                      <a:pt x="1771" y="1143"/>
                    </a:lnTo>
                    <a:lnTo>
                      <a:pt x="1768" y="1160"/>
                    </a:lnTo>
                    <a:lnTo>
                      <a:pt x="1761" y="1176"/>
                    </a:lnTo>
                    <a:lnTo>
                      <a:pt x="1748" y="1188"/>
                    </a:lnTo>
                    <a:lnTo>
                      <a:pt x="1734" y="1195"/>
                    </a:lnTo>
                    <a:lnTo>
                      <a:pt x="1716" y="1198"/>
                    </a:lnTo>
                    <a:lnTo>
                      <a:pt x="613" y="1198"/>
                    </a:lnTo>
                    <a:lnTo>
                      <a:pt x="596" y="1195"/>
                    </a:lnTo>
                    <a:lnTo>
                      <a:pt x="580" y="1188"/>
                    </a:lnTo>
                    <a:lnTo>
                      <a:pt x="568" y="1176"/>
                    </a:lnTo>
                    <a:lnTo>
                      <a:pt x="561" y="1160"/>
                    </a:lnTo>
                    <a:lnTo>
                      <a:pt x="558" y="1143"/>
                    </a:lnTo>
                    <a:lnTo>
                      <a:pt x="558" y="890"/>
                    </a:lnTo>
                    <a:lnTo>
                      <a:pt x="556" y="873"/>
                    </a:lnTo>
                    <a:lnTo>
                      <a:pt x="548" y="859"/>
                    </a:lnTo>
                    <a:lnTo>
                      <a:pt x="538" y="847"/>
                    </a:lnTo>
                    <a:lnTo>
                      <a:pt x="526" y="839"/>
                    </a:lnTo>
                    <a:lnTo>
                      <a:pt x="510" y="835"/>
                    </a:lnTo>
                    <a:lnTo>
                      <a:pt x="494" y="835"/>
                    </a:lnTo>
                    <a:lnTo>
                      <a:pt x="479" y="840"/>
                    </a:lnTo>
                    <a:lnTo>
                      <a:pt x="426" y="866"/>
                    </a:lnTo>
                    <a:lnTo>
                      <a:pt x="395" y="878"/>
                    </a:lnTo>
                    <a:lnTo>
                      <a:pt x="363" y="888"/>
                    </a:lnTo>
                    <a:lnTo>
                      <a:pt x="330" y="894"/>
                    </a:lnTo>
                    <a:lnTo>
                      <a:pt x="295" y="896"/>
                    </a:lnTo>
                    <a:lnTo>
                      <a:pt x="254" y="893"/>
                    </a:lnTo>
                    <a:lnTo>
                      <a:pt x="214" y="885"/>
                    </a:lnTo>
                    <a:lnTo>
                      <a:pt x="176" y="870"/>
                    </a:lnTo>
                    <a:lnTo>
                      <a:pt x="141" y="851"/>
                    </a:lnTo>
                    <a:lnTo>
                      <a:pt x="109" y="829"/>
                    </a:lnTo>
                    <a:lnTo>
                      <a:pt x="80" y="802"/>
                    </a:lnTo>
                    <a:lnTo>
                      <a:pt x="55" y="771"/>
                    </a:lnTo>
                    <a:lnTo>
                      <a:pt x="34" y="737"/>
                    </a:lnTo>
                    <a:lnTo>
                      <a:pt x="18" y="701"/>
                    </a:lnTo>
                    <a:lnTo>
                      <a:pt x="6" y="662"/>
                    </a:lnTo>
                    <a:lnTo>
                      <a:pt x="1" y="621"/>
                    </a:lnTo>
                    <a:lnTo>
                      <a:pt x="0" y="578"/>
                    </a:lnTo>
                    <a:lnTo>
                      <a:pt x="6" y="534"/>
                    </a:lnTo>
                    <a:lnTo>
                      <a:pt x="18" y="495"/>
                    </a:lnTo>
                    <a:lnTo>
                      <a:pt x="34" y="459"/>
                    </a:lnTo>
                    <a:lnTo>
                      <a:pt x="56" y="424"/>
                    </a:lnTo>
                    <a:lnTo>
                      <a:pt x="81" y="394"/>
                    </a:lnTo>
                    <a:lnTo>
                      <a:pt x="111" y="367"/>
                    </a:lnTo>
                    <a:lnTo>
                      <a:pt x="143" y="345"/>
                    </a:lnTo>
                    <a:lnTo>
                      <a:pt x="178" y="327"/>
                    </a:lnTo>
                    <a:lnTo>
                      <a:pt x="217" y="313"/>
                    </a:lnTo>
                    <a:lnTo>
                      <a:pt x="256" y="305"/>
                    </a:lnTo>
                    <a:lnTo>
                      <a:pt x="298" y="303"/>
                    </a:lnTo>
                    <a:lnTo>
                      <a:pt x="331" y="305"/>
                    </a:lnTo>
                    <a:lnTo>
                      <a:pt x="363" y="310"/>
                    </a:lnTo>
                    <a:lnTo>
                      <a:pt x="395" y="319"/>
                    </a:lnTo>
                    <a:lnTo>
                      <a:pt x="426" y="333"/>
                    </a:lnTo>
                    <a:lnTo>
                      <a:pt x="479" y="359"/>
                    </a:lnTo>
                    <a:lnTo>
                      <a:pt x="494" y="363"/>
                    </a:lnTo>
                    <a:lnTo>
                      <a:pt x="510" y="363"/>
                    </a:lnTo>
                    <a:lnTo>
                      <a:pt x="526" y="359"/>
                    </a:lnTo>
                    <a:lnTo>
                      <a:pt x="538" y="351"/>
                    </a:lnTo>
                    <a:lnTo>
                      <a:pt x="548" y="339"/>
                    </a:lnTo>
                    <a:lnTo>
                      <a:pt x="556" y="326"/>
                    </a:lnTo>
                    <a:lnTo>
                      <a:pt x="558" y="309"/>
                    </a:lnTo>
                    <a:lnTo>
                      <a:pt x="558" y="55"/>
                    </a:lnTo>
                    <a:lnTo>
                      <a:pt x="561" y="38"/>
                    </a:lnTo>
                    <a:lnTo>
                      <a:pt x="568" y="22"/>
                    </a:lnTo>
                    <a:lnTo>
                      <a:pt x="580" y="11"/>
                    </a:lnTo>
                    <a:lnTo>
                      <a:pt x="596" y="2"/>
                    </a:lnTo>
                    <a:lnTo>
                      <a:pt x="61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39" name="Freeform 132">
                <a:extLst>
                  <a:ext uri="{FF2B5EF4-FFF2-40B4-BE49-F238E27FC236}">
                    <a16:creationId xmlns:a16="http://schemas.microsoft.com/office/drawing/2014/main" id="{B5369B18-332E-46FD-8C0F-AFAC29C93434}"/>
                  </a:ext>
                </a:extLst>
              </p:cNvPr>
              <p:cNvSpPr>
                <a:spLocks/>
              </p:cNvSpPr>
              <p:nvPr/>
            </p:nvSpPr>
            <p:spPr bwMode="auto">
              <a:xfrm>
                <a:off x="4899" y="2394"/>
                <a:ext cx="129" cy="88"/>
              </a:xfrm>
              <a:custGeom>
                <a:avLst/>
                <a:gdLst>
                  <a:gd name="T0" fmla="*/ 590 w 1931"/>
                  <a:gd name="T1" fmla="*/ 2 h 1329"/>
                  <a:gd name="T2" fmla="*/ 611 w 1931"/>
                  <a:gd name="T3" fmla="*/ 16 h 1329"/>
                  <a:gd name="T4" fmla="*/ 915 w 1931"/>
                  <a:gd name="T5" fmla="*/ 847 h 1329"/>
                  <a:gd name="T6" fmla="*/ 933 w 1931"/>
                  <a:gd name="T7" fmla="*/ 872 h 1329"/>
                  <a:gd name="T8" fmla="*/ 959 w 1931"/>
                  <a:gd name="T9" fmla="*/ 882 h 1329"/>
                  <a:gd name="T10" fmla="*/ 986 w 1931"/>
                  <a:gd name="T11" fmla="*/ 878 h 1329"/>
                  <a:gd name="T12" fmla="*/ 1008 w 1931"/>
                  <a:gd name="T13" fmla="*/ 861 h 1329"/>
                  <a:gd name="T14" fmla="*/ 1313 w 1931"/>
                  <a:gd name="T15" fmla="*/ 29 h 1329"/>
                  <a:gd name="T16" fmla="*/ 1330 w 1931"/>
                  <a:gd name="T17" fmla="*/ 7 h 1329"/>
                  <a:gd name="T18" fmla="*/ 1355 w 1931"/>
                  <a:gd name="T19" fmla="*/ 0 h 1329"/>
                  <a:gd name="T20" fmla="*/ 1630 w 1931"/>
                  <a:gd name="T21" fmla="*/ 46 h 1329"/>
                  <a:gd name="T22" fmla="*/ 1678 w 1931"/>
                  <a:gd name="T23" fmla="*/ 64 h 1329"/>
                  <a:gd name="T24" fmla="*/ 1763 w 1931"/>
                  <a:gd name="T25" fmla="*/ 116 h 1329"/>
                  <a:gd name="T26" fmla="*/ 1833 w 1931"/>
                  <a:gd name="T27" fmla="*/ 185 h 1329"/>
                  <a:gd name="T28" fmla="*/ 1886 w 1931"/>
                  <a:gd name="T29" fmla="*/ 268 h 1329"/>
                  <a:gd name="T30" fmla="*/ 1919 w 1931"/>
                  <a:gd name="T31" fmla="*/ 360 h 1329"/>
                  <a:gd name="T32" fmla="*/ 1931 w 1931"/>
                  <a:gd name="T33" fmla="*/ 461 h 1329"/>
                  <a:gd name="T34" fmla="*/ 1636 w 1931"/>
                  <a:gd name="T35" fmla="*/ 679 h 1329"/>
                  <a:gd name="T36" fmla="*/ 1574 w 1931"/>
                  <a:gd name="T37" fmla="*/ 691 h 1329"/>
                  <a:gd name="T38" fmla="*/ 1522 w 1931"/>
                  <a:gd name="T39" fmla="*/ 722 h 1329"/>
                  <a:gd name="T40" fmla="*/ 1483 w 1931"/>
                  <a:gd name="T41" fmla="*/ 768 h 1329"/>
                  <a:gd name="T42" fmla="*/ 1461 w 1931"/>
                  <a:gd name="T43" fmla="*/ 826 h 1329"/>
                  <a:gd name="T44" fmla="*/ 1459 w 1931"/>
                  <a:gd name="T45" fmla="*/ 989 h 1329"/>
                  <a:gd name="T46" fmla="*/ 1380 w 1931"/>
                  <a:gd name="T47" fmla="*/ 982 h 1329"/>
                  <a:gd name="T48" fmla="*/ 1275 w 1931"/>
                  <a:gd name="T49" fmla="*/ 994 h 1329"/>
                  <a:gd name="T50" fmla="*/ 1177 w 1931"/>
                  <a:gd name="T51" fmla="*/ 1028 h 1329"/>
                  <a:gd name="T52" fmla="*/ 1090 w 1931"/>
                  <a:gd name="T53" fmla="*/ 1081 h 1329"/>
                  <a:gd name="T54" fmla="*/ 1017 w 1931"/>
                  <a:gd name="T55" fmla="*/ 1150 h 1329"/>
                  <a:gd name="T56" fmla="*/ 960 w 1931"/>
                  <a:gd name="T57" fmla="*/ 1233 h 1329"/>
                  <a:gd name="T58" fmla="*/ 920 w 1931"/>
                  <a:gd name="T59" fmla="*/ 1329 h 1329"/>
                  <a:gd name="T60" fmla="*/ 151 w 1931"/>
                  <a:gd name="T61" fmla="*/ 1326 h 1329"/>
                  <a:gd name="T62" fmla="*/ 91 w 1931"/>
                  <a:gd name="T63" fmla="*/ 1304 h 1329"/>
                  <a:gd name="T64" fmla="*/ 44 w 1931"/>
                  <a:gd name="T65" fmla="*/ 1263 h 1329"/>
                  <a:gd name="T66" fmla="*/ 11 w 1931"/>
                  <a:gd name="T67" fmla="*/ 1208 h 1329"/>
                  <a:gd name="T68" fmla="*/ 0 w 1931"/>
                  <a:gd name="T69" fmla="*/ 1144 h 1329"/>
                  <a:gd name="T70" fmla="*/ 2 w 1931"/>
                  <a:gd name="T71" fmla="*/ 417 h 1329"/>
                  <a:gd name="T72" fmla="*/ 22 w 1931"/>
                  <a:gd name="T73" fmla="*/ 326 h 1329"/>
                  <a:gd name="T74" fmla="*/ 58 w 1931"/>
                  <a:gd name="T75" fmla="*/ 244 h 1329"/>
                  <a:gd name="T76" fmla="*/ 111 w 1931"/>
                  <a:gd name="T77" fmla="*/ 170 h 1329"/>
                  <a:gd name="T78" fmla="*/ 178 w 1931"/>
                  <a:gd name="T79" fmla="*/ 109 h 1329"/>
                  <a:gd name="T80" fmla="*/ 258 w 1931"/>
                  <a:gd name="T81" fmla="*/ 62 h 1329"/>
                  <a:gd name="T82" fmla="*/ 305 w 1931"/>
                  <a:gd name="T83" fmla="*/ 45 h 1329"/>
                  <a:gd name="T84" fmla="*/ 326 w 1931"/>
                  <a:gd name="T85" fmla="*/ 40 h 1329"/>
                  <a:gd name="T86" fmla="*/ 365 w 1931"/>
                  <a:gd name="T87" fmla="*/ 34 h 1329"/>
                  <a:gd name="T88" fmla="*/ 411 w 1931"/>
                  <a:gd name="T89" fmla="*/ 27 h 1329"/>
                  <a:gd name="T90" fmla="*/ 463 w 1931"/>
                  <a:gd name="T91" fmla="*/ 19 h 1329"/>
                  <a:gd name="T92" fmla="*/ 511 w 1931"/>
                  <a:gd name="T93" fmla="*/ 10 h 1329"/>
                  <a:gd name="T94" fmla="*/ 549 w 1931"/>
                  <a:gd name="T95" fmla="*/ 4 h 1329"/>
                  <a:gd name="T96" fmla="*/ 573 w 1931"/>
                  <a:gd name="T97"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31" h="1329">
                    <a:moveTo>
                      <a:pt x="576" y="0"/>
                    </a:moveTo>
                    <a:lnTo>
                      <a:pt x="590" y="2"/>
                    </a:lnTo>
                    <a:lnTo>
                      <a:pt x="601" y="7"/>
                    </a:lnTo>
                    <a:lnTo>
                      <a:pt x="611" y="16"/>
                    </a:lnTo>
                    <a:lnTo>
                      <a:pt x="618" y="29"/>
                    </a:lnTo>
                    <a:lnTo>
                      <a:pt x="915" y="847"/>
                    </a:lnTo>
                    <a:lnTo>
                      <a:pt x="922" y="861"/>
                    </a:lnTo>
                    <a:lnTo>
                      <a:pt x="933" y="872"/>
                    </a:lnTo>
                    <a:lnTo>
                      <a:pt x="945" y="878"/>
                    </a:lnTo>
                    <a:lnTo>
                      <a:pt x="959" y="882"/>
                    </a:lnTo>
                    <a:lnTo>
                      <a:pt x="972" y="882"/>
                    </a:lnTo>
                    <a:lnTo>
                      <a:pt x="986" y="878"/>
                    </a:lnTo>
                    <a:lnTo>
                      <a:pt x="998" y="872"/>
                    </a:lnTo>
                    <a:lnTo>
                      <a:pt x="1008" y="861"/>
                    </a:lnTo>
                    <a:lnTo>
                      <a:pt x="1016" y="847"/>
                    </a:lnTo>
                    <a:lnTo>
                      <a:pt x="1313" y="29"/>
                    </a:lnTo>
                    <a:lnTo>
                      <a:pt x="1320" y="16"/>
                    </a:lnTo>
                    <a:lnTo>
                      <a:pt x="1330" y="7"/>
                    </a:lnTo>
                    <a:lnTo>
                      <a:pt x="1341" y="2"/>
                    </a:lnTo>
                    <a:lnTo>
                      <a:pt x="1355" y="0"/>
                    </a:lnTo>
                    <a:lnTo>
                      <a:pt x="1368" y="2"/>
                    </a:lnTo>
                    <a:lnTo>
                      <a:pt x="1630" y="46"/>
                    </a:lnTo>
                    <a:lnTo>
                      <a:pt x="1630" y="46"/>
                    </a:lnTo>
                    <a:lnTo>
                      <a:pt x="1678" y="64"/>
                    </a:lnTo>
                    <a:lnTo>
                      <a:pt x="1722" y="88"/>
                    </a:lnTo>
                    <a:lnTo>
                      <a:pt x="1763" y="116"/>
                    </a:lnTo>
                    <a:lnTo>
                      <a:pt x="1800" y="148"/>
                    </a:lnTo>
                    <a:lnTo>
                      <a:pt x="1833" y="185"/>
                    </a:lnTo>
                    <a:lnTo>
                      <a:pt x="1861" y="224"/>
                    </a:lnTo>
                    <a:lnTo>
                      <a:pt x="1886" y="268"/>
                    </a:lnTo>
                    <a:lnTo>
                      <a:pt x="1905" y="313"/>
                    </a:lnTo>
                    <a:lnTo>
                      <a:pt x="1919" y="360"/>
                    </a:lnTo>
                    <a:lnTo>
                      <a:pt x="1928" y="410"/>
                    </a:lnTo>
                    <a:lnTo>
                      <a:pt x="1931" y="461"/>
                    </a:lnTo>
                    <a:lnTo>
                      <a:pt x="1931" y="679"/>
                    </a:lnTo>
                    <a:lnTo>
                      <a:pt x="1636" y="679"/>
                    </a:lnTo>
                    <a:lnTo>
                      <a:pt x="1604" y="683"/>
                    </a:lnTo>
                    <a:lnTo>
                      <a:pt x="1574" y="691"/>
                    </a:lnTo>
                    <a:lnTo>
                      <a:pt x="1547" y="704"/>
                    </a:lnTo>
                    <a:lnTo>
                      <a:pt x="1522" y="722"/>
                    </a:lnTo>
                    <a:lnTo>
                      <a:pt x="1501" y="743"/>
                    </a:lnTo>
                    <a:lnTo>
                      <a:pt x="1483" y="768"/>
                    </a:lnTo>
                    <a:lnTo>
                      <a:pt x="1470" y="796"/>
                    </a:lnTo>
                    <a:lnTo>
                      <a:pt x="1461" y="826"/>
                    </a:lnTo>
                    <a:lnTo>
                      <a:pt x="1459" y="858"/>
                    </a:lnTo>
                    <a:lnTo>
                      <a:pt x="1459" y="989"/>
                    </a:lnTo>
                    <a:lnTo>
                      <a:pt x="1420" y="984"/>
                    </a:lnTo>
                    <a:lnTo>
                      <a:pt x="1380" y="982"/>
                    </a:lnTo>
                    <a:lnTo>
                      <a:pt x="1327" y="985"/>
                    </a:lnTo>
                    <a:lnTo>
                      <a:pt x="1275" y="994"/>
                    </a:lnTo>
                    <a:lnTo>
                      <a:pt x="1225" y="1009"/>
                    </a:lnTo>
                    <a:lnTo>
                      <a:pt x="1177" y="1028"/>
                    </a:lnTo>
                    <a:lnTo>
                      <a:pt x="1133" y="1051"/>
                    </a:lnTo>
                    <a:lnTo>
                      <a:pt x="1090" y="1081"/>
                    </a:lnTo>
                    <a:lnTo>
                      <a:pt x="1052" y="1114"/>
                    </a:lnTo>
                    <a:lnTo>
                      <a:pt x="1017" y="1150"/>
                    </a:lnTo>
                    <a:lnTo>
                      <a:pt x="986" y="1191"/>
                    </a:lnTo>
                    <a:lnTo>
                      <a:pt x="960" y="1233"/>
                    </a:lnTo>
                    <a:lnTo>
                      <a:pt x="937" y="1280"/>
                    </a:lnTo>
                    <a:lnTo>
                      <a:pt x="920" y="1329"/>
                    </a:lnTo>
                    <a:lnTo>
                      <a:pt x="184" y="1329"/>
                    </a:lnTo>
                    <a:lnTo>
                      <a:pt x="151" y="1326"/>
                    </a:lnTo>
                    <a:lnTo>
                      <a:pt x="120" y="1317"/>
                    </a:lnTo>
                    <a:lnTo>
                      <a:pt x="91" y="1304"/>
                    </a:lnTo>
                    <a:lnTo>
                      <a:pt x="65" y="1285"/>
                    </a:lnTo>
                    <a:lnTo>
                      <a:pt x="44" y="1263"/>
                    </a:lnTo>
                    <a:lnTo>
                      <a:pt x="25" y="1237"/>
                    </a:lnTo>
                    <a:lnTo>
                      <a:pt x="11" y="1208"/>
                    </a:lnTo>
                    <a:lnTo>
                      <a:pt x="3" y="1177"/>
                    </a:lnTo>
                    <a:lnTo>
                      <a:pt x="0" y="1144"/>
                    </a:lnTo>
                    <a:lnTo>
                      <a:pt x="0" y="463"/>
                    </a:lnTo>
                    <a:lnTo>
                      <a:pt x="2" y="417"/>
                    </a:lnTo>
                    <a:lnTo>
                      <a:pt x="9" y="371"/>
                    </a:lnTo>
                    <a:lnTo>
                      <a:pt x="22" y="326"/>
                    </a:lnTo>
                    <a:lnTo>
                      <a:pt x="38" y="284"/>
                    </a:lnTo>
                    <a:lnTo>
                      <a:pt x="58" y="244"/>
                    </a:lnTo>
                    <a:lnTo>
                      <a:pt x="83" y="206"/>
                    </a:lnTo>
                    <a:lnTo>
                      <a:pt x="111" y="170"/>
                    </a:lnTo>
                    <a:lnTo>
                      <a:pt x="143" y="138"/>
                    </a:lnTo>
                    <a:lnTo>
                      <a:pt x="178" y="109"/>
                    </a:lnTo>
                    <a:lnTo>
                      <a:pt x="217" y="84"/>
                    </a:lnTo>
                    <a:lnTo>
                      <a:pt x="258" y="62"/>
                    </a:lnTo>
                    <a:lnTo>
                      <a:pt x="302" y="46"/>
                    </a:lnTo>
                    <a:lnTo>
                      <a:pt x="305" y="45"/>
                    </a:lnTo>
                    <a:lnTo>
                      <a:pt x="313" y="44"/>
                    </a:lnTo>
                    <a:lnTo>
                      <a:pt x="326" y="40"/>
                    </a:lnTo>
                    <a:lnTo>
                      <a:pt x="344" y="38"/>
                    </a:lnTo>
                    <a:lnTo>
                      <a:pt x="365" y="34"/>
                    </a:lnTo>
                    <a:lnTo>
                      <a:pt x="388" y="31"/>
                    </a:lnTo>
                    <a:lnTo>
                      <a:pt x="411" y="27"/>
                    </a:lnTo>
                    <a:lnTo>
                      <a:pt x="437" y="23"/>
                    </a:lnTo>
                    <a:lnTo>
                      <a:pt x="463" y="19"/>
                    </a:lnTo>
                    <a:lnTo>
                      <a:pt x="487" y="14"/>
                    </a:lnTo>
                    <a:lnTo>
                      <a:pt x="511" y="10"/>
                    </a:lnTo>
                    <a:lnTo>
                      <a:pt x="532" y="7"/>
                    </a:lnTo>
                    <a:lnTo>
                      <a:pt x="549" y="4"/>
                    </a:lnTo>
                    <a:lnTo>
                      <a:pt x="564" y="2"/>
                    </a:lnTo>
                    <a:lnTo>
                      <a:pt x="573" y="0"/>
                    </a:lnTo>
                    <a:lnTo>
                      <a:pt x="57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40" name="Freeform 133">
                <a:extLst>
                  <a:ext uri="{FF2B5EF4-FFF2-40B4-BE49-F238E27FC236}">
                    <a16:creationId xmlns:a16="http://schemas.microsoft.com/office/drawing/2014/main" id="{B840D21B-D004-4234-9B18-DCB917397473}"/>
                  </a:ext>
                </a:extLst>
              </p:cNvPr>
              <p:cNvSpPr>
                <a:spLocks/>
              </p:cNvSpPr>
              <p:nvPr/>
            </p:nvSpPr>
            <p:spPr bwMode="auto">
              <a:xfrm>
                <a:off x="4955" y="2390"/>
                <a:ext cx="17" cy="42"/>
              </a:xfrm>
              <a:custGeom>
                <a:avLst/>
                <a:gdLst>
                  <a:gd name="T0" fmla="*/ 60 w 245"/>
                  <a:gd name="T1" fmla="*/ 0 h 629"/>
                  <a:gd name="T2" fmla="*/ 185 w 245"/>
                  <a:gd name="T3" fmla="*/ 0 h 629"/>
                  <a:gd name="T4" fmla="*/ 202 w 245"/>
                  <a:gd name="T5" fmla="*/ 2 h 629"/>
                  <a:gd name="T6" fmla="*/ 217 w 245"/>
                  <a:gd name="T7" fmla="*/ 8 h 629"/>
                  <a:gd name="T8" fmla="*/ 230 w 245"/>
                  <a:gd name="T9" fmla="*/ 18 h 629"/>
                  <a:gd name="T10" fmla="*/ 239 w 245"/>
                  <a:gd name="T11" fmla="*/ 31 h 629"/>
                  <a:gd name="T12" fmla="*/ 244 w 245"/>
                  <a:gd name="T13" fmla="*/ 44 h 629"/>
                  <a:gd name="T14" fmla="*/ 245 w 245"/>
                  <a:gd name="T15" fmla="*/ 59 h 629"/>
                  <a:gd name="T16" fmla="*/ 243 w 245"/>
                  <a:gd name="T17" fmla="*/ 73 h 629"/>
                  <a:gd name="T18" fmla="*/ 238 w 245"/>
                  <a:gd name="T19" fmla="*/ 87 h 629"/>
                  <a:gd name="T20" fmla="*/ 171 w 245"/>
                  <a:gd name="T21" fmla="*/ 189 h 629"/>
                  <a:gd name="T22" fmla="*/ 202 w 245"/>
                  <a:gd name="T23" fmla="*/ 454 h 629"/>
                  <a:gd name="T24" fmla="*/ 141 w 245"/>
                  <a:gd name="T25" fmla="*/ 618 h 629"/>
                  <a:gd name="T26" fmla="*/ 135 w 245"/>
                  <a:gd name="T27" fmla="*/ 626 h 629"/>
                  <a:gd name="T28" fmla="*/ 127 w 245"/>
                  <a:gd name="T29" fmla="*/ 629 h 629"/>
                  <a:gd name="T30" fmla="*/ 118 w 245"/>
                  <a:gd name="T31" fmla="*/ 629 h 629"/>
                  <a:gd name="T32" fmla="*/ 110 w 245"/>
                  <a:gd name="T33" fmla="*/ 626 h 629"/>
                  <a:gd name="T34" fmla="*/ 105 w 245"/>
                  <a:gd name="T35" fmla="*/ 618 h 629"/>
                  <a:gd name="T36" fmla="*/ 43 w 245"/>
                  <a:gd name="T37" fmla="*/ 454 h 629"/>
                  <a:gd name="T38" fmla="*/ 74 w 245"/>
                  <a:gd name="T39" fmla="*/ 189 h 629"/>
                  <a:gd name="T40" fmla="*/ 8 w 245"/>
                  <a:gd name="T41" fmla="*/ 87 h 629"/>
                  <a:gd name="T42" fmla="*/ 2 w 245"/>
                  <a:gd name="T43" fmla="*/ 73 h 629"/>
                  <a:gd name="T44" fmla="*/ 0 w 245"/>
                  <a:gd name="T45" fmla="*/ 59 h 629"/>
                  <a:gd name="T46" fmla="*/ 2 w 245"/>
                  <a:gd name="T47" fmla="*/ 44 h 629"/>
                  <a:gd name="T48" fmla="*/ 7 w 245"/>
                  <a:gd name="T49" fmla="*/ 31 h 629"/>
                  <a:gd name="T50" fmla="*/ 15 w 245"/>
                  <a:gd name="T51" fmla="*/ 18 h 629"/>
                  <a:gd name="T52" fmla="*/ 29 w 245"/>
                  <a:gd name="T53" fmla="*/ 8 h 629"/>
                  <a:gd name="T54" fmla="*/ 43 w 245"/>
                  <a:gd name="T55" fmla="*/ 2 h 629"/>
                  <a:gd name="T56" fmla="*/ 60 w 245"/>
                  <a:gd name="T5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5" h="629">
                    <a:moveTo>
                      <a:pt x="60" y="0"/>
                    </a:moveTo>
                    <a:lnTo>
                      <a:pt x="185" y="0"/>
                    </a:lnTo>
                    <a:lnTo>
                      <a:pt x="202" y="2"/>
                    </a:lnTo>
                    <a:lnTo>
                      <a:pt x="217" y="8"/>
                    </a:lnTo>
                    <a:lnTo>
                      <a:pt x="230" y="18"/>
                    </a:lnTo>
                    <a:lnTo>
                      <a:pt x="239" y="31"/>
                    </a:lnTo>
                    <a:lnTo>
                      <a:pt x="244" y="44"/>
                    </a:lnTo>
                    <a:lnTo>
                      <a:pt x="245" y="59"/>
                    </a:lnTo>
                    <a:lnTo>
                      <a:pt x="243" y="73"/>
                    </a:lnTo>
                    <a:lnTo>
                      <a:pt x="238" y="87"/>
                    </a:lnTo>
                    <a:lnTo>
                      <a:pt x="171" y="189"/>
                    </a:lnTo>
                    <a:lnTo>
                      <a:pt x="202" y="454"/>
                    </a:lnTo>
                    <a:lnTo>
                      <a:pt x="141" y="618"/>
                    </a:lnTo>
                    <a:lnTo>
                      <a:pt x="135" y="626"/>
                    </a:lnTo>
                    <a:lnTo>
                      <a:pt x="127" y="629"/>
                    </a:lnTo>
                    <a:lnTo>
                      <a:pt x="118" y="629"/>
                    </a:lnTo>
                    <a:lnTo>
                      <a:pt x="110" y="626"/>
                    </a:lnTo>
                    <a:lnTo>
                      <a:pt x="105" y="618"/>
                    </a:lnTo>
                    <a:lnTo>
                      <a:pt x="43" y="454"/>
                    </a:lnTo>
                    <a:lnTo>
                      <a:pt x="74" y="189"/>
                    </a:lnTo>
                    <a:lnTo>
                      <a:pt x="8" y="87"/>
                    </a:lnTo>
                    <a:lnTo>
                      <a:pt x="2" y="73"/>
                    </a:lnTo>
                    <a:lnTo>
                      <a:pt x="0" y="59"/>
                    </a:lnTo>
                    <a:lnTo>
                      <a:pt x="2" y="44"/>
                    </a:lnTo>
                    <a:lnTo>
                      <a:pt x="7" y="31"/>
                    </a:lnTo>
                    <a:lnTo>
                      <a:pt x="15" y="18"/>
                    </a:lnTo>
                    <a:lnTo>
                      <a:pt x="29" y="8"/>
                    </a:lnTo>
                    <a:lnTo>
                      <a:pt x="43" y="2"/>
                    </a:lnTo>
                    <a:lnTo>
                      <a:pt x="6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grpSp>
      </p:grpSp>
      <p:cxnSp>
        <p:nvCxnSpPr>
          <p:cNvPr id="3" name="Straight Connector 2">
            <a:extLst>
              <a:ext uri="{FF2B5EF4-FFF2-40B4-BE49-F238E27FC236}">
                <a16:creationId xmlns:a16="http://schemas.microsoft.com/office/drawing/2014/main" id="{105EA977-3EC9-4977-817C-37CF38A73303}"/>
              </a:ext>
            </a:extLst>
          </p:cNvPr>
          <p:cNvCxnSpPr>
            <a:cxnSpLocks/>
          </p:cNvCxnSpPr>
          <p:nvPr/>
        </p:nvCxnSpPr>
        <p:spPr>
          <a:xfrm>
            <a:off x="1683327" y="2194610"/>
            <a:ext cx="1202748"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CF91B52-3672-4FD8-A019-FE6E5153B6CA}"/>
              </a:ext>
            </a:extLst>
          </p:cNvPr>
          <p:cNvCxnSpPr>
            <a:cxnSpLocks/>
          </p:cNvCxnSpPr>
          <p:nvPr/>
        </p:nvCxnSpPr>
        <p:spPr>
          <a:xfrm>
            <a:off x="1683327" y="3833531"/>
            <a:ext cx="1202748"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6D38E75-BDFA-4E96-A18B-3D477C1EC155}"/>
              </a:ext>
            </a:extLst>
          </p:cNvPr>
          <p:cNvCxnSpPr>
            <a:cxnSpLocks/>
          </p:cNvCxnSpPr>
          <p:nvPr/>
        </p:nvCxnSpPr>
        <p:spPr>
          <a:xfrm>
            <a:off x="6239753" y="3833531"/>
            <a:ext cx="1202748"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7C9A0C8-8BAD-4D9F-8A56-196DDBB0B293}"/>
              </a:ext>
            </a:extLst>
          </p:cNvPr>
          <p:cNvCxnSpPr>
            <a:cxnSpLocks/>
          </p:cNvCxnSpPr>
          <p:nvPr/>
        </p:nvCxnSpPr>
        <p:spPr>
          <a:xfrm>
            <a:off x="6207681" y="2194610"/>
            <a:ext cx="1202748"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5" name="Rectangle 9">
            <a:extLst>
              <a:ext uri="{FF2B5EF4-FFF2-40B4-BE49-F238E27FC236}">
                <a16:creationId xmlns:a16="http://schemas.microsoft.com/office/drawing/2014/main" id="{33E938D5-D211-4401-97EC-C3E1EC873628}"/>
              </a:ext>
            </a:extLst>
          </p:cNvPr>
          <p:cNvSpPr>
            <a:spLocks noChangeArrowheads="1"/>
          </p:cNvSpPr>
          <p:nvPr/>
        </p:nvSpPr>
        <p:spPr bwMode="auto">
          <a:xfrm>
            <a:off x="808095" y="0"/>
            <a:ext cx="483394" cy="482204"/>
          </a:xfrm>
          <a:prstGeom prst="rect">
            <a:avLst/>
          </a:prstGeom>
          <a:solidFill>
            <a:schemeClr val="accent1">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dirty="0"/>
          </a:p>
        </p:txBody>
      </p:sp>
    </p:spTree>
    <p:extLst>
      <p:ext uri="{BB962C8B-B14F-4D97-AF65-F5344CB8AC3E}">
        <p14:creationId xmlns:p14="http://schemas.microsoft.com/office/powerpoint/2010/main" val="82352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right)">
                                      <p:cBhvr>
                                        <p:cTn id="17" dur="500"/>
                                        <p:tgtEl>
                                          <p:spTgt spid="12"/>
                                        </p:tgtEl>
                                      </p:cBhvr>
                                    </p:animEffect>
                                  </p:childTnLst>
                                </p:cTn>
                              </p:par>
                            </p:childTnLst>
                          </p:cTn>
                        </p:par>
                        <p:par>
                          <p:cTn id="18" fill="hold">
                            <p:stCondLst>
                              <p:cond delay="1500"/>
                            </p:stCondLst>
                            <p:childTnLst>
                              <p:par>
                                <p:cTn id="19" presetID="22" presetClass="entr" presetSubtype="2"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right)">
                                      <p:cBhvr>
                                        <p:cTn id="21" dur="500"/>
                                        <p:tgtEl>
                                          <p:spTgt spid="3"/>
                                        </p:tgtEl>
                                      </p:cBhvr>
                                    </p:animEffect>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anim calcmode="lin" valueType="num">
                                      <p:cBhvr>
                                        <p:cTn id="26" dur="500" fill="hold"/>
                                        <p:tgtEl>
                                          <p:spTgt spid="13"/>
                                        </p:tgtEl>
                                        <p:attrNameLst>
                                          <p:attrName>ppt_x</p:attrName>
                                        </p:attrNameLst>
                                      </p:cBhvr>
                                      <p:tavLst>
                                        <p:tav tm="0">
                                          <p:val>
                                            <p:strVal val="#ppt_x"/>
                                          </p:val>
                                        </p:tav>
                                        <p:tav tm="100000">
                                          <p:val>
                                            <p:strVal val="#ppt_x"/>
                                          </p:val>
                                        </p:tav>
                                      </p:tavLst>
                                    </p:anim>
                                    <p:anim calcmode="lin" valueType="num">
                                      <p:cBhvr>
                                        <p:cTn id="27" dur="500" fill="hold"/>
                                        <p:tgtEl>
                                          <p:spTgt spid="13"/>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p:stCondLst>
                              <p:cond delay="3000"/>
                            </p:stCondLst>
                            <p:childTnLst>
                              <p:par>
                                <p:cTn id="33" presetID="22" presetClass="entr" presetSubtype="8" fill="hold" nodeType="after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wipe(left)">
                                      <p:cBhvr>
                                        <p:cTn id="35" dur="500"/>
                                        <p:tgtEl>
                                          <p:spTgt spid="44"/>
                                        </p:tgtEl>
                                      </p:cBhvr>
                                    </p:animEffect>
                                  </p:childTnLst>
                                </p:cTn>
                              </p:par>
                            </p:childTnLst>
                          </p:cTn>
                        </p:par>
                        <p:par>
                          <p:cTn id="36" fill="hold">
                            <p:stCondLst>
                              <p:cond delay="3500"/>
                            </p:stCondLst>
                            <p:childTnLst>
                              <p:par>
                                <p:cTn id="37" presetID="42" presetClass="entr" presetSubtype="0"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anim calcmode="lin" valueType="num">
                                      <p:cBhvr>
                                        <p:cTn id="40" dur="500" fill="hold"/>
                                        <p:tgtEl>
                                          <p:spTgt spid="17"/>
                                        </p:tgtEl>
                                        <p:attrNameLst>
                                          <p:attrName>ppt_x</p:attrName>
                                        </p:attrNameLst>
                                      </p:cBhvr>
                                      <p:tavLst>
                                        <p:tav tm="0">
                                          <p:val>
                                            <p:strVal val="#ppt_x"/>
                                          </p:val>
                                        </p:tav>
                                        <p:tav tm="100000">
                                          <p:val>
                                            <p:strVal val="#ppt_x"/>
                                          </p:val>
                                        </p:tav>
                                      </p:tavLst>
                                    </p:anim>
                                    <p:anim calcmode="lin" valueType="num">
                                      <p:cBhvr>
                                        <p:cTn id="41" dur="500" fill="hold"/>
                                        <p:tgtEl>
                                          <p:spTgt spid="17"/>
                                        </p:tgtEl>
                                        <p:attrNameLst>
                                          <p:attrName>ppt_y</p:attrName>
                                        </p:attrNameLst>
                                      </p:cBhvr>
                                      <p:tavLst>
                                        <p:tav tm="0">
                                          <p:val>
                                            <p:strVal val="#ppt_y+.1"/>
                                          </p:val>
                                        </p:tav>
                                        <p:tav tm="100000">
                                          <p:val>
                                            <p:strVal val="#ppt_y"/>
                                          </p:val>
                                        </p:tav>
                                      </p:tavLst>
                                    </p:anim>
                                  </p:childTnLst>
                                </p:cTn>
                              </p:par>
                            </p:childTnLst>
                          </p:cTn>
                        </p:par>
                        <p:par>
                          <p:cTn id="42" fill="hold">
                            <p:stCondLst>
                              <p:cond delay="4000"/>
                            </p:stCondLst>
                            <p:childTnLst>
                              <p:par>
                                <p:cTn id="43" presetID="22" presetClass="entr" presetSubtype="2"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right)">
                                      <p:cBhvr>
                                        <p:cTn id="45" dur="500"/>
                                        <p:tgtEl>
                                          <p:spTgt spid="14"/>
                                        </p:tgtEl>
                                      </p:cBhvr>
                                    </p:animEffect>
                                  </p:childTnLst>
                                </p:cTn>
                              </p:par>
                            </p:childTnLst>
                          </p:cTn>
                        </p:par>
                        <p:par>
                          <p:cTn id="46" fill="hold">
                            <p:stCondLst>
                              <p:cond delay="4500"/>
                            </p:stCondLst>
                            <p:childTnLst>
                              <p:par>
                                <p:cTn id="47" presetID="22" presetClass="entr" presetSubtype="2" fill="hold" nodeType="after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right)">
                                      <p:cBhvr>
                                        <p:cTn id="49" dur="500"/>
                                        <p:tgtEl>
                                          <p:spTgt spid="41"/>
                                        </p:tgtEl>
                                      </p:cBhvr>
                                    </p:animEffect>
                                  </p:childTnLst>
                                </p:cTn>
                              </p:par>
                            </p:childTnLst>
                          </p:cTn>
                        </p:par>
                        <p:par>
                          <p:cTn id="50" fill="hold">
                            <p:stCondLst>
                              <p:cond delay="5000"/>
                            </p:stCondLst>
                            <p:childTnLst>
                              <p:par>
                                <p:cTn id="51" presetID="42" presetClass="entr" presetSubtype="0"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anim calcmode="lin" valueType="num">
                                      <p:cBhvr>
                                        <p:cTn id="54" dur="500" fill="hold"/>
                                        <p:tgtEl>
                                          <p:spTgt spid="15"/>
                                        </p:tgtEl>
                                        <p:attrNameLst>
                                          <p:attrName>ppt_x</p:attrName>
                                        </p:attrNameLst>
                                      </p:cBhvr>
                                      <p:tavLst>
                                        <p:tav tm="0">
                                          <p:val>
                                            <p:strVal val="#ppt_x"/>
                                          </p:val>
                                        </p:tav>
                                        <p:tav tm="100000">
                                          <p:val>
                                            <p:strVal val="#ppt_x"/>
                                          </p:val>
                                        </p:tav>
                                      </p:tavLst>
                                    </p:anim>
                                    <p:anim calcmode="lin" valueType="num">
                                      <p:cBhvr>
                                        <p:cTn id="55" dur="500" fill="hold"/>
                                        <p:tgtEl>
                                          <p:spTgt spid="15"/>
                                        </p:tgtEl>
                                        <p:attrNameLst>
                                          <p:attrName>ppt_y</p:attrName>
                                        </p:attrNameLst>
                                      </p:cBhvr>
                                      <p:tavLst>
                                        <p:tav tm="0">
                                          <p:val>
                                            <p:strVal val="#ppt_y+.1"/>
                                          </p:val>
                                        </p:tav>
                                        <p:tav tm="100000">
                                          <p:val>
                                            <p:strVal val="#ppt_y"/>
                                          </p:val>
                                        </p:tav>
                                      </p:tavLst>
                                    </p:anim>
                                  </p:childTnLst>
                                </p:cTn>
                              </p:par>
                            </p:childTnLst>
                          </p:cTn>
                        </p:par>
                        <p:par>
                          <p:cTn id="56" fill="hold">
                            <p:stCondLst>
                              <p:cond delay="5500"/>
                            </p:stCondLst>
                            <p:childTnLst>
                              <p:par>
                                <p:cTn id="57" presetID="22" presetClass="entr" presetSubtype="8"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left)">
                                      <p:cBhvr>
                                        <p:cTn id="59" dur="500"/>
                                        <p:tgtEl>
                                          <p:spTgt spid="18"/>
                                        </p:tgtEl>
                                      </p:cBhvr>
                                    </p:animEffect>
                                  </p:childTnLst>
                                </p:cTn>
                              </p:par>
                            </p:childTnLst>
                          </p:cTn>
                        </p:par>
                        <p:par>
                          <p:cTn id="60" fill="hold">
                            <p:stCondLst>
                              <p:cond delay="6000"/>
                            </p:stCondLst>
                            <p:childTnLst>
                              <p:par>
                                <p:cTn id="61" presetID="22" presetClass="entr" presetSubtype="8" fill="hold" nodeType="after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wipe(left)">
                                      <p:cBhvr>
                                        <p:cTn id="63" dur="500"/>
                                        <p:tgtEl>
                                          <p:spTgt spid="43"/>
                                        </p:tgtEl>
                                      </p:cBhvr>
                                    </p:animEffect>
                                  </p:childTnLst>
                                </p:cTn>
                              </p:par>
                            </p:childTnLst>
                          </p:cTn>
                        </p:par>
                        <p:par>
                          <p:cTn id="64" fill="hold">
                            <p:stCondLst>
                              <p:cond delay="6500"/>
                            </p:stCondLst>
                            <p:childTnLst>
                              <p:par>
                                <p:cTn id="65" presetID="42" presetClass="entr" presetSubtype="0"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anim calcmode="lin" valueType="num">
                                      <p:cBhvr>
                                        <p:cTn id="68" dur="500" fill="hold"/>
                                        <p:tgtEl>
                                          <p:spTgt spid="19"/>
                                        </p:tgtEl>
                                        <p:attrNameLst>
                                          <p:attrName>ppt_x</p:attrName>
                                        </p:attrNameLst>
                                      </p:cBhvr>
                                      <p:tavLst>
                                        <p:tav tm="0">
                                          <p:val>
                                            <p:strVal val="#ppt_x"/>
                                          </p:val>
                                        </p:tav>
                                        <p:tav tm="100000">
                                          <p:val>
                                            <p:strVal val="#ppt_x"/>
                                          </p:val>
                                        </p:tav>
                                      </p:tavLst>
                                    </p:anim>
                                    <p:anim calcmode="lin" valueType="num">
                                      <p:cBhvr>
                                        <p:cTn id="69" dur="500" fill="hold"/>
                                        <p:tgtEl>
                                          <p:spTgt spid="19"/>
                                        </p:tgtEl>
                                        <p:attrNameLst>
                                          <p:attrName>ppt_y</p:attrName>
                                        </p:attrNameLst>
                                      </p:cBhvr>
                                      <p:tavLst>
                                        <p:tav tm="0">
                                          <p:val>
                                            <p:strVal val="#ppt_y+.1"/>
                                          </p:val>
                                        </p:tav>
                                        <p:tav tm="100000">
                                          <p:val>
                                            <p:strVal val="#ppt_y"/>
                                          </p:val>
                                        </p:tav>
                                      </p:tavLst>
                                    </p:anim>
                                  </p:childTnLst>
                                </p:cTn>
                              </p:par>
                            </p:childTnLst>
                          </p:cTn>
                        </p:par>
                        <p:par>
                          <p:cTn id="70" fill="hold">
                            <p:stCondLst>
                              <p:cond delay="7000"/>
                            </p:stCondLst>
                            <p:childTnLst>
                              <p:par>
                                <p:cTn id="71" presetID="53" presetClass="entr" presetSubtype="16"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p:cTn id="73" dur="500" fill="hold"/>
                                        <p:tgtEl>
                                          <p:spTgt spid="21"/>
                                        </p:tgtEl>
                                        <p:attrNameLst>
                                          <p:attrName>ppt_w</p:attrName>
                                        </p:attrNameLst>
                                      </p:cBhvr>
                                      <p:tavLst>
                                        <p:tav tm="0">
                                          <p:val>
                                            <p:fltVal val="0"/>
                                          </p:val>
                                        </p:tav>
                                        <p:tav tm="100000">
                                          <p:val>
                                            <p:strVal val="#ppt_w"/>
                                          </p:val>
                                        </p:tav>
                                      </p:tavLst>
                                    </p:anim>
                                    <p:anim calcmode="lin" valueType="num">
                                      <p:cBhvr>
                                        <p:cTn id="74" dur="500" fill="hold"/>
                                        <p:tgtEl>
                                          <p:spTgt spid="21"/>
                                        </p:tgtEl>
                                        <p:attrNameLst>
                                          <p:attrName>ppt_h</p:attrName>
                                        </p:attrNameLst>
                                      </p:cBhvr>
                                      <p:tavLst>
                                        <p:tav tm="0">
                                          <p:val>
                                            <p:fltVal val="0"/>
                                          </p:val>
                                        </p:tav>
                                        <p:tav tm="100000">
                                          <p:val>
                                            <p:strVal val="#ppt_h"/>
                                          </p:val>
                                        </p:tav>
                                      </p:tavLst>
                                    </p:anim>
                                    <p:animEffect transition="in" filter="fade">
                                      <p:cBhvr>
                                        <p:cTn id="75" dur="500"/>
                                        <p:tgtEl>
                                          <p:spTgt spid="21"/>
                                        </p:tgtEl>
                                      </p:cBhvr>
                                    </p:animEffect>
                                  </p:childTnLst>
                                </p:cTn>
                              </p:par>
                            </p:childTnLst>
                          </p:cTn>
                        </p:par>
                        <p:par>
                          <p:cTn id="76" fill="hold">
                            <p:stCondLst>
                              <p:cond delay="7500"/>
                            </p:stCondLst>
                            <p:childTnLst>
                              <p:par>
                                <p:cTn id="77" presetID="53" presetClass="entr" presetSubtype="16"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p:cTn id="79" dur="500" fill="hold"/>
                                        <p:tgtEl>
                                          <p:spTgt spid="45"/>
                                        </p:tgtEl>
                                        <p:attrNameLst>
                                          <p:attrName>ppt_w</p:attrName>
                                        </p:attrNameLst>
                                      </p:cBhvr>
                                      <p:tavLst>
                                        <p:tav tm="0">
                                          <p:val>
                                            <p:fltVal val="0"/>
                                          </p:val>
                                        </p:tav>
                                        <p:tav tm="100000">
                                          <p:val>
                                            <p:strVal val="#ppt_w"/>
                                          </p:val>
                                        </p:tav>
                                      </p:tavLst>
                                    </p:anim>
                                    <p:anim calcmode="lin" valueType="num">
                                      <p:cBhvr>
                                        <p:cTn id="80" dur="500" fill="hold"/>
                                        <p:tgtEl>
                                          <p:spTgt spid="45"/>
                                        </p:tgtEl>
                                        <p:attrNameLst>
                                          <p:attrName>ppt_h</p:attrName>
                                        </p:attrNameLst>
                                      </p:cBhvr>
                                      <p:tavLst>
                                        <p:tav tm="0">
                                          <p:val>
                                            <p:fltVal val="0"/>
                                          </p:val>
                                        </p:tav>
                                        <p:tav tm="100000">
                                          <p:val>
                                            <p:strVal val="#ppt_h"/>
                                          </p:val>
                                        </p:tav>
                                      </p:tavLst>
                                    </p:anim>
                                    <p:animEffect transition="in" filter="fade">
                                      <p:cBhvr>
                                        <p:cTn id="81" dur="500"/>
                                        <p:tgtEl>
                                          <p:spTgt spid="45"/>
                                        </p:tgtEl>
                                      </p:cBhvr>
                                    </p:animEffect>
                                  </p:childTnLst>
                                </p:cTn>
                              </p:par>
                            </p:childTnLst>
                          </p:cTn>
                        </p:par>
                        <p:par>
                          <p:cTn id="82" fill="hold">
                            <p:stCondLst>
                              <p:cond delay="8000"/>
                            </p:stCondLst>
                            <p:childTnLst>
                              <p:par>
                                <p:cTn id="83" presetID="53" presetClass="entr" presetSubtype="16" fill="hold" grpId="0" nodeType="after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childTnLst>
                          </p:cTn>
                        </p:par>
                        <p:par>
                          <p:cTn id="88" fill="hold">
                            <p:stCondLst>
                              <p:cond delay="8500"/>
                            </p:stCondLst>
                            <p:childTnLst>
                              <p:par>
                                <p:cTn id="89" presetID="53" presetClass="entr" presetSubtype="16" fill="hold" grpId="0" nodeType="after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p:cTn id="91" dur="500" fill="hold"/>
                                        <p:tgtEl>
                                          <p:spTgt spid="23"/>
                                        </p:tgtEl>
                                        <p:attrNameLst>
                                          <p:attrName>ppt_w</p:attrName>
                                        </p:attrNameLst>
                                      </p:cBhvr>
                                      <p:tavLst>
                                        <p:tav tm="0">
                                          <p:val>
                                            <p:fltVal val="0"/>
                                          </p:val>
                                        </p:tav>
                                        <p:tav tm="100000">
                                          <p:val>
                                            <p:strVal val="#ppt_w"/>
                                          </p:val>
                                        </p:tav>
                                      </p:tavLst>
                                    </p:anim>
                                    <p:anim calcmode="lin" valueType="num">
                                      <p:cBhvr>
                                        <p:cTn id="92" dur="500" fill="hold"/>
                                        <p:tgtEl>
                                          <p:spTgt spid="23"/>
                                        </p:tgtEl>
                                        <p:attrNameLst>
                                          <p:attrName>ppt_h</p:attrName>
                                        </p:attrNameLst>
                                      </p:cBhvr>
                                      <p:tavLst>
                                        <p:tav tm="0">
                                          <p:val>
                                            <p:fltVal val="0"/>
                                          </p:val>
                                        </p:tav>
                                        <p:tav tm="100000">
                                          <p:val>
                                            <p:strVal val="#ppt_h"/>
                                          </p:val>
                                        </p:tav>
                                      </p:tavLst>
                                    </p:anim>
                                    <p:animEffect transition="in" filter="fade">
                                      <p:cBhvr>
                                        <p:cTn id="9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P spid="19" grpId="0"/>
      <p:bldP spid="21" grpId="0" animBg="1"/>
      <p:bldP spid="22" grpId="0" animBg="1"/>
      <p:bldP spid="23" grpId="0" animBg="1"/>
      <p:bldP spid="4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41685D6-A973-4D39-9C5C-91C5C88A73CF}"/>
              </a:ext>
            </a:extLst>
          </p:cNvPr>
          <p:cNvSpPr txBox="1"/>
          <p:nvPr/>
        </p:nvSpPr>
        <p:spPr>
          <a:xfrm>
            <a:off x="1456123" y="3766479"/>
            <a:ext cx="1490839" cy="253916"/>
          </a:xfrm>
          <a:prstGeom prst="rect">
            <a:avLst/>
          </a:prstGeom>
          <a:noFill/>
        </p:spPr>
        <p:txBody>
          <a:bodyPr wrap="square" rtlCol="0">
            <a:spAutoFit/>
          </a:bodyPr>
          <a:lstStyle/>
          <a:p>
            <a:pPr algn="ctr"/>
            <a:r>
              <a:rPr lang="en-US" sz="1050" b="1" dirty="0">
                <a:solidFill>
                  <a:schemeClr val="tx1">
                    <a:lumMod val="85000"/>
                    <a:lumOff val="15000"/>
                  </a:schemeClr>
                </a:solidFill>
                <a:latin typeface="+mj-lt"/>
                <a:ea typeface="Lato Black" panose="020F0502020204030203" pitchFamily="34" charset="0"/>
                <a:cs typeface="Lato Black" panose="020F0502020204030203" pitchFamily="34" charset="0"/>
              </a:rPr>
              <a:t>Subtitle Here</a:t>
            </a:r>
          </a:p>
        </p:txBody>
      </p:sp>
      <p:sp>
        <p:nvSpPr>
          <p:cNvPr id="16" name="Rectangle 15">
            <a:extLst>
              <a:ext uri="{FF2B5EF4-FFF2-40B4-BE49-F238E27FC236}">
                <a16:creationId xmlns:a16="http://schemas.microsoft.com/office/drawing/2014/main" id="{58265DFA-33A9-4DBE-945C-9CFC32291092}"/>
              </a:ext>
            </a:extLst>
          </p:cNvPr>
          <p:cNvSpPr/>
          <p:nvPr/>
        </p:nvSpPr>
        <p:spPr>
          <a:xfrm>
            <a:off x="1456123" y="4007375"/>
            <a:ext cx="1490838" cy="645690"/>
          </a:xfrm>
          <a:prstGeom prst="rect">
            <a:avLst/>
          </a:prstGeom>
        </p:spPr>
        <p:txBody>
          <a:bodyPr wrap="square">
            <a:spAutoFit/>
          </a:bodyPr>
          <a:lstStyle/>
          <a:p>
            <a:pPr algn="ctr">
              <a:lnSpc>
                <a:spcPct val="150000"/>
              </a:lnSpc>
            </a:pPr>
            <a:r>
              <a:rPr lang="id-ID" sz="825" dirty="0">
                <a:solidFill>
                  <a:schemeClr val="bg1">
                    <a:lumMod val="50000"/>
                  </a:schemeClr>
                </a:solidFill>
              </a:rPr>
              <a:t>On november 13, felix unger was asked to remove himself </a:t>
            </a:r>
            <a:r>
              <a:rPr lang="en-US" sz="825" dirty="0" err="1">
                <a:solidFill>
                  <a:schemeClr val="bg1">
                    <a:lumMod val="50000"/>
                  </a:schemeClr>
                </a:solidFill>
              </a:rPr>
              <a:t>i</a:t>
            </a:r>
            <a:r>
              <a:rPr lang="id-ID" sz="825" dirty="0">
                <a:solidFill>
                  <a:schemeClr val="bg1">
                    <a:lumMod val="50000"/>
                  </a:schemeClr>
                </a:solidFill>
              </a:rPr>
              <a:t>f</a:t>
            </a:r>
          </a:p>
        </p:txBody>
      </p:sp>
      <p:sp>
        <p:nvSpPr>
          <p:cNvPr id="17" name="TextBox 16">
            <a:extLst>
              <a:ext uri="{FF2B5EF4-FFF2-40B4-BE49-F238E27FC236}">
                <a16:creationId xmlns:a16="http://schemas.microsoft.com/office/drawing/2014/main" id="{81B5101C-4583-4C94-B320-F63672188921}"/>
              </a:ext>
            </a:extLst>
          </p:cNvPr>
          <p:cNvSpPr txBox="1"/>
          <p:nvPr/>
        </p:nvSpPr>
        <p:spPr>
          <a:xfrm>
            <a:off x="3039078" y="3766479"/>
            <a:ext cx="1490839" cy="253916"/>
          </a:xfrm>
          <a:prstGeom prst="rect">
            <a:avLst/>
          </a:prstGeom>
          <a:noFill/>
        </p:spPr>
        <p:txBody>
          <a:bodyPr wrap="square" rtlCol="0">
            <a:spAutoFit/>
          </a:bodyPr>
          <a:lstStyle/>
          <a:p>
            <a:pPr algn="ctr"/>
            <a:r>
              <a:rPr lang="en-US" sz="1050" b="1" dirty="0">
                <a:solidFill>
                  <a:schemeClr val="tx1">
                    <a:lumMod val="85000"/>
                    <a:lumOff val="15000"/>
                  </a:schemeClr>
                </a:solidFill>
                <a:latin typeface="+mj-lt"/>
                <a:ea typeface="Lato Black" panose="020F0502020204030203" pitchFamily="34" charset="0"/>
                <a:cs typeface="Lato Black" panose="020F0502020204030203" pitchFamily="34" charset="0"/>
              </a:rPr>
              <a:t>Subtitle Here</a:t>
            </a:r>
          </a:p>
        </p:txBody>
      </p:sp>
      <p:sp>
        <p:nvSpPr>
          <p:cNvPr id="21" name="Rectangle 20">
            <a:extLst>
              <a:ext uri="{FF2B5EF4-FFF2-40B4-BE49-F238E27FC236}">
                <a16:creationId xmlns:a16="http://schemas.microsoft.com/office/drawing/2014/main" id="{A8E2398A-2AB2-4ADB-8DE3-37618CE50D61}"/>
              </a:ext>
            </a:extLst>
          </p:cNvPr>
          <p:cNvSpPr/>
          <p:nvPr/>
        </p:nvSpPr>
        <p:spPr>
          <a:xfrm>
            <a:off x="3039078" y="4007375"/>
            <a:ext cx="1490837" cy="645690"/>
          </a:xfrm>
          <a:prstGeom prst="rect">
            <a:avLst/>
          </a:prstGeom>
        </p:spPr>
        <p:txBody>
          <a:bodyPr wrap="square">
            <a:spAutoFit/>
          </a:bodyPr>
          <a:lstStyle/>
          <a:p>
            <a:pPr algn="ctr">
              <a:lnSpc>
                <a:spcPct val="150000"/>
              </a:lnSpc>
            </a:pPr>
            <a:r>
              <a:rPr lang="id-ID" sz="825" dirty="0">
                <a:solidFill>
                  <a:schemeClr val="bg1">
                    <a:lumMod val="50000"/>
                  </a:schemeClr>
                </a:solidFill>
              </a:rPr>
              <a:t>On november 13, felix unger was asked to remove himself </a:t>
            </a:r>
            <a:r>
              <a:rPr lang="en-US" sz="825" dirty="0" err="1">
                <a:solidFill>
                  <a:schemeClr val="bg1">
                    <a:lumMod val="50000"/>
                  </a:schemeClr>
                </a:solidFill>
              </a:rPr>
              <a:t>i</a:t>
            </a:r>
            <a:r>
              <a:rPr lang="id-ID" sz="825" dirty="0">
                <a:solidFill>
                  <a:schemeClr val="bg1">
                    <a:lumMod val="50000"/>
                  </a:schemeClr>
                </a:solidFill>
              </a:rPr>
              <a:t>f</a:t>
            </a:r>
          </a:p>
        </p:txBody>
      </p:sp>
      <p:sp>
        <p:nvSpPr>
          <p:cNvPr id="22" name="TextBox 21">
            <a:extLst>
              <a:ext uri="{FF2B5EF4-FFF2-40B4-BE49-F238E27FC236}">
                <a16:creationId xmlns:a16="http://schemas.microsoft.com/office/drawing/2014/main" id="{CFE9B17E-725D-446A-9875-036165532388}"/>
              </a:ext>
            </a:extLst>
          </p:cNvPr>
          <p:cNvSpPr txBox="1"/>
          <p:nvPr/>
        </p:nvSpPr>
        <p:spPr>
          <a:xfrm>
            <a:off x="4618130" y="3774350"/>
            <a:ext cx="1490839" cy="253916"/>
          </a:xfrm>
          <a:prstGeom prst="rect">
            <a:avLst/>
          </a:prstGeom>
          <a:noFill/>
        </p:spPr>
        <p:txBody>
          <a:bodyPr wrap="square" rtlCol="0">
            <a:spAutoFit/>
          </a:bodyPr>
          <a:lstStyle/>
          <a:p>
            <a:pPr algn="ctr"/>
            <a:r>
              <a:rPr lang="en-US" sz="1050" b="1" dirty="0">
                <a:solidFill>
                  <a:schemeClr val="tx1">
                    <a:lumMod val="85000"/>
                    <a:lumOff val="15000"/>
                  </a:schemeClr>
                </a:solidFill>
                <a:latin typeface="+mj-lt"/>
                <a:ea typeface="Lato Black" panose="020F0502020204030203" pitchFamily="34" charset="0"/>
                <a:cs typeface="Lato Black" panose="020F0502020204030203" pitchFamily="34" charset="0"/>
              </a:rPr>
              <a:t>Subtitle Here</a:t>
            </a:r>
          </a:p>
        </p:txBody>
      </p:sp>
      <p:sp>
        <p:nvSpPr>
          <p:cNvPr id="26" name="Rectangle 25">
            <a:extLst>
              <a:ext uri="{FF2B5EF4-FFF2-40B4-BE49-F238E27FC236}">
                <a16:creationId xmlns:a16="http://schemas.microsoft.com/office/drawing/2014/main" id="{3D9EAA51-F69C-494B-B652-90F1665DD96A}"/>
              </a:ext>
            </a:extLst>
          </p:cNvPr>
          <p:cNvSpPr/>
          <p:nvPr/>
        </p:nvSpPr>
        <p:spPr>
          <a:xfrm>
            <a:off x="4638154" y="4015245"/>
            <a:ext cx="1450790" cy="645690"/>
          </a:xfrm>
          <a:prstGeom prst="rect">
            <a:avLst/>
          </a:prstGeom>
        </p:spPr>
        <p:txBody>
          <a:bodyPr wrap="square">
            <a:spAutoFit/>
          </a:bodyPr>
          <a:lstStyle/>
          <a:p>
            <a:pPr algn="ctr">
              <a:lnSpc>
                <a:spcPct val="150000"/>
              </a:lnSpc>
            </a:pPr>
            <a:r>
              <a:rPr lang="id-ID" sz="825" dirty="0">
                <a:solidFill>
                  <a:schemeClr val="bg1">
                    <a:lumMod val="50000"/>
                  </a:schemeClr>
                </a:solidFill>
              </a:rPr>
              <a:t>On november 13, felix unger was asked to remove himself </a:t>
            </a:r>
            <a:r>
              <a:rPr lang="en-US" sz="825" dirty="0" err="1">
                <a:solidFill>
                  <a:schemeClr val="bg1">
                    <a:lumMod val="50000"/>
                  </a:schemeClr>
                </a:solidFill>
              </a:rPr>
              <a:t>i</a:t>
            </a:r>
            <a:r>
              <a:rPr lang="id-ID" sz="825" dirty="0">
                <a:solidFill>
                  <a:schemeClr val="bg1">
                    <a:lumMod val="50000"/>
                  </a:schemeClr>
                </a:solidFill>
              </a:rPr>
              <a:t>f</a:t>
            </a:r>
          </a:p>
        </p:txBody>
      </p:sp>
      <p:sp>
        <p:nvSpPr>
          <p:cNvPr id="27" name="TextBox 26">
            <a:extLst>
              <a:ext uri="{FF2B5EF4-FFF2-40B4-BE49-F238E27FC236}">
                <a16:creationId xmlns:a16="http://schemas.microsoft.com/office/drawing/2014/main" id="{49EA83AD-31B7-44C7-9D18-031F070F5D37}"/>
              </a:ext>
            </a:extLst>
          </p:cNvPr>
          <p:cNvSpPr txBox="1"/>
          <p:nvPr/>
        </p:nvSpPr>
        <p:spPr>
          <a:xfrm>
            <a:off x="6198427" y="3766478"/>
            <a:ext cx="1490839" cy="253916"/>
          </a:xfrm>
          <a:prstGeom prst="rect">
            <a:avLst/>
          </a:prstGeom>
          <a:noFill/>
        </p:spPr>
        <p:txBody>
          <a:bodyPr wrap="square" rtlCol="0">
            <a:spAutoFit/>
          </a:bodyPr>
          <a:lstStyle/>
          <a:p>
            <a:pPr algn="ctr"/>
            <a:r>
              <a:rPr lang="en-US" sz="1050" b="1" dirty="0">
                <a:solidFill>
                  <a:schemeClr val="tx1">
                    <a:lumMod val="85000"/>
                    <a:lumOff val="15000"/>
                  </a:schemeClr>
                </a:solidFill>
                <a:latin typeface="+mj-lt"/>
                <a:ea typeface="Lato Black" panose="020F0502020204030203" pitchFamily="34" charset="0"/>
                <a:cs typeface="Lato Black" panose="020F0502020204030203" pitchFamily="34" charset="0"/>
              </a:rPr>
              <a:t>Subtitle Here</a:t>
            </a:r>
          </a:p>
        </p:txBody>
      </p:sp>
      <p:sp>
        <p:nvSpPr>
          <p:cNvPr id="32" name="Rectangle 31">
            <a:extLst>
              <a:ext uri="{FF2B5EF4-FFF2-40B4-BE49-F238E27FC236}">
                <a16:creationId xmlns:a16="http://schemas.microsoft.com/office/drawing/2014/main" id="{2C0C96B2-793A-4365-9553-594A0EE2C7D9}"/>
              </a:ext>
            </a:extLst>
          </p:cNvPr>
          <p:cNvSpPr/>
          <p:nvPr/>
        </p:nvSpPr>
        <p:spPr>
          <a:xfrm>
            <a:off x="6218451" y="4015245"/>
            <a:ext cx="1450790" cy="645690"/>
          </a:xfrm>
          <a:prstGeom prst="rect">
            <a:avLst/>
          </a:prstGeom>
        </p:spPr>
        <p:txBody>
          <a:bodyPr wrap="square">
            <a:spAutoFit/>
          </a:bodyPr>
          <a:lstStyle/>
          <a:p>
            <a:pPr algn="ctr">
              <a:lnSpc>
                <a:spcPct val="150000"/>
              </a:lnSpc>
            </a:pPr>
            <a:r>
              <a:rPr lang="id-ID" sz="825" dirty="0">
                <a:solidFill>
                  <a:schemeClr val="bg1">
                    <a:lumMod val="50000"/>
                  </a:schemeClr>
                </a:solidFill>
              </a:rPr>
              <a:t>On november 13, felix unger was asked to remove himself </a:t>
            </a:r>
            <a:r>
              <a:rPr lang="en-US" sz="825" dirty="0" err="1">
                <a:solidFill>
                  <a:schemeClr val="bg1">
                    <a:lumMod val="50000"/>
                  </a:schemeClr>
                </a:solidFill>
              </a:rPr>
              <a:t>i</a:t>
            </a:r>
            <a:r>
              <a:rPr lang="id-ID" sz="825" dirty="0">
                <a:solidFill>
                  <a:schemeClr val="bg1">
                    <a:lumMod val="50000"/>
                  </a:schemeClr>
                </a:solidFill>
              </a:rPr>
              <a:t>f</a:t>
            </a:r>
          </a:p>
        </p:txBody>
      </p:sp>
      <p:sp>
        <p:nvSpPr>
          <p:cNvPr id="33" name="TextBox 32">
            <a:extLst>
              <a:ext uri="{FF2B5EF4-FFF2-40B4-BE49-F238E27FC236}">
                <a16:creationId xmlns:a16="http://schemas.microsoft.com/office/drawing/2014/main" id="{68DCC14B-F82D-471E-8763-3680BC0B494D}"/>
              </a:ext>
            </a:extLst>
          </p:cNvPr>
          <p:cNvSpPr txBox="1"/>
          <p:nvPr/>
        </p:nvSpPr>
        <p:spPr>
          <a:xfrm>
            <a:off x="2452255" y="890352"/>
            <a:ext cx="4239491" cy="461665"/>
          </a:xfrm>
          <a:prstGeom prst="rect">
            <a:avLst/>
          </a:prstGeom>
          <a:noFill/>
        </p:spPr>
        <p:txBody>
          <a:bodyPr wrap="square" rtlCol="0">
            <a:spAutoFit/>
          </a:bodyPr>
          <a:lstStyle/>
          <a:p>
            <a:pPr algn="ctr"/>
            <a:r>
              <a:rPr lang="en-US" sz="2400" dirty="0">
                <a:solidFill>
                  <a:schemeClr val="accent3"/>
                </a:solidFill>
                <a:latin typeface="+mj-lt"/>
              </a:rPr>
              <a:t>INFOGRAPHIC</a:t>
            </a:r>
            <a:r>
              <a:rPr lang="en-US" sz="2400" dirty="0">
                <a:solidFill>
                  <a:schemeClr val="tx1">
                    <a:lumMod val="85000"/>
                    <a:lumOff val="15000"/>
                  </a:schemeClr>
                </a:solidFill>
                <a:latin typeface="+mj-lt"/>
              </a:rPr>
              <a:t> SWOT</a:t>
            </a:r>
          </a:p>
        </p:txBody>
      </p:sp>
      <p:sp>
        <p:nvSpPr>
          <p:cNvPr id="35" name="Rectangle 10">
            <a:extLst>
              <a:ext uri="{FF2B5EF4-FFF2-40B4-BE49-F238E27FC236}">
                <a16:creationId xmlns:a16="http://schemas.microsoft.com/office/drawing/2014/main" id="{AB6FE2B7-77AC-443A-B67C-476547DE982F}"/>
              </a:ext>
            </a:extLst>
          </p:cNvPr>
          <p:cNvSpPr>
            <a:spLocks noChangeArrowheads="1"/>
          </p:cNvSpPr>
          <p:nvPr/>
        </p:nvSpPr>
        <p:spPr bwMode="auto">
          <a:xfrm>
            <a:off x="0" y="4690042"/>
            <a:ext cx="483394" cy="483394"/>
          </a:xfrm>
          <a:prstGeom prst="rect">
            <a:avLst/>
          </a:prstGeom>
          <a:solidFill>
            <a:schemeClr val="accent2">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36" name="Rectangle 11">
            <a:extLst>
              <a:ext uri="{FF2B5EF4-FFF2-40B4-BE49-F238E27FC236}">
                <a16:creationId xmlns:a16="http://schemas.microsoft.com/office/drawing/2014/main" id="{BD9953BC-B1B6-4E3B-A3F7-E2A15CEEAAB1}"/>
              </a:ext>
            </a:extLst>
          </p:cNvPr>
          <p:cNvSpPr>
            <a:spLocks noChangeArrowheads="1"/>
          </p:cNvSpPr>
          <p:nvPr/>
        </p:nvSpPr>
        <p:spPr bwMode="auto">
          <a:xfrm>
            <a:off x="8217104" y="0"/>
            <a:ext cx="484585" cy="482204"/>
          </a:xfrm>
          <a:prstGeom prst="rect">
            <a:avLst/>
          </a:prstGeom>
          <a:solidFill>
            <a:schemeClr val="accent3">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37" name="Rectangle 12">
            <a:extLst>
              <a:ext uri="{FF2B5EF4-FFF2-40B4-BE49-F238E27FC236}">
                <a16:creationId xmlns:a16="http://schemas.microsoft.com/office/drawing/2014/main" id="{32DCD3EF-AF35-4F1B-9065-18A99DD276DA}"/>
              </a:ext>
            </a:extLst>
          </p:cNvPr>
          <p:cNvSpPr>
            <a:spLocks noChangeArrowheads="1"/>
          </p:cNvSpPr>
          <p:nvPr/>
        </p:nvSpPr>
        <p:spPr bwMode="auto">
          <a:xfrm>
            <a:off x="8659416" y="4197812"/>
            <a:ext cx="484585" cy="483394"/>
          </a:xfrm>
          <a:prstGeom prst="rect">
            <a:avLst/>
          </a:prstGeom>
          <a:solidFill>
            <a:schemeClr val="accent4">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grpSp>
        <p:nvGrpSpPr>
          <p:cNvPr id="6" name="Group 5">
            <a:extLst>
              <a:ext uri="{FF2B5EF4-FFF2-40B4-BE49-F238E27FC236}">
                <a16:creationId xmlns:a16="http://schemas.microsoft.com/office/drawing/2014/main" id="{4F9469AE-16EF-42B6-BC16-31DBCE5D6933}"/>
              </a:ext>
            </a:extLst>
          </p:cNvPr>
          <p:cNvGrpSpPr/>
          <p:nvPr/>
        </p:nvGrpSpPr>
        <p:grpSpPr>
          <a:xfrm>
            <a:off x="1235921" y="1622143"/>
            <a:ext cx="6672158" cy="1926600"/>
            <a:chOff x="1647895" y="2162857"/>
            <a:chExt cx="8896210" cy="2568800"/>
          </a:xfrm>
        </p:grpSpPr>
        <p:grpSp>
          <p:nvGrpSpPr>
            <p:cNvPr id="2" name="Group 1">
              <a:extLst>
                <a:ext uri="{FF2B5EF4-FFF2-40B4-BE49-F238E27FC236}">
                  <a16:creationId xmlns:a16="http://schemas.microsoft.com/office/drawing/2014/main" id="{A84A75E7-543D-4CD2-AC5B-C49610A25CE3}"/>
                </a:ext>
              </a:extLst>
            </p:cNvPr>
            <p:cNvGrpSpPr/>
            <p:nvPr/>
          </p:nvGrpSpPr>
          <p:grpSpPr>
            <a:xfrm>
              <a:off x="1647895" y="2163686"/>
              <a:ext cx="2571289" cy="2567141"/>
              <a:chOff x="1647895" y="2163686"/>
              <a:chExt cx="2571289" cy="2567141"/>
            </a:xfrm>
          </p:grpSpPr>
          <p:sp>
            <p:nvSpPr>
              <p:cNvPr id="10" name="Freeform 89">
                <a:extLst>
                  <a:ext uri="{FF2B5EF4-FFF2-40B4-BE49-F238E27FC236}">
                    <a16:creationId xmlns:a16="http://schemas.microsoft.com/office/drawing/2014/main" id="{97E300D1-11A1-424F-A04C-96E9332EA724}"/>
                  </a:ext>
                </a:extLst>
              </p:cNvPr>
              <p:cNvSpPr>
                <a:spLocks/>
              </p:cNvSpPr>
              <p:nvPr/>
            </p:nvSpPr>
            <p:spPr bwMode="auto">
              <a:xfrm>
                <a:off x="1647895" y="3447257"/>
                <a:ext cx="2344776" cy="1283570"/>
              </a:xfrm>
              <a:custGeom>
                <a:avLst/>
                <a:gdLst>
                  <a:gd name="T0" fmla="*/ 681 w 1243"/>
                  <a:gd name="T1" fmla="*/ 442 h 682"/>
                  <a:gd name="T2" fmla="*/ 240 w 1243"/>
                  <a:gd name="T3" fmla="*/ 0 h 682"/>
                  <a:gd name="T4" fmla="*/ 0 w 1243"/>
                  <a:gd name="T5" fmla="*/ 0 h 682"/>
                  <a:gd name="T6" fmla="*/ 681 w 1243"/>
                  <a:gd name="T7" fmla="*/ 682 h 682"/>
                  <a:gd name="T8" fmla="*/ 1243 w 1243"/>
                  <a:gd name="T9" fmla="*/ 386 h 682"/>
                  <a:gd name="T10" fmla="*/ 1123 w 1243"/>
                  <a:gd name="T11" fmla="*/ 0 h 682"/>
                  <a:gd name="T12" fmla="*/ 681 w 1243"/>
                  <a:gd name="T13" fmla="*/ 442 h 682"/>
                </a:gdLst>
                <a:ahLst/>
                <a:cxnLst>
                  <a:cxn ang="0">
                    <a:pos x="T0" y="T1"/>
                  </a:cxn>
                  <a:cxn ang="0">
                    <a:pos x="T2" y="T3"/>
                  </a:cxn>
                  <a:cxn ang="0">
                    <a:pos x="T4" y="T5"/>
                  </a:cxn>
                  <a:cxn ang="0">
                    <a:pos x="T6" y="T7"/>
                  </a:cxn>
                  <a:cxn ang="0">
                    <a:pos x="T8" y="T9"/>
                  </a:cxn>
                  <a:cxn ang="0">
                    <a:pos x="T10" y="T11"/>
                  </a:cxn>
                  <a:cxn ang="0">
                    <a:pos x="T12" y="T13"/>
                  </a:cxn>
                </a:cxnLst>
                <a:rect l="0" t="0" r="r" b="b"/>
                <a:pathLst>
                  <a:path w="1243" h="682">
                    <a:moveTo>
                      <a:pt x="681" y="442"/>
                    </a:moveTo>
                    <a:cubicBezTo>
                      <a:pt x="438" y="442"/>
                      <a:pt x="240" y="243"/>
                      <a:pt x="240" y="0"/>
                    </a:cubicBezTo>
                    <a:cubicBezTo>
                      <a:pt x="0" y="0"/>
                      <a:pt x="0" y="0"/>
                      <a:pt x="0" y="0"/>
                    </a:cubicBezTo>
                    <a:cubicBezTo>
                      <a:pt x="0" y="376"/>
                      <a:pt x="306" y="682"/>
                      <a:pt x="681" y="682"/>
                    </a:cubicBezTo>
                    <a:cubicBezTo>
                      <a:pt x="914" y="682"/>
                      <a:pt x="1120" y="564"/>
                      <a:pt x="1243" y="386"/>
                    </a:cubicBezTo>
                    <a:cubicBezTo>
                      <a:pt x="1167" y="276"/>
                      <a:pt x="1123" y="143"/>
                      <a:pt x="1123" y="0"/>
                    </a:cubicBezTo>
                    <a:cubicBezTo>
                      <a:pt x="1123" y="243"/>
                      <a:pt x="925" y="442"/>
                      <a:pt x="681" y="442"/>
                    </a:cubicBez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dirty="0"/>
              </a:p>
            </p:txBody>
          </p:sp>
          <p:sp>
            <p:nvSpPr>
              <p:cNvPr id="11" name="Freeform 90">
                <a:extLst>
                  <a:ext uri="{FF2B5EF4-FFF2-40B4-BE49-F238E27FC236}">
                    <a16:creationId xmlns:a16="http://schemas.microsoft.com/office/drawing/2014/main" id="{DA377B2E-27AF-4790-A143-2125D1E8C2AD}"/>
                  </a:ext>
                </a:extLst>
              </p:cNvPr>
              <p:cNvSpPr>
                <a:spLocks/>
              </p:cNvSpPr>
              <p:nvPr/>
            </p:nvSpPr>
            <p:spPr bwMode="auto">
              <a:xfrm>
                <a:off x="1647895" y="2163686"/>
                <a:ext cx="2571289" cy="1283570"/>
              </a:xfrm>
              <a:custGeom>
                <a:avLst/>
                <a:gdLst>
                  <a:gd name="T0" fmla="*/ 1243 w 1363"/>
                  <a:gd name="T1" fmla="*/ 296 h 682"/>
                  <a:gd name="T2" fmla="*/ 681 w 1363"/>
                  <a:gd name="T3" fmla="*/ 0 h 682"/>
                  <a:gd name="T4" fmla="*/ 0 w 1363"/>
                  <a:gd name="T5" fmla="*/ 682 h 682"/>
                  <a:gd name="T6" fmla="*/ 240 w 1363"/>
                  <a:gd name="T7" fmla="*/ 682 h 682"/>
                  <a:gd name="T8" fmla="*/ 681 w 1363"/>
                  <a:gd name="T9" fmla="*/ 240 h 682"/>
                  <a:gd name="T10" fmla="*/ 1123 w 1363"/>
                  <a:gd name="T11" fmla="*/ 682 h 682"/>
                  <a:gd name="T12" fmla="*/ 1363 w 1363"/>
                  <a:gd name="T13" fmla="*/ 682 h 682"/>
                  <a:gd name="T14" fmla="*/ 1243 w 1363"/>
                  <a:gd name="T15" fmla="*/ 296 h 6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3" h="682">
                    <a:moveTo>
                      <a:pt x="1243" y="296"/>
                    </a:moveTo>
                    <a:cubicBezTo>
                      <a:pt x="1120" y="118"/>
                      <a:pt x="914" y="0"/>
                      <a:pt x="681" y="0"/>
                    </a:cubicBezTo>
                    <a:cubicBezTo>
                      <a:pt x="306" y="0"/>
                      <a:pt x="0" y="306"/>
                      <a:pt x="0" y="682"/>
                    </a:cubicBezTo>
                    <a:cubicBezTo>
                      <a:pt x="240" y="682"/>
                      <a:pt x="240" y="682"/>
                      <a:pt x="240" y="682"/>
                    </a:cubicBezTo>
                    <a:cubicBezTo>
                      <a:pt x="240" y="439"/>
                      <a:pt x="438" y="240"/>
                      <a:pt x="681" y="240"/>
                    </a:cubicBezTo>
                    <a:cubicBezTo>
                      <a:pt x="925" y="240"/>
                      <a:pt x="1123" y="439"/>
                      <a:pt x="1123" y="682"/>
                    </a:cubicBezTo>
                    <a:cubicBezTo>
                      <a:pt x="1363" y="682"/>
                      <a:pt x="1363" y="682"/>
                      <a:pt x="1363" y="682"/>
                    </a:cubicBezTo>
                    <a:cubicBezTo>
                      <a:pt x="1363" y="539"/>
                      <a:pt x="1319" y="406"/>
                      <a:pt x="1243" y="29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2" name="Oval 91">
                <a:extLst>
                  <a:ext uri="{FF2B5EF4-FFF2-40B4-BE49-F238E27FC236}">
                    <a16:creationId xmlns:a16="http://schemas.microsoft.com/office/drawing/2014/main" id="{DA69727C-7BCB-4B40-9AC2-0C0C4E11C5E9}"/>
                  </a:ext>
                </a:extLst>
              </p:cNvPr>
              <p:cNvSpPr>
                <a:spLocks noChangeArrowheads="1"/>
              </p:cNvSpPr>
              <p:nvPr/>
            </p:nvSpPr>
            <p:spPr bwMode="auto">
              <a:xfrm>
                <a:off x="2406255" y="2903790"/>
                <a:ext cx="1052909" cy="1050420"/>
              </a:xfrm>
              <a:prstGeom prst="ellipse">
                <a:avLst/>
              </a:pr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grpSp>
        <p:grpSp>
          <p:nvGrpSpPr>
            <p:cNvPr id="5" name="Group 4">
              <a:extLst>
                <a:ext uri="{FF2B5EF4-FFF2-40B4-BE49-F238E27FC236}">
                  <a16:creationId xmlns:a16="http://schemas.microsoft.com/office/drawing/2014/main" id="{95D6C830-D3F2-40A2-BEE6-F2B90A85F380}"/>
                </a:ext>
              </a:extLst>
            </p:cNvPr>
            <p:cNvGrpSpPr/>
            <p:nvPr/>
          </p:nvGrpSpPr>
          <p:grpSpPr>
            <a:xfrm>
              <a:off x="7972817" y="2163686"/>
              <a:ext cx="2571288" cy="2567141"/>
              <a:chOff x="7972817" y="2163686"/>
              <a:chExt cx="2571288" cy="2567141"/>
            </a:xfrm>
          </p:grpSpPr>
          <p:sp>
            <p:nvSpPr>
              <p:cNvPr id="18" name="Freeform 95">
                <a:extLst>
                  <a:ext uri="{FF2B5EF4-FFF2-40B4-BE49-F238E27FC236}">
                    <a16:creationId xmlns:a16="http://schemas.microsoft.com/office/drawing/2014/main" id="{E054D5E3-F848-49F5-84C9-C7C79C4390CF}"/>
                  </a:ext>
                </a:extLst>
              </p:cNvPr>
              <p:cNvSpPr>
                <a:spLocks/>
              </p:cNvSpPr>
              <p:nvPr/>
            </p:nvSpPr>
            <p:spPr bwMode="auto">
              <a:xfrm>
                <a:off x="8199329" y="2163686"/>
                <a:ext cx="2344776" cy="1283570"/>
              </a:xfrm>
              <a:custGeom>
                <a:avLst/>
                <a:gdLst>
                  <a:gd name="T0" fmla="*/ 562 w 1243"/>
                  <a:gd name="T1" fmla="*/ 0 h 682"/>
                  <a:gd name="T2" fmla="*/ 0 w 1243"/>
                  <a:gd name="T3" fmla="*/ 296 h 682"/>
                  <a:gd name="T4" fmla="*/ 120 w 1243"/>
                  <a:gd name="T5" fmla="*/ 682 h 682"/>
                  <a:gd name="T6" fmla="*/ 562 w 1243"/>
                  <a:gd name="T7" fmla="*/ 240 h 682"/>
                  <a:gd name="T8" fmla="*/ 1003 w 1243"/>
                  <a:gd name="T9" fmla="*/ 682 h 682"/>
                  <a:gd name="T10" fmla="*/ 1243 w 1243"/>
                  <a:gd name="T11" fmla="*/ 682 h 682"/>
                  <a:gd name="T12" fmla="*/ 562 w 1243"/>
                  <a:gd name="T13" fmla="*/ 0 h 682"/>
                </a:gdLst>
                <a:ahLst/>
                <a:cxnLst>
                  <a:cxn ang="0">
                    <a:pos x="T0" y="T1"/>
                  </a:cxn>
                  <a:cxn ang="0">
                    <a:pos x="T2" y="T3"/>
                  </a:cxn>
                  <a:cxn ang="0">
                    <a:pos x="T4" y="T5"/>
                  </a:cxn>
                  <a:cxn ang="0">
                    <a:pos x="T6" y="T7"/>
                  </a:cxn>
                  <a:cxn ang="0">
                    <a:pos x="T8" y="T9"/>
                  </a:cxn>
                  <a:cxn ang="0">
                    <a:pos x="T10" y="T11"/>
                  </a:cxn>
                  <a:cxn ang="0">
                    <a:pos x="T12" y="T13"/>
                  </a:cxn>
                </a:cxnLst>
                <a:rect l="0" t="0" r="r" b="b"/>
                <a:pathLst>
                  <a:path w="1243" h="682">
                    <a:moveTo>
                      <a:pt x="562" y="0"/>
                    </a:moveTo>
                    <a:cubicBezTo>
                      <a:pt x="329" y="0"/>
                      <a:pt x="123" y="118"/>
                      <a:pt x="0" y="296"/>
                    </a:cubicBezTo>
                    <a:cubicBezTo>
                      <a:pt x="76" y="406"/>
                      <a:pt x="120" y="539"/>
                      <a:pt x="120" y="682"/>
                    </a:cubicBezTo>
                    <a:cubicBezTo>
                      <a:pt x="120" y="439"/>
                      <a:pt x="318" y="240"/>
                      <a:pt x="562" y="240"/>
                    </a:cubicBezTo>
                    <a:cubicBezTo>
                      <a:pt x="805" y="240"/>
                      <a:pt x="1003" y="439"/>
                      <a:pt x="1003" y="682"/>
                    </a:cubicBezTo>
                    <a:cubicBezTo>
                      <a:pt x="1243" y="682"/>
                      <a:pt x="1243" y="682"/>
                      <a:pt x="1243" y="682"/>
                    </a:cubicBezTo>
                    <a:cubicBezTo>
                      <a:pt x="1243" y="306"/>
                      <a:pt x="937" y="0"/>
                      <a:pt x="562"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9" name="Freeform 96">
                <a:extLst>
                  <a:ext uri="{FF2B5EF4-FFF2-40B4-BE49-F238E27FC236}">
                    <a16:creationId xmlns:a16="http://schemas.microsoft.com/office/drawing/2014/main" id="{E3FFA238-CDFF-4CFD-8205-9E548C542066}"/>
                  </a:ext>
                </a:extLst>
              </p:cNvPr>
              <p:cNvSpPr>
                <a:spLocks/>
              </p:cNvSpPr>
              <p:nvPr/>
            </p:nvSpPr>
            <p:spPr bwMode="auto">
              <a:xfrm>
                <a:off x="7972817" y="3447257"/>
                <a:ext cx="2571288" cy="1283570"/>
              </a:xfrm>
              <a:custGeom>
                <a:avLst/>
                <a:gdLst>
                  <a:gd name="T0" fmla="*/ 1123 w 1363"/>
                  <a:gd name="T1" fmla="*/ 0 h 682"/>
                  <a:gd name="T2" fmla="*/ 682 w 1363"/>
                  <a:gd name="T3" fmla="*/ 442 h 682"/>
                  <a:gd name="T4" fmla="*/ 240 w 1363"/>
                  <a:gd name="T5" fmla="*/ 0 h 682"/>
                  <a:gd name="T6" fmla="*/ 0 w 1363"/>
                  <a:gd name="T7" fmla="*/ 0 h 682"/>
                  <a:gd name="T8" fmla="*/ 120 w 1363"/>
                  <a:gd name="T9" fmla="*/ 386 h 682"/>
                  <a:gd name="T10" fmla="*/ 682 w 1363"/>
                  <a:gd name="T11" fmla="*/ 682 h 682"/>
                  <a:gd name="T12" fmla="*/ 1363 w 1363"/>
                  <a:gd name="T13" fmla="*/ 0 h 682"/>
                  <a:gd name="T14" fmla="*/ 1123 w 1363"/>
                  <a:gd name="T15" fmla="*/ 0 h 6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3" h="682">
                    <a:moveTo>
                      <a:pt x="1123" y="0"/>
                    </a:moveTo>
                    <a:cubicBezTo>
                      <a:pt x="1123" y="243"/>
                      <a:pt x="925" y="442"/>
                      <a:pt x="682" y="442"/>
                    </a:cubicBezTo>
                    <a:cubicBezTo>
                      <a:pt x="438" y="442"/>
                      <a:pt x="240" y="243"/>
                      <a:pt x="240" y="0"/>
                    </a:cubicBezTo>
                    <a:cubicBezTo>
                      <a:pt x="0" y="0"/>
                      <a:pt x="0" y="0"/>
                      <a:pt x="0" y="0"/>
                    </a:cubicBezTo>
                    <a:cubicBezTo>
                      <a:pt x="0" y="143"/>
                      <a:pt x="44" y="276"/>
                      <a:pt x="120" y="386"/>
                    </a:cubicBezTo>
                    <a:cubicBezTo>
                      <a:pt x="243" y="564"/>
                      <a:pt x="449" y="682"/>
                      <a:pt x="682" y="682"/>
                    </a:cubicBezTo>
                    <a:cubicBezTo>
                      <a:pt x="1057" y="682"/>
                      <a:pt x="1363" y="376"/>
                      <a:pt x="1363" y="0"/>
                    </a:cubicBezTo>
                    <a:lnTo>
                      <a:pt x="1123" y="0"/>
                    </a:ln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20" name="Oval 97">
                <a:extLst>
                  <a:ext uri="{FF2B5EF4-FFF2-40B4-BE49-F238E27FC236}">
                    <a16:creationId xmlns:a16="http://schemas.microsoft.com/office/drawing/2014/main" id="{B2890658-C836-434F-B4AC-32B69A7BD3DB}"/>
                  </a:ext>
                </a:extLst>
              </p:cNvPr>
              <p:cNvSpPr>
                <a:spLocks noChangeArrowheads="1"/>
              </p:cNvSpPr>
              <p:nvPr/>
            </p:nvSpPr>
            <p:spPr bwMode="auto">
              <a:xfrm>
                <a:off x="8732836" y="2903790"/>
                <a:ext cx="1052909" cy="1050420"/>
              </a:xfrm>
              <a:prstGeom prst="ellipse">
                <a:avLst/>
              </a:prstGeom>
              <a:solidFill>
                <a:schemeClr val="accent4">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4" name="Group 3">
              <a:extLst>
                <a:ext uri="{FF2B5EF4-FFF2-40B4-BE49-F238E27FC236}">
                  <a16:creationId xmlns:a16="http://schemas.microsoft.com/office/drawing/2014/main" id="{16FFC76D-79D7-4151-B203-AF4BD37EEFF6}"/>
                </a:ext>
              </a:extLst>
            </p:cNvPr>
            <p:cNvGrpSpPr/>
            <p:nvPr/>
          </p:nvGrpSpPr>
          <p:grpSpPr>
            <a:xfrm>
              <a:off x="5865339" y="2162857"/>
              <a:ext cx="2572118" cy="2567140"/>
              <a:chOff x="5865339" y="2162857"/>
              <a:chExt cx="2572118" cy="2567140"/>
            </a:xfrm>
          </p:grpSpPr>
          <p:sp>
            <p:nvSpPr>
              <p:cNvPr id="23" name="Freeform 101">
                <a:extLst>
                  <a:ext uri="{FF2B5EF4-FFF2-40B4-BE49-F238E27FC236}">
                    <a16:creationId xmlns:a16="http://schemas.microsoft.com/office/drawing/2014/main" id="{1F506525-2B15-4D21-BAB1-DE90E6D32DCF}"/>
                  </a:ext>
                </a:extLst>
              </p:cNvPr>
              <p:cNvSpPr>
                <a:spLocks/>
              </p:cNvSpPr>
              <p:nvPr/>
            </p:nvSpPr>
            <p:spPr bwMode="auto">
              <a:xfrm>
                <a:off x="6091852" y="3446427"/>
                <a:ext cx="2119093" cy="1283570"/>
              </a:xfrm>
              <a:custGeom>
                <a:avLst/>
                <a:gdLst>
                  <a:gd name="T0" fmla="*/ 562 w 1123"/>
                  <a:gd name="T1" fmla="*/ 442 h 682"/>
                  <a:gd name="T2" fmla="*/ 120 w 1123"/>
                  <a:gd name="T3" fmla="*/ 0 h 682"/>
                  <a:gd name="T4" fmla="*/ 0 w 1123"/>
                  <a:gd name="T5" fmla="*/ 386 h 682"/>
                  <a:gd name="T6" fmla="*/ 562 w 1123"/>
                  <a:gd name="T7" fmla="*/ 682 h 682"/>
                  <a:gd name="T8" fmla="*/ 1123 w 1123"/>
                  <a:gd name="T9" fmla="*/ 386 h 682"/>
                  <a:gd name="T10" fmla="*/ 1003 w 1123"/>
                  <a:gd name="T11" fmla="*/ 0 h 682"/>
                  <a:gd name="T12" fmla="*/ 562 w 1123"/>
                  <a:gd name="T13" fmla="*/ 442 h 682"/>
                </a:gdLst>
                <a:ahLst/>
                <a:cxnLst>
                  <a:cxn ang="0">
                    <a:pos x="T0" y="T1"/>
                  </a:cxn>
                  <a:cxn ang="0">
                    <a:pos x="T2" y="T3"/>
                  </a:cxn>
                  <a:cxn ang="0">
                    <a:pos x="T4" y="T5"/>
                  </a:cxn>
                  <a:cxn ang="0">
                    <a:pos x="T6" y="T7"/>
                  </a:cxn>
                  <a:cxn ang="0">
                    <a:pos x="T8" y="T9"/>
                  </a:cxn>
                  <a:cxn ang="0">
                    <a:pos x="T10" y="T11"/>
                  </a:cxn>
                  <a:cxn ang="0">
                    <a:pos x="T12" y="T13"/>
                  </a:cxn>
                </a:cxnLst>
                <a:rect l="0" t="0" r="r" b="b"/>
                <a:pathLst>
                  <a:path w="1123" h="682">
                    <a:moveTo>
                      <a:pt x="562" y="442"/>
                    </a:moveTo>
                    <a:cubicBezTo>
                      <a:pt x="318" y="442"/>
                      <a:pt x="120" y="243"/>
                      <a:pt x="120" y="0"/>
                    </a:cubicBezTo>
                    <a:cubicBezTo>
                      <a:pt x="120" y="143"/>
                      <a:pt x="76" y="276"/>
                      <a:pt x="0" y="386"/>
                    </a:cubicBezTo>
                    <a:cubicBezTo>
                      <a:pt x="123" y="564"/>
                      <a:pt x="329" y="682"/>
                      <a:pt x="562" y="682"/>
                    </a:cubicBezTo>
                    <a:cubicBezTo>
                      <a:pt x="794" y="682"/>
                      <a:pt x="1000" y="564"/>
                      <a:pt x="1123" y="386"/>
                    </a:cubicBezTo>
                    <a:cubicBezTo>
                      <a:pt x="1047" y="276"/>
                      <a:pt x="1003" y="143"/>
                      <a:pt x="1003" y="0"/>
                    </a:cubicBezTo>
                    <a:cubicBezTo>
                      <a:pt x="1003" y="243"/>
                      <a:pt x="805" y="442"/>
                      <a:pt x="562" y="442"/>
                    </a:cubicBezTo>
                    <a:close/>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24" name="Freeform 102">
                <a:extLst>
                  <a:ext uri="{FF2B5EF4-FFF2-40B4-BE49-F238E27FC236}">
                    <a16:creationId xmlns:a16="http://schemas.microsoft.com/office/drawing/2014/main" id="{A04519A0-D2FA-490B-B08E-709B5FBA2F37}"/>
                  </a:ext>
                </a:extLst>
              </p:cNvPr>
              <p:cNvSpPr>
                <a:spLocks/>
              </p:cNvSpPr>
              <p:nvPr/>
            </p:nvSpPr>
            <p:spPr bwMode="auto">
              <a:xfrm>
                <a:off x="5865339" y="2162857"/>
                <a:ext cx="2572118" cy="1283570"/>
              </a:xfrm>
              <a:custGeom>
                <a:avLst/>
                <a:gdLst>
                  <a:gd name="T0" fmla="*/ 1243 w 1363"/>
                  <a:gd name="T1" fmla="*/ 296 h 682"/>
                  <a:gd name="T2" fmla="*/ 682 w 1363"/>
                  <a:gd name="T3" fmla="*/ 0 h 682"/>
                  <a:gd name="T4" fmla="*/ 120 w 1363"/>
                  <a:gd name="T5" fmla="*/ 296 h 682"/>
                  <a:gd name="T6" fmla="*/ 0 w 1363"/>
                  <a:gd name="T7" fmla="*/ 682 h 682"/>
                  <a:gd name="T8" fmla="*/ 240 w 1363"/>
                  <a:gd name="T9" fmla="*/ 682 h 682"/>
                  <a:gd name="T10" fmla="*/ 682 w 1363"/>
                  <a:gd name="T11" fmla="*/ 240 h 682"/>
                  <a:gd name="T12" fmla="*/ 1123 w 1363"/>
                  <a:gd name="T13" fmla="*/ 682 h 682"/>
                  <a:gd name="T14" fmla="*/ 1363 w 1363"/>
                  <a:gd name="T15" fmla="*/ 682 h 682"/>
                  <a:gd name="T16" fmla="*/ 1243 w 1363"/>
                  <a:gd name="T17" fmla="*/ 29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3" h="682">
                    <a:moveTo>
                      <a:pt x="1243" y="296"/>
                    </a:moveTo>
                    <a:cubicBezTo>
                      <a:pt x="1120" y="118"/>
                      <a:pt x="914" y="0"/>
                      <a:pt x="682" y="0"/>
                    </a:cubicBezTo>
                    <a:cubicBezTo>
                      <a:pt x="449" y="0"/>
                      <a:pt x="243" y="118"/>
                      <a:pt x="120" y="296"/>
                    </a:cubicBezTo>
                    <a:cubicBezTo>
                      <a:pt x="44" y="406"/>
                      <a:pt x="0" y="539"/>
                      <a:pt x="0" y="682"/>
                    </a:cubicBezTo>
                    <a:cubicBezTo>
                      <a:pt x="240" y="682"/>
                      <a:pt x="240" y="682"/>
                      <a:pt x="240" y="682"/>
                    </a:cubicBezTo>
                    <a:cubicBezTo>
                      <a:pt x="240" y="439"/>
                      <a:pt x="438" y="240"/>
                      <a:pt x="682" y="240"/>
                    </a:cubicBezTo>
                    <a:cubicBezTo>
                      <a:pt x="925" y="240"/>
                      <a:pt x="1123" y="439"/>
                      <a:pt x="1123" y="682"/>
                    </a:cubicBezTo>
                    <a:cubicBezTo>
                      <a:pt x="1363" y="682"/>
                      <a:pt x="1363" y="682"/>
                      <a:pt x="1363" y="682"/>
                    </a:cubicBezTo>
                    <a:cubicBezTo>
                      <a:pt x="1363" y="539"/>
                      <a:pt x="1319" y="406"/>
                      <a:pt x="1243" y="29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25" name="Oval 103">
                <a:extLst>
                  <a:ext uri="{FF2B5EF4-FFF2-40B4-BE49-F238E27FC236}">
                    <a16:creationId xmlns:a16="http://schemas.microsoft.com/office/drawing/2014/main" id="{82375A5B-4702-44DB-A1E9-B7375434DF66}"/>
                  </a:ext>
                </a:extLst>
              </p:cNvPr>
              <p:cNvSpPr>
                <a:spLocks noChangeArrowheads="1"/>
              </p:cNvSpPr>
              <p:nvPr/>
            </p:nvSpPr>
            <p:spPr bwMode="auto">
              <a:xfrm>
                <a:off x="6626189" y="2903790"/>
                <a:ext cx="1052909" cy="1050420"/>
              </a:xfrm>
              <a:prstGeom prst="ellipse">
                <a:avLst/>
              </a:pr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grpSp>
        <p:grpSp>
          <p:nvGrpSpPr>
            <p:cNvPr id="3" name="Group 2">
              <a:extLst>
                <a:ext uri="{FF2B5EF4-FFF2-40B4-BE49-F238E27FC236}">
                  <a16:creationId xmlns:a16="http://schemas.microsoft.com/office/drawing/2014/main" id="{FD1DED9D-126D-41EA-8512-B80400E0CA73}"/>
                </a:ext>
              </a:extLst>
            </p:cNvPr>
            <p:cNvGrpSpPr/>
            <p:nvPr/>
          </p:nvGrpSpPr>
          <p:grpSpPr>
            <a:xfrm>
              <a:off x="3760351" y="2164516"/>
              <a:ext cx="2571289" cy="2567141"/>
              <a:chOff x="3760351" y="2164516"/>
              <a:chExt cx="2571289" cy="2567141"/>
            </a:xfrm>
          </p:grpSpPr>
          <p:sp>
            <p:nvSpPr>
              <p:cNvPr id="28" name="Freeform 107">
                <a:extLst>
                  <a:ext uri="{FF2B5EF4-FFF2-40B4-BE49-F238E27FC236}">
                    <a16:creationId xmlns:a16="http://schemas.microsoft.com/office/drawing/2014/main" id="{240D8BAF-B907-4564-8241-BC255513DBE0}"/>
                  </a:ext>
                </a:extLst>
              </p:cNvPr>
              <p:cNvSpPr>
                <a:spLocks/>
              </p:cNvSpPr>
              <p:nvPr/>
            </p:nvSpPr>
            <p:spPr bwMode="auto">
              <a:xfrm>
                <a:off x="3986863" y="2164516"/>
                <a:ext cx="2118264" cy="1283570"/>
              </a:xfrm>
              <a:custGeom>
                <a:avLst/>
                <a:gdLst>
                  <a:gd name="T0" fmla="*/ 561 w 1123"/>
                  <a:gd name="T1" fmla="*/ 240 h 682"/>
                  <a:gd name="T2" fmla="*/ 1003 w 1123"/>
                  <a:gd name="T3" fmla="*/ 682 h 682"/>
                  <a:gd name="T4" fmla="*/ 1123 w 1123"/>
                  <a:gd name="T5" fmla="*/ 296 h 682"/>
                  <a:gd name="T6" fmla="*/ 561 w 1123"/>
                  <a:gd name="T7" fmla="*/ 0 h 682"/>
                  <a:gd name="T8" fmla="*/ 0 w 1123"/>
                  <a:gd name="T9" fmla="*/ 296 h 682"/>
                  <a:gd name="T10" fmla="*/ 120 w 1123"/>
                  <a:gd name="T11" fmla="*/ 682 h 682"/>
                  <a:gd name="T12" fmla="*/ 561 w 1123"/>
                  <a:gd name="T13" fmla="*/ 240 h 682"/>
                </a:gdLst>
                <a:ahLst/>
                <a:cxnLst>
                  <a:cxn ang="0">
                    <a:pos x="T0" y="T1"/>
                  </a:cxn>
                  <a:cxn ang="0">
                    <a:pos x="T2" y="T3"/>
                  </a:cxn>
                  <a:cxn ang="0">
                    <a:pos x="T4" y="T5"/>
                  </a:cxn>
                  <a:cxn ang="0">
                    <a:pos x="T6" y="T7"/>
                  </a:cxn>
                  <a:cxn ang="0">
                    <a:pos x="T8" y="T9"/>
                  </a:cxn>
                  <a:cxn ang="0">
                    <a:pos x="T10" y="T11"/>
                  </a:cxn>
                  <a:cxn ang="0">
                    <a:pos x="T12" y="T13"/>
                  </a:cxn>
                </a:cxnLst>
                <a:rect l="0" t="0" r="r" b="b"/>
                <a:pathLst>
                  <a:path w="1123" h="682">
                    <a:moveTo>
                      <a:pt x="561" y="240"/>
                    </a:moveTo>
                    <a:cubicBezTo>
                      <a:pt x="805" y="240"/>
                      <a:pt x="1003" y="439"/>
                      <a:pt x="1003" y="682"/>
                    </a:cubicBezTo>
                    <a:cubicBezTo>
                      <a:pt x="1003" y="539"/>
                      <a:pt x="1047" y="406"/>
                      <a:pt x="1123" y="296"/>
                    </a:cubicBezTo>
                    <a:cubicBezTo>
                      <a:pt x="1000" y="118"/>
                      <a:pt x="794" y="0"/>
                      <a:pt x="561" y="0"/>
                    </a:cubicBezTo>
                    <a:cubicBezTo>
                      <a:pt x="329" y="0"/>
                      <a:pt x="123" y="118"/>
                      <a:pt x="0" y="296"/>
                    </a:cubicBezTo>
                    <a:cubicBezTo>
                      <a:pt x="76" y="406"/>
                      <a:pt x="120" y="539"/>
                      <a:pt x="120" y="682"/>
                    </a:cubicBezTo>
                    <a:cubicBezTo>
                      <a:pt x="120" y="439"/>
                      <a:pt x="318" y="240"/>
                      <a:pt x="561" y="24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29" name="Freeform 108">
                <a:extLst>
                  <a:ext uri="{FF2B5EF4-FFF2-40B4-BE49-F238E27FC236}">
                    <a16:creationId xmlns:a16="http://schemas.microsoft.com/office/drawing/2014/main" id="{AC81F7C7-625C-4E99-B8BB-8D1E9B2E4CBB}"/>
                  </a:ext>
                </a:extLst>
              </p:cNvPr>
              <p:cNvSpPr>
                <a:spLocks/>
              </p:cNvSpPr>
              <p:nvPr/>
            </p:nvSpPr>
            <p:spPr bwMode="auto">
              <a:xfrm>
                <a:off x="3760351" y="3448087"/>
                <a:ext cx="2571289" cy="1283570"/>
              </a:xfrm>
              <a:custGeom>
                <a:avLst/>
                <a:gdLst>
                  <a:gd name="T0" fmla="*/ 1123 w 1363"/>
                  <a:gd name="T1" fmla="*/ 0 h 682"/>
                  <a:gd name="T2" fmla="*/ 681 w 1363"/>
                  <a:gd name="T3" fmla="*/ 442 h 682"/>
                  <a:gd name="T4" fmla="*/ 240 w 1363"/>
                  <a:gd name="T5" fmla="*/ 0 h 682"/>
                  <a:gd name="T6" fmla="*/ 0 w 1363"/>
                  <a:gd name="T7" fmla="*/ 0 h 682"/>
                  <a:gd name="T8" fmla="*/ 120 w 1363"/>
                  <a:gd name="T9" fmla="*/ 386 h 682"/>
                  <a:gd name="T10" fmla="*/ 681 w 1363"/>
                  <a:gd name="T11" fmla="*/ 682 h 682"/>
                  <a:gd name="T12" fmla="*/ 1243 w 1363"/>
                  <a:gd name="T13" fmla="*/ 386 h 682"/>
                  <a:gd name="T14" fmla="*/ 1363 w 1363"/>
                  <a:gd name="T15" fmla="*/ 0 h 682"/>
                  <a:gd name="T16" fmla="*/ 1123 w 1363"/>
                  <a:gd name="T17"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3" h="682">
                    <a:moveTo>
                      <a:pt x="1123" y="0"/>
                    </a:moveTo>
                    <a:cubicBezTo>
                      <a:pt x="1123" y="243"/>
                      <a:pt x="925" y="442"/>
                      <a:pt x="681" y="442"/>
                    </a:cubicBezTo>
                    <a:cubicBezTo>
                      <a:pt x="438" y="442"/>
                      <a:pt x="240" y="243"/>
                      <a:pt x="240" y="0"/>
                    </a:cubicBezTo>
                    <a:cubicBezTo>
                      <a:pt x="0" y="0"/>
                      <a:pt x="0" y="0"/>
                      <a:pt x="0" y="0"/>
                    </a:cubicBezTo>
                    <a:cubicBezTo>
                      <a:pt x="0" y="143"/>
                      <a:pt x="44" y="276"/>
                      <a:pt x="120" y="386"/>
                    </a:cubicBezTo>
                    <a:cubicBezTo>
                      <a:pt x="243" y="564"/>
                      <a:pt x="449" y="682"/>
                      <a:pt x="681" y="682"/>
                    </a:cubicBezTo>
                    <a:cubicBezTo>
                      <a:pt x="914" y="682"/>
                      <a:pt x="1120" y="564"/>
                      <a:pt x="1243" y="386"/>
                    </a:cubicBezTo>
                    <a:cubicBezTo>
                      <a:pt x="1319" y="276"/>
                      <a:pt x="1363" y="143"/>
                      <a:pt x="1363" y="0"/>
                    </a:cubicBezTo>
                    <a:lnTo>
                      <a:pt x="1123" y="0"/>
                    </a:ln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30" name="Oval 109">
                <a:extLst>
                  <a:ext uri="{FF2B5EF4-FFF2-40B4-BE49-F238E27FC236}">
                    <a16:creationId xmlns:a16="http://schemas.microsoft.com/office/drawing/2014/main" id="{F457BB05-A896-43F1-A5CF-77EDD4D90187}"/>
                  </a:ext>
                </a:extLst>
              </p:cNvPr>
              <p:cNvSpPr>
                <a:spLocks noChangeArrowheads="1"/>
              </p:cNvSpPr>
              <p:nvPr/>
            </p:nvSpPr>
            <p:spPr bwMode="auto">
              <a:xfrm>
                <a:off x="4518711" y="2903790"/>
                <a:ext cx="1052909" cy="1050420"/>
              </a:xfrm>
              <a:prstGeom prst="ellipse">
                <a:avLst/>
              </a:pr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grpSp>
        <p:grpSp>
          <p:nvGrpSpPr>
            <p:cNvPr id="38" name="Group 37">
              <a:extLst>
                <a:ext uri="{FF2B5EF4-FFF2-40B4-BE49-F238E27FC236}">
                  <a16:creationId xmlns:a16="http://schemas.microsoft.com/office/drawing/2014/main" id="{C7138B9F-9653-454B-9401-6A3F547B341F}"/>
                </a:ext>
              </a:extLst>
            </p:cNvPr>
            <p:cNvGrpSpPr/>
            <p:nvPr/>
          </p:nvGrpSpPr>
          <p:grpSpPr>
            <a:xfrm>
              <a:off x="2590766" y="3082493"/>
              <a:ext cx="693014" cy="693014"/>
              <a:chOff x="1430666" y="2683926"/>
              <a:chExt cx="866118" cy="866118"/>
            </a:xfrm>
          </p:grpSpPr>
          <p:sp>
            <p:nvSpPr>
              <p:cNvPr id="39" name="Oval 7">
                <a:extLst>
                  <a:ext uri="{FF2B5EF4-FFF2-40B4-BE49-F238E27FC236}">
                    <a16:creationId xmlns:a16="http://schemas.microsoft.com/office/drawing/2014/main" id="{F031401E-1DF2-4484-BE5E-F13B26C14FA7}"/>
                  </a:ext>
                </a:extLst>
              </p:cNvPr>
              <p:cNvSpPr>
                <a:spLocks noChangeArrowheads="1"/>
              </p:cNvSpPr>
              <p:nvPr/>
            </p:nvSpPr>
            <p:spPr bwMode="auto">
              <a:xfrm>
                <a:off x="1430666" y="2683926"/>
                <a:ext cx="866118"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40" name="Freeform 6">
                <a:extLst>
                  <a:ext uri="{FF2B5EF4-FFF2-40B4-BE49-F238E27FC236}">
                    <a16:creationId xmlns:a16="http://schemas.microsoft.com/office/drawing/2014/main" id="{EE5F61CA-9FBE-42DE-8DE5-C581E02ACDA0}"/>
                  </a:ext>
                </a:extLst>
              </p:cNvPr>
              <p:cNvSpPr>
                <a:spLocks/>
              </p:cNvSpPr>
              <p:nvPr/>
            </p:nvSpPr>
            <p:spPr bwMode="auto">
              <a:xfrm>
                <a:off x="1725141" y="2909852"/>
                <a:ext cx="277168" cy="414266"/>
              </a:xfrm>
              <a:custGeom>
                <a:avLst/>
                <a:gdLst>
                  <a:gd name="T0" fmla="*/ 18 w 270"/>
                  <a:gd name="T1" fmla="*/ 307 h 405"/>
                  <a:gd name="T2" fmla="*/ 117 w 270"/>
                  <a:gd name="T3" fmla="*/ 332 h 405"/>
                  <a:gd name="T4" fmla="*/ 179 w 270"/>
                  <a:gd name="T5" fmla="*/ 289 h 405"/>
                  <a:gd name="T6" fmla="*/ 113 w 270"/>
                  <a:gd name="T7" fmla="*/ 234 h 405"/>
                  <a:gd name="T8" fmla="*/ 5 w 270"/>
                  <a:gd name="T9" fmla="*/ 118 h 405"/>
                  <a:gd name="T10" fmla="*/ 154 w 270"/>
                  <a:gd name="T11" fmla="*/ 0 h 405"/>
                  <a:gd name="T12" fmla="*/ 254 w 270"/>
                  <a:gd name="T13" fmla="*/ 20 h 405"/>
                  <a:gd name="T14" fmla="*/ 234 w 270"/>
                  <a:gd name="T15" fmla="*/ 91 h 405"/>
                  <a:gd name="T16" fmla="*/ 152 w 270"/>
                  <a:gd name="T17" fmla="*/ 73 h 405"/>
                  <a:gd name="T18" fmla="*/ 95 w 270"/>
                  <a:gd name="T19" fmla="*/ 110 h 405"/>
                  <a:gd name="T20" fmla="*/ 168 w 270"/>
                  <a:gd name="T21" fmla="*/ 166 h 405"/>
                  <a:gd name="T22" fmla="*/ 270 w 270"/>
                  <a:gd name="T23" fmla="*/ 283 h 405"/>
                  <a:gd name="T24" fmla="*/ 111 w 270"/>
                  <a:gd name="T25" fmla="*/ 405 h 405"/>
                  <a:gd name="T26" fmla="*/ 0 w 270"/>
                  <a:gd name="T27" fmla="*/ 381 h 405"/>
                  <a:gd name="T28" fmla="*/ 18 w 270"/>
                  <a:gd name="T29" fmla="*/ 307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405">
                    <a:moveTo>
                      <a:pt x="18" y="307"/>
                    </a:moveTo>
                    <a:cubicBezTo>
                      <a:pt x="42" y="320"/>
                      <a:pt x="79" y="332"/>
                      <a:pt x="117" y="332"/>
                    </a:cubicBezTo>
                    <a:cubicBezTo>
                      <a:pt x="157" y="332"/>
                      <a:pt x="179" y="315"/>
                      <a:pt x="179" y="289"/>
                    </a:cubicBezTo>
                    <a:cubicBezTo>
                      <a:pt x="179" y="265"/>
                      <a:pt x="160" y="251"/>
                      <a:pt x="113" y="234"/>
                    </a:cubicBezTo>
                    <a:cubicBezTo>
                      <a:pt x="48" y="211"/>
                      <a:pt x="5" y="175"/>
                      <a:pt x="5" y="118"/>
                    </a:cubicBezTo>
                    <a:cubicBezTo>
                      <a:pt x="5" y="51"/>
                      <a:pt x="61" y="0"/>
                      <a:pt x="154" y="0"/>
                    </a:cubicBezTo>
                    <a:cubicBezTo>
                      <a:pt x="198" y="0"/>
                      <a:pt x="231" y="9"/>
                      <a:pt x="254" y="20"/>
                    </a:cubicBezTo>
                    <a:cubicBezTo>
                      <a:pt x="234" y="91"/>
                      <a:pt x="234" y="91"/>
                      <a:pt x="234" y="91"/>
                    </a:cubicBezTo>
                    <a:cubicBezTo>
                      <a:pt x="219" y="84"/>
                      <a:pt x="191" y="73"/>
                      <a:pt x="152" y="73"/>
                    </a:cubicBezTo>
                    <a:cubicBezTo>
                      <a:pt x="114" y="73"/>
                      <a:pt x="95" y="90"/>
                      <a:pt x="95" y="110"/>
                    </a:cubicBezTo>
                    <a:cubicBezTo>
                      <a:pt x="95" y="136"/>
                      <a:pt x="117" y="147"/>
                      <a:pt x="168" y="166"/>
                    </a:cubicBezTo>
                    <a:cubicBezTo>
                      <a:pt x="237" y="191"/>
                      <a:pt x="270" y="228"/>
                      <a:pt x="270" y="283"/>
                    </a:cubicBezTo>
                    <a:cubicBezTo>
                      <a:pt x="270" y="349"/>
                      <a:pt x="219" y="405"/>
                      <a:pt x="111" y="405"/>
                    </a:cubicBezTo>
                    <a:cubicBezTo>
                      <a:pt x="67" y="405"/>
                      <a:pt x="22" y="393"/>
                      <a:pt x="0" y="381"/>
                    </a:cubicBezTo>
                    <a:lnTo>
                      <a:pt x="18" y="307"/>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41" name="Group 40">
              <a:extLst>
                <a:ext uri="{FF2B5EF4-FFF2-40B4-BE49-F238E27FC236}">
                  <a16:creationId xmlns:a16="http://schemas.microsoft.com/office/drawing/2014/main" id="{B54B4A9A-71C2-478F-BE99-83FA4A145C6A}"/>
                </a:ext>
              </a:extLst>
            </p:cNvPr>
            <p:cNvGrpSpPr/>
            <p:nvPr/>
          </p:nvGrpSpPr>
          <p:grpSpPr>
            <a:xfrm>
              <a:off x="4696412" y="3082493"/>
              <a:ext cx="693014" cy="693014"/>
              <a:chOff x="4388179" y="2683926"/>
              <a:chExt cx="866118" cy="866118"/>
            </a:xfrm>
          </p:grpSpPr>
          <p:sp>
            <p:nvSpPr>
              <p:cNvPr id="42" name="Oval 10">
                <a:extLst>
                  <a:ext uri="{FF2B5EF4-FFF2-40B4-BE49-F238E27FC236}">
                    <a16:creationId xmlns:a16="http://schemas.microsoft.com/office/drawing/2014/main" id="{CE9DB674-ACCE-4011-A357-2A4592F7F6FA}"/>
                  </a:ext>
                </a:extLst>
              </p:cNvPr>
              <p:cNvSpPr>
                <a:spLocks noChangeArrowheads="1"/>
              </p:cNvSpPr>
              <p:nvPr/>
            </p:nvSpPr>
            <p:spPr bwMode="auto">
              <a:xfrm>
                <a:off x="4388179" y="2683926"/>
                <a:ext cx="866118"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43" name="Freeform 8">
                <a:extLst>
                  <a:ext uri="{FF2B5EF4-FFF2-40B4-BE49-F238E27FC236}">
                    <a16:creationId xmlns:a16="http://schemas.microsoft.com/office/drawing/2014/main" id="{CC88FD7E-0AB5-486D-9CA5-C7BD8001800F}"/>
                  </a:ext>
                </a:extLst>
              </p:cNvPr>
              <p:cNvSpPr>
                <a:spLocks/>
              </p:cNvSpPr>
              <p:nvPr/>
            </p:nvSpPr>
            <p:spPr bwMode="auto">
              <a:xfrm>
                <a:off x="4564549" y="2924757"/>
                <a:ext cx="513378" cy="401208"/>
              </a:xfrm>
              <a:custGeom>
                <a:avLst/>
                <a:gdLst>
                  <a:gd name="T0" fmla="*/ 94 w 501"/>
                  <a:gd name="T1" fmla="*/ 392 h 392"/>
                  <a:gd name="T2" fmla="*/ 0 w 501"/>
                  <a:gd name="T3" fmla="*/ 0 h 392"/>
                  <a:gd name="T4" fmla="*/ 95 w 501"/>
                  <a:gd name="T5" fmla="*/ 0 h 392"/>
                  <a:gd name="T6" fmla="*/ 125 w 501"/>
                  <a:gd name="T7" fmla="*/ 162 h 392"/>
                  <a:gd name="T8" fmla="*/ 148 w 501"/>
                  <a:gd name="T9" fmla="*/ 299 h 392"/>
                  <a:gd name="T10" fmla="*/ 149 w 501"/>
                  <a:gd name="T11" fmla="*/ 299 h 392"/>
                  <a:gd name="T12" fmla="*/ 175 w 501"/>
                  <a:gd name="T13" fmla="*/ 161 h 392"/>
                  <a:gd name="T14" fmla="*/ 208 w 501"/>
                  <a:gd name="T15" fmla="*/ 0 h 392"/>
                  <a:gd name="T16" fmla="*/ 303 w 501"/>
                  <a:gd name="T17" fmla="*/ 0 h 392"/>
                  <a:gd name="T18" fmla="*/ 334 w 501"/>
                  <a:gd name="T19" fmla="*/ 165 h 392"/>
                  <a:gd name="T20" fmla="*/ 355 w 501"/>
                  <a:gd name="T21" fmla="*/ 297 h 392"/>
                  <a:gd name="T22" fmla="*/ 356 w 501"/>
                  <a:gd name="T23" fmla="*/ 297 h 392"/>
                  <a:gd name="T24" fmla="*/ 379 w 501"/>
                  <a:gd name="T25" fmla="*/ 161 h 392"/>
                  <a:gd name="T26" fmla="*/ 411 w 501"/>
                  <a:gd name="T27" fmla="*/ 0 h 392"/>
                  <a:gd name="T28" fmla="*/ 501 w 501"/>
                  <a:gd name="T29" fmla="*/ 0 h 392"/>
                  <a:gd name="T30" fmla="*/ 400 w 501"/>
                  <a:gd name="T31" fmla="*/ 392 h 392"/>
                  <a:gd name="T32" fmla="*/ 304 w 501"/>
                  <a:gd name="T33" fmla="*/ 392 h 392"/>
                  <a:gd name="T34" fmla="*/ 271 w 501"/>
                  <a:gd name="T35" fmla="*/ 223 h 392"/>
                  <a:gd name="T36" fmla="*/ 252 w 501"/>
                  <a:gd name="T37" fmla="*/ 102 h 392"/>
                  <a:gd name="T38" fmla="*/ 251 w 501"/>
                  <a:gd name="T39" fmla="*/ 102 h 392"/>
                  <a:gd name="T40" fmla="*/ 228 w 501"/>
                  <a:gd name="T41" fmla="*/ 223 h 392"/>
                  <a:gd name="T42" fmla="*/ 191 w 501"/>
                  <a:gd name="T43" fmla="*/ 392 h 392"/>
                  <a:gd name="T44" fmla="*/ 94 w 501"/>
                  <a:gd name="T45"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1" h="392">
                    <a:moveTo>
                      <a:pt x="94" y="392"/>
                    </a:moveTo>
                    <a:cubicBezTo>
                      <a:pt x="0" y="0"/>
                      <a:pt x="0" y="0"/>
                      <a:pt x="0" y="0"/>
                    </a:cubicBezTo>
                    <a:cubicBezTo>
                      <a:pt x="95" y="0"/>
                      <a:pt x="95" y="0"/>
                      <a:pt x="95" y="0"/>
                    </a:cubicBezTo>
                    <a:cubicBezTo>
                      <a:pt x="125" y="162"/>
                      <a:pt x="125" y="162"/>
                      <a:pt x="125" y="162"/>
                    </a:cubicBezTo>
                    <a:cubicBezTo>
                      <a:pt x="134" y="208"/>
                      <a:pt x="142" y="259"/>
                      <a:pt x="148" y="299"/>
                    </a:cubicBezTo>
                    <a:cubicBezTo>
                      <a:pt x="149" y="299"/>
                      <a:pt x="149" y="299"/>
                      <a:pt x="149" y="299"/>
                    </a:cubicBezTo>
                    <a:cubicBezTo>
                      <a:pt x="156" y="256"/>
                      <a:pt x="165" y="209"/>
                      <a:pt x="175" y="161"/>
                    </a:cubicBezTo>
                    <a:cubicBezTo>
                      <a:pt x="208" y="0"/>
                      <a:pt x="208" y="0"/>
                      <a:pt x="208" y="0"/>
                    </a:cubicBezTo>
                    <a:cubicBezTo>
                      <a:pt x="303" y="0"/>
                      <a:pt x="303" y="0"/>
                      <a:pt x="303" y="0"/>
                    </a:cubicBezTo>
                    <a:cubicBezTo>
                      <a:pt x="334" y="165"/>
                      <a:pt x="334" y="165"/>
                      <a:pt x="334" y="165"/>
                    </a:cubicBezTo>
                    <a:cubicBezTo>
                      <a:pt x="343" y="211"/>
                      <a:pt x="349" y="253"/>
                      <a:pt x="355" y="297"/>
                    </a:cubicBezTo>
                    <a:cubicBezTo>
                      <a:pt x="356" y="297"/>
                      <a:pt x="356" y="297"/>
                      <a:pt x="356" y="297"/>
                    </a:cubicBezTo>
                    <a:cubicBezTo>
                      <a:pt x="362" y="253"/>
                      <a:pt x="371" y="207"/>
                      <a:pt x="379" y="161"/>
                    </a:cubicBezTo>
                    <a:cubicBezTo>
                      <a:pt x="411" y="0"/>
                      <a:pt x="411" y="0"/>
                      <a:pt x="411" y="0"/>
                    </a:cubicBezTo>
                    <a:cubicBezTo>
                      <a:pt x="501" y="0"/>
                      <a:pt x="501" y="0"/>
                      <a:pt x="501" y="0"/>
                    </a:cubicBezTo>
                    <a:cubicBezTo>
                      <a:pt x="400" y="392"/>
                      <a:pt x="400" y="392"/>
                      <a:pt x="400" y="392"/>
                    </a:cubicBezTo>
                    <a:cubicBezTo>
                      <a:pt x="304" y="392"/>
                      <a:pt x="304" y="392"/>
                      <a:pt x="304" y="392"/>
                    </a:cubicBezTo>
                    <a:cubicBezTo>
                      <a:pt x="271" y="223"/>
                      <a:pt x="271" y="223"/>
                      <a:pt x="271" y="223"/>
                    </a:cubicBezTo>
                    <a:cubicBezTo>
                      <a:pt x="263" y="184"/>
                      <a:pt x="257" y="147"/>
                      <a:pt x="252" y="102"/>
                    </a:cubicBezTo>
                    <a:cubicBezTo>
                      <a:pt x="251" y="102"/>
                      <a:pt x="251" y="102"/>
                      <a:pt x="251" y="102"/>
                    </a:cubicBezTo>
                    <a:cubicBezTo>
                      <a:pt x="244" y="147"/>
                      <a:pt x="237" y="184"/>
                      <a:pt x="228" y="223"/>
                    </a:cubicBezTo>
                    <a:cubicBezTo>
                      <a:pt x="191" y="392"/>
                      <a:pt x="191" y="392"/>
                      <a:pt x="191" y="392"/>
                    </a:cubicBezTo>
                    <a:lnTo>
                      <a:pt x="94" y="392"/>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44" name="Group 43">
              <a:extLst>
                <a:ext uri="{FF2B5EF4-FFF2-40B4-BE49-F238E27FC236}">
                  <a16:creationId xmlns:a16="http://schemas.microsoft.com/office/drawing/2014/main" id="{543DDE9F-944D-49B0-84E9-9949C3CD2B02}"/>
                </a:ext>
              </a:extLst>
            </p:cNvPr>
            <p:cNvGrpSpPr/>
            <p:nvPr/>
          </p:nvGrpSpPr>
          <p:grpSpPr>
            <a:xfrm>
              <a:off x="6803232" y="3082493"/>
              <a:ext cx="693014" cy="693014"/>
              <a:chOff x="7347279" y="2683926"/>
              <a:chExt cx="866118" cy="866118"/>
            </a:xfrm>
          </p:grpSpPr>
          <p:sp>
            <p:nvSpPr>
              <p:cNvPr id="45" name="Oval 13">
                <a:extLst>
                  <a:ext uri="{FF2B5EF4-FFF2-40B4-BE49-F238E27FC236}">
                    <a16:creationId xmlns:a16="http://schemas.microsoft.com/office/drawing/2014/main" id="{E0E748ED-4BB3-44A5-BE5A-0F7001A52BB3}"/>
                  </a:ext>
                </a:extLst>
              </p:cNvPr>
              <p:cNvSpPr>
                <a:spLocks noChangeArrowheads="1"/>
              </p:cNvSpPr>
              <p:nvPr/>
            </p:nvSpPr>
            <p:spPr bwMode="auto">
              <a:xfrm>
                <a:off x="7347279" y="2683926"/>
                <a:ext cx="866118"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46" name="Freeform 10">
                <a:extLst>
                  <a:ext uri="{FF2B5EF4-FFF2-40B4-BE49-F238E27FC236}">
                    <a16:creationId xmlns:a16="http://schemas.microsoft.com/office/drawing/2014/main" id="{16503B93-E14E-4B2C-AF27-95BB36CF7729}"/>
                  </a:ext>
                </a:extLst>
              </p:cNvPr>
              <p:cNvSpPr>
                <a:spLocks noEditPoints="1"/>
              </p:cNvSpPr>
              <p:nvPr/>
            </p:nvSpPr>
            <p:spPr bwMode="auto">
              <a:xfrm>
                <a:off x="7577870" y="2861510"/>
                <a:ext cx="404936" cy="434172"/>
              </a:xfrm>
              <a:custGeom>
                <a:avLst/>
                <a:gdLst>
                  <a:gd name="T0" fmla="*/ 186 w 377"/>
                  <a:gd name="T1" fmla="*/ 0 h 405"/>
                  <a:gd name="T2" fmla="*/ 377 w 377"/>
                  <a:gd name="T3" fmla="*/ 205 h 405"/>
                  <a:gd name="T4" fmla="*/ 193 w 377"/>
                  <a:gd name="T5" fmla="*/ 405 h 405"/>
                  <a:gd name="T6" fmla="*/ 0 w 377"/>
                  <a:gd name="T7" fmla="*/ 198 h 405"/>
                  <a:gd name="T8" fmla="*/ 186 w 377"/>
                  <a:gd name="T9" fmla="*/ 0 h 405"/>
                  <a:gd name="T10" fmla="*/ 189 w 377"/>
                  <a:gd name="T11" fmla="*/ 70 h 405"/>
                  <a:gd name="T12" fmla="*/ 94 w 377"/>
                  <a:gd name="T13" fmla="*/ 201 h 405"/>
                  <a:gd name="T14" fmla="*/ 188 w 377"/>
                  <a:gd name="T15" fmla="*/ 335 h 405"/>
                  <a:gd name="T16" fmla="*/ 284 w 377"/>
                  <a:gd name="T17" fmla="*/ 204 h 405"/>
                  <a:gd name="T18" fmla="*/ 189 w 377"/>
                  <a:gd name="T19" fmla="*/ 7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7" h="405">
                    <a:moveTo>
                      <a:pt x="186" y="0"/>
                    </a:moveTo>
                    <a:cubicBezTo>
                      <a:pt x="302" y="0"/>
                      <a:pt x="377" y="88"/>
                      <a:pt x="377" y="205"/>
                    </a:cubicBezTo>
                    <a:cubicBezTo>
                      <a:pt x="377" y="317"/>
                      <a:pt x="309" y="405"/>
                      <a:pt x="193" y="405"/>
                    </a:cubicBezTo>
                    <a:cubicBezTo>
                      <a:pt x="78" y="405"/>
                      <a:pt x="0" y="327"/>
                      <a:pt x="0" y="198"/>
                    </a:cubicBezTo>
                    <a:cubicBezTo>
                      <a:pt x="0" y="90"/>
                      <a:pt x="66" y="0"/>
                      <a:pt x="186" y="0"/>
                    </a:cubicBezTo>
                    <a:close/>
                    <a:moveTo>
                      <a:pt x="189" y="70"/>
                    </a:moveTo>
                    <a:cubicBezTo>
                      <a:pt x="127" y="70"/>
                      <a:pt x="94" y="131"/>
                      <a:pt x="94" y="201"/>
                    </a:cubicBezTo>
                    <a:cubicBezTo>
                      <a:pt x="94" y="278"/>
                      <a:pt x="128" y="335"/>
                      <a:pt x="188" y="335"/>
                    </a:cubicBezTo>
                    <a:cubicBezTo>
                      <a:pt x="247" y="335"/>
                      <a:pt x="284" y="280"/>
                      <a:pt x="284" y="204"/>
                    </a:cubicBezTo>
                    <a:cubicBezTo>
                      <a:pt x="284" y="127"/>
                      <a:pt x="249" y="70"/>
                      <a:pt x="189" y="70"/>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47" name="Group 46">
              <a:extLst>
                <a:ext uri="{FF2B5EF4-FFF2-40B4-BE49-F238E27FC236}">
                  <a16:creationId xmlns:a16="http://schemas.microsoft.com/office/drawing/2014/main" id="{79CD3B15-65AA-4624-91DB-BCE8978AFDFC}"/>
                </a:ext>
              </a:extLst>
            </p:cNvPr>
            <p:cNvGrpSpPr/>
            <p:nvPr/>
          </p:nvGrpSpPr>
          <p:grpSpPr>
            <a:xfrm>
              <a:off x="8911459" y="3082493"/>
              <a:ext cx="694005" cy="693014"/>
              <a:chOff x="10304966" y="2683926"/>
              <a:chExt cx="867356" cy="866118"/>
            </a:xfrm>
          </p:grpSpPr>
          <p:sp>
            <p:nvSpPr>
              <p:cNvPr id="48" name="Oval 16">
                <a:extLst>
                  <a:ext uri="{FF2B5EF4-FFF2-40B4-BE49-F238E27FC236}">
                    <a16:creationId xmlns:a16="http://schemas.microsoft.com/office/drawing/2014/main" id="{5B9D76C4-0A96-48A4-BE89-F43815C3BEC6}"/>
                  </a:ext>
                </a:extLst>
              </p:cNvPr>
              <p:cNvSpPr>
                <a:spLocks noChangeArrowheads="1"/>
              </p:cNvSpPr>
              <p:nvPr/>
            </p:nvSpPr>
            <p:spPr bwMode="auto">
              <a:xfrm>
                <a:off x="10304966" y="2683926"/>
                <a:ext cx="867356"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49" name="Freeform 12">
                <a:extLst>
                  <a:ext uri="{FF2B5EF4-FFF2-40B4-BE49-F238E27FC236}">
                    <a16:creationId xmlns:a16="http://schemas.microsoft.com/office/drawing/2014/main" id="{5DEDA5F9-53DE-481D-92D1-85B6096E5D10}"/>
                  </a:ext>
                </a:extLst>
              </p:cNvPr>
              <p:cNvSpPr>
                <a:spLocks/>
              </p:cNvSpPr>
              <p:nvPr/>
            </p:nvSpPr>
            <p:spPr bwMode="auto">
              <a:xfrm>
                <a:off x="10575317" y="2940940"/>
                <a:ext cx="309808" cy="401208"/>
              </a:xfrm>
              <a:custGeom>
                <a:avLst/>
                <a:gdLst>
                  <a:gd name="T0" fmla="*/ 338 w 522"/>
                  <a:gd name="T1" fmla="*/ 676 h 676"/>
                  <a:gd name="T2" fmla="*/ 185 w 522"/>
                  <a:gd name="T3" fmla="*/ 676 h 676"/>
                  <a:gd name="T4" fmla="*/ 185 w 522"/>
                  <a:gd name="T5" fmla="*/ 127 h 676"/>
                  <a:gd name="T6" fmla="*/ 0 w 522"/>
                  <a:gd name="T7" fmla="*/ 127 h 676"/>
                  <a:gd name="T8" fmla="*/ 0 w 522"/>
                  <a:gd name="T9" fmla="*/ 0 h 676"/>
                  <a:gd name="T10" fmla="*/ 522 w 522"/>
                  <a:gd name="T11" fmla="*/ 0 h 676"/>
                  <a:gd name="T12" fmla="*/ 522 w 522"/>
                  <a:gd name="T13" fmla="*/ 127 h 676"/>
                  <a:gd name="T14" fmla="*/ 338 w 522"/>
                  <a:gd name="T15" fmla="*/ 127 h 676"/>
                  <a:gd name="T16" fmla="*/ 338 w 522"/>
                  <a:gd name="T17" fmla="*/ 67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676">
                    <a:moveTo>
                      <a:pt x="338" y="676"/>
                    </a:moveTo>
                    <a:lnTo>
                      <a:pt x="185" y="676"/>
                    </a:lnTo>
                    <a:lnTo>
                      <a:pt x="185" y="127"/>
                    </a:lnTo>
                    <a:lnTo>
                      <a:pt x="0" y="127"/>
                    </a:lnTo>
                    <a:lnTo>
                      <a:pt x="0" y="0"/>
                    </a:lnTo>
                    <a:lnTo>
                      <a:pt x="522" y="0"/>
                    </a:lnTo>
                    <a:lnTo>
                      <a:pt x="522" y="127"/>
                    </a:lnTo>
                    <a:lnTo>
                      <a:pt x="338" y="127"/>
                    </a:lnTo>
                    <a:lnTo>
                      <a:pt x="338" y="676"/>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grpSp>
      </p:grpSp>
      <p:sp>
        <p:nvSpPr>
          <p:cNvPr id="50" name="Rectangle 9">
            <a:extLst>
              <a:ext uri="{FF2B5EF4-FFF2-40B4-BE49-F238E27FC236}">
                <a16:creationId xmlns:a16="http://schemas.microsoft.com/office/drawing/2014/main" id="{C3A96738-A974-4AF1-B74A-B260EB346911}"/>
              </a:ext>
            </a:extLst>
          </p:cNvPr>
          <p:cNvSpPr>
            <a:spLocks noChangeArrowheads="1"/>
          </p:cNvSpPr>
          <p:nvPr/>
        </p:nvSpPr>
        <p:spPr bwMode="auto">
          <a:xfrm>
            <a:off x="808095" y="0"/>
            <a:ext cx="483394" cy="482204"/>
          </a:xfrm>
          <a:prstGeom prst="rect">
            <a:avLst/>
          </a:prstGeom>
          <a:solidFill>
            <a:schemeClr val="accent1">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dirty="0"/>
          </a:p>
        </p:txBody>
      </p:sp>
    </p:spTree>
    <p:extLst>
      <p:ext uri="{BB962C8B-B14F-4D97-AF65-F5344CB8AC3E}">
        <p14:creationId xmlns:p14="http://schemas.microsoft.com/office/powerpoint/2010/main" val="108721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outVertical)">
                                      <p:cBhvr>
                                        <p:cTn id="7" dur="500"/>
                                        <p:tgtEl>
                                          <p:spTgt spid="33"/>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outVertic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outVertical)">
                                      <p:cBhvr>
                                        <p:cTn id="15" dur="500"/>
                                        <p:tgtEl>
                                          <p:spTgt spid="15"/>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anim calcmode="lin" valueType="num">
                                      <p:cBhvr>
                                        <p:cTn id="20" dur="500" fill="hold"/>
                                        <p:tgtEl>
                                          <p:spTgt spid="16"/>
                                        </p:tgtEl>
                                        <p:attrNameLst>
                                          <p:attrName>ppt_x</p:attrName>
                                        </p:attrNameLst>
                                      </p:cBhvr>
                                      <p:tavLst>
                                        <p:tav tm="0">
                                          <p:val>
                                            <p:strVal val="#ppt_x"/>
                                          </p:val>
                                        </p:tav>
                                        <p:tav tm="100000">
                                          <p:val>
                                            <p:strVal val="#ppt_x"/>
                                          </p:val>
                                        </p:tav>
                                      </p:tavLst>
                                    </p:anim>
                                    <p:anim calcmode="lin" valueType="num">
                                      <p:cBhvr>
                                        <p:cTn id="21" dur="500" fill="hold"/>
                                        <p:tgtEl>
                                          <p:spTgt spid="16"/>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6" presetClass="entr" presetSubtype="37"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arn(outVertical)">
                                      <p:cBhvr>
                                        <p:cTn id="25" dur="500"/>
                                        <p:tgtEl>
                                          <p:spTgt spid="17"/>
                                        </p:tgtEl>
                                      </p:cBhvr>
                                    </p:animEffect>
                                  </p:childTnLst>
                                </p:cTn>
                              </p:par>
                            </p:childTnLst>
                          </p:cTn>
                        </p:par>
                        <p:par>
                          <p:cTn id="26" fill="hold">
                            <p:stCondLst>
                              <p:cond delay="2500"/>
                            </p:stCondLst>
                            <p:childTnLst>
                              <p:par>
                                <p:cTn id="27" presetID="42" presetClass="entr" presetSubtype="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anim calcmode="lin" valueType="num">
                                      <p:cBhvr>
                                        <p:cTn id="30" dur="500" fill="hold"/>
                                        <p:tgtEl>
                                          <p:spTgt spid="21"/>
                                        </p:tgtEl>
                                        <p:attrNameLst>
                                          <p:attrName>ppt_x</p:attrName>
                                        </p:attrNameLst>
                                      </p:cBhvr>
                                      <p:tavLst>
                                        <p:tav tm="0">
                                          <p:val>
                                            <p:strVal val="#ppt_x"/>
                                          </p:val>
                                        </p:tav>
                                        <p:tav tm="100000">
                                          <p:val>
                                            <p:strVal val="#ppt_x"/>
                                          </p:val>
                                        </p:tav>
                                      </p:tavLst>
                                    </p:anim>
                                    <p:anim calcmode="lin" valueType="num">
                                      <p:cBhvr>
                                        <p:cTn id="31" dur="500" fill="hold"/>
                                        <p:tgtEl>
                                          <p:spTgt spid="21"/>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16" presetClass="entr" presetSubtype="37"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barn(outVertical)">
                                      <p:cBhvr>
                                        <p:cTn id="35" dur="500"/>
                                        <p:tgtEl>
                                          <p:spTgt spid="22"/>
                                        </p:tgtEl>
                                      </p:cBhvr>
                                    </p:animEffect>
                                  </p:childTnLst>
                                </p:cTn>
                              </p:par>
                            </p:childTnLst>
                          </p:cTn>
                        </p:par>
                        <p:par>
                          <p:cTn id="36" fill="hold">
                            <p:stCondLst>
                              <p:cond delay="3500"/>
                            </p:stCondLst>
                            <p:childTnLst>
                              <p:par>
                                <p:cTn id="37" presetID="42" presetClass="entr" presetSubtype="0"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anim calcmode="lin" valueType="num">
                                      <p:cBhvr>
                                        <p:cTn id="40" dur="500" fill="hold"/>
                                        <p:tgtEl>
                                          <p:spTgt spid="26"/>
                                        </p:tgtEl>
                                        <p:attrNameLst>
                                          <p:attrName>ppt_x</p:attrName>
                                        </p:attrNameLst>
                                      </p:cBhvr>
                                      <p:tavLst>
                                        <p:tav tm="0">
                                          <p:val>
                                            <p:strVal val="#ppt_x"/>
                                          </p:val>
                                        </p:tav>
                                        <p:tav tm="100000">
                                          <p:val>
                                            <p:strVal val="#ppt_x"/>
                                          </p:val>
                                        </p:tav>
                                      </p:tavLst>
                                    </p:anim>
                                    <p:anim calcmode="lin" valueType="num">
                                      <p:cBhvr>
                                        <p:cTn id="41" dur="500" fill="hold"/>
                                        <p:tgtEl>
                                          <p:spTgt spid="26"/>
                                        </p:tgtEl>
                                        <p:attrNameLst>
                                          <p:attrName>ppt_y</p:attrName>
                                        </p:attrNameLst>
                                      </p:cBhvr>
                                      <p:tavLst>
                                        <p:tav tm="0">
                                          <p:val>
                                            <p:strVal val="#ppt_y+.1"/>
                                          </p:val>
                                        </p:tav>
                                        <p:tav tm="100000">
                                          <p:val>
                                            <p:strVal val="#ppt_y"/>
                                          </p:val>
                                        </p:tav>
                                      </p:tavLst>
                                    </p:anim>
                                  </p:childTnLst>
                                </p:cTn>
                              </p:par>
                            </p:childTnLst>
                          </p:cTn>
                        </p:par>
                        <p:par>
                          <p:cTn id="42" fill="hold">
                            <p:stCondLst>
                              <p:cond delay="4000"/>
                            </p:stCondLst>
                            <p:childTnLst>
                              <p:par>
                                <p:cTn id="43" presetID="16" presetClass="entr" presetSubtype="37"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arn(outVertical)">
                                      <p:cBhvr>
                                        <p:cTn id="45" dur="500"/>
                                        <p:tgtEl>
                                          <p:spTgt spid="27"/>
                                        </p:tgtEl>
                                      </p:cBhvr>
                                    </p:animEffect>
                                  </p:childTnLst>
                                </p:cTn>
                              </p:par>
                            </p:childTnLst>
                          </p:cTn>
                        </p:par>
                        <p:par>
                          <p:cTn id="46" fill="hold">
                            <p:stCondLst>
                              <p:cond delay="4500"/>
                            </p:stCondLst>
                            <p:childTnLst>
                              <p:par>
                                <p:cTn id="47" presetID="42" presetClass="entr" presetSubtype="0" fill="hold" grpId="0" nodeType="after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anim calcmode="lin" valueType="num">
                                      <p:cBhvr>
                                        <p:cTn id="50" dur="500" fill="hold"/>
                                        <p:tgtEl>
                                          <p:spTgt spid="32"/>
                                        </p:tgtEl>
                                        <p:attrNameLst>
                                          <p:attrName>ppt_x</p:attrName>
                                        </p:attrNameLst>
                                      </p:cBhvr>
                                      <p:tavLst>
                                        <p:tav tm="0">
                                          <p:val>
                                            <p:strVal val="#ppt_x"/>
                                          </p:val>
                                        </p:tav>
                                        <p:tav tm="100000">
                                          <p:val>
                                            <p:strVal val="#ppt_x"/>
                                          </p:val>
                                        </p:tav>
                                      </p:tavLst>
                                    </p:anim>
                                    <p:anim calcmode="lin" valueType="num">
                                      <p:cBhvr>
                                        <p:cTn id="51" dur="500" fill="hold"/>
                                        <p:tgtEl>
                                          <p:spTgt spid="32"/>
                                        </p:tgtEl>
                                        <p:attrNameLst>
                                          <p:attrName>ppt_y</p:attrName>
                                        </p:attrNameLst>
                                      </p:cBhvr>
                                      <p:tavLst>
                                        <p:tav tm="0">
                                          <p:val>
                                            <p:strVal val="#ppt_y+.1"/>
                                          </p:val>
                                        </p:tav>
                                        <p:tav tm="100000">
                                          <p:val>
                                            <p:strVal val="#ppt_y"/>
                                          </p:val>
                                        </p:tav>
                                      </p:tavLst>
                                    </p:anim>
                                  </p:childTnLst>
                                </p:cTn>
                              </p:par>
                            </p:childTnLst>
                          </p:cTn>
                        </p:par>
                        <p:par>
                          <p:cTn id="52" fill="hold">
                            <p:stCondLst>
                              <p:cond delay="5000"/>
                            </p:stCondLst>
                            <p:childTnLst>
                              <p:par>
                                <p:cTn id="53" presetID="53" presetClass="entr" presetSubtype="16" fill="hold" grpId="0" nodeType="after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childTnLst>
                          </p:cTn>
                        </p:par>
                        <p:par>
                          <p:cTn id="58" fill="hold">
                            <p:stCondLst>
                              <p:cond delay="5500"/>
                            </p:stCondLst>
                            <p:childTnLst>
                              <p:par>
                                <p:cTn id="59" presetID="53" presetClass="entr" presetSubtype="16" fill="hold" grpId="0" nodeType="afterEffect">
                                  <p:stCondLst>
                                    <p:cond delay="0"/>
                                  </p:stCondLst>
                                  <p:childTnLst>
                                    <p:set>
                                      <p:cBhvr>
                                        <p:cTn id="60" dur="1" fill="hold">
                                          <p:stCondLst>
                                            <p:cond delay="0"/>
                                          </p:stCondLst>
                                        </p:cTn>
                                        <p:tgtEl>
                                          <p:spTgt spid="50"/>
                                        </p:tgtEl>
                                        <p:attrNameLst>
                                          <p:attrName>style.visibility</p:attrName>
                                        </p:attrNameLst>
                                      </p:cBhvr>
                                      <p:to>
                                        <p:strVal val="visible"/>
                                      </p:to>
                                    </p:set>
                                    <p:anim calcmode="lin" valueType="num">
                                      <p:cBhvr>
                                        <p:cTn id="61" dur="500" fill="hold"/>
                                        <p:tgtEl>
                                          <p:spTgt spid="50"/>
                                        </p:tgtEl>
                                        <p:attrNameLst>
                                          <p:attrName>ppt_w</p:attrName>
                                        </p:attrNameLst>
                                      </p:cBhvr>
                                      <p:tavLst>
                                        <p:tav tm="0">
                                          <p:val>
                                            <p:fltVal val="0"/>
                                          </p:val>
                                        </p:tav>
                                        <p:tav tm="100000">
                                          <p:val>
                                            <p:strVal val="#ppt_w"/>
                                          </p:val>
                                        </p:tav>
                                      </p:tavLst>
                                    </p:anim>
                                    <p:anim calcmode="lin" valueType="num">
                                      <p:cBhvr>
                                        <p:cTn id="62" dur="500" fill="hold"/>
                                        <p:tgtEl>
                                          <p:spTgt spid="50"/>
                                        </p:tgtEl>
                                        <p:attrNameLst>
                                          <p:attrName>ppt_h</p:attrName>
                                        </p:attrNameLst>
                                      </p:cBhvr>
                                      <p:tavLst>
                                        <p:tav tm="0">
                                          <p:val>
                                            <p:fltVal val="0"/>
                                          </p:val>
                                        </p:tav>
                                        <p:tav tm="100000">
                                          <p:val>
                                            <p:strVal val="#ppt_h"/>
                                          </p:val>
                                        </p:tav>
                                      </p:tavLst>
                                    </p:anim>
                                    <p:animEffect transition="in" filter="fade">
                                      <p:cBhvr>
                                        <p:cTn id="63" dur="500"/>
                                        <p:tgtEl>
                                          <p:spTgt spid="50"/>
                                        </p:tgtEl>
                                      </p:cBhvr>
                                    </p:animEffect>
                                  </p:childTnLst>
                                </p:cTn>
                              </p:par>
                            </p:childTnLst>
                          </p:cTn>
                        </p:par>
                        <p:par>
                          <p:cTn id="64" fill="hold">
                            <p:stCondLst>
                              <p:cond delay="6000"/>
                            </p:stCondLst>
                            <p:childTnLst>
                              <p:par>
                                <p:cTn id="65" presetID="53" presetClass="entr" presetSubtype="16" fill="hold" grpId="0" nodeType="after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p:cTn id="67" dur="500" fill="hold"/>
                                        <p:tgtEl>
                                          <p:spTgt spid="36"/>
                                        </p:tgtEl>
                                        <p:attrNameLst>
                                          <p:attrName>ppt_w</p:attrName>
                                        </p:attrNameLst>
                                      </p:cBhvr>
                                      <p:tavLst>
                                        <p:tav tm="0">
                                          <p:val>
                                            <p:fltVal val="0"/>
                                          </p:val>
                                        </p:tav>
                                        <p:tav tm="100000">
                                          <p:val>
                                            <p:strVal val="#ppt_w"/>
                                          </p:val>
                                        </p:tav>
                                      </p:tavLst>
                                    </p:anim>
                                    <p:anim calcmode="lin" valueType="num">
                                      <p:cBhvr>
                                        <p:cTn id="68" dur="500" fill="hold"/>
                                        <p:tgtEl>
                                          <p:spTgt spid="36"/>
                                        </p:tgtEl>
                                        <p:attrNameLst>
                                          <p:attrName>ppt_h</p:attrName>
                                        </p:attrNameLst>
                                      </p:cBhvr>
                                      <p:tavLst>
                                        <p:tav tm="0">
                                          <p:val>
                                            <p:fltVal val="0"/>
                                          </p:val>
                                        </p:tav>
                                        <p:tav tm="100000">
                                          <p:val>
                                            <p:strVal val="#ppt_h"/>
                                          </p:val>
                                        </p:tav>
                                      </p:tavLst>
                                    </p:anim>
                                    <p:animEffect transition="in" filter="fade">
                                      <p:cBhvr>
                                        <p:cTn id="69" dur="500"/>
                                        <p:tgtEl>
                                          <p:spTgt spid="36"/>
                                        </p:tgtEl>
                                      </p:cBhvr>
                                    </p:animEffect>
                                  </p:childTnLst>
                                </p:cTn>
                              </p:par>
                            </p:childTnLst>
                          </p:cTn>
                        </p:par>
                        <p:par>
                          <p:cTn id="70" fill="hold">
                            <p:stCondLst>
                              <p:cond delay="6500"/>
                            </p:stCondLst>
                            <p:childTnLst>
                              <p:par>
                                <p:cTn id="71" presetID="53" presetClass="entr" presetSubtype="16" fill="hold" grpId="0" nodeType="after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p:cTn id="73" dur="500" fill="hold"/>
                                        <p:tgtEl>
                                          <p:spTgt spid="37"/>
                                        </p:tgtEl>
                                        <p:attrNameLst>
                                          <p:attrName>ppt_w</p:attrName>
                                        </p:attrNameLst>
                                      </p:cBhvr>
                                      <p:tavLst>
                                        <p:tav tm="0">
                                          <p:val>
                                            <p:fltVal val="0"/>
                                          </p:val>
                                        </p:tav>
                                        <p:tav tm="100000">
                                          <p:val>
                                            <p:strVal val="#ppt_w"/>
                                          </p:val>
                                        </p:tav>
                                      </p:tavLst>
                                    </p:anim>
                                    <p:anim calcmode="lin" valueType="num">
                                      <p:cBhvr>
                                        <p:cTn id="74" dur="500" fill="hold"/>
                                        <p:tgtEl>
                                          <p:spTgt spid="37"/>
                                        </p:tgtEl>
                                        <p:attrNameLst>
                                          <p:attrName>ppt_h</p:attrName>
                                        </p:attrNameLst>
                                      </p:cBhvr>
                                      <p:tavLst>
                                        <p:tav tm="0">
                                          <p:val>
                                            <p:fltVal val="0"/>
                                          </p:val>
                                        </p:tav>
                                        <p:tav tm="100000">
                                          <p:val>
                                            <p:strVal val="#ppt_h"/>
                                          </p:val>
                                        </p:tav>
                                      </p:tavLst>
                                    </p:anim>
                                    <p:animEffect transition="in" filter="fade">
                                      <p:cBhvr>
                                        <p:cTn id="7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21" grpId="0"/>
      <p:bldP spid="22" grpId="0"/>
      <p:bldP spid="26" grpId="0"/>
      <p:bldP spid="27" grpId="0"/>
      <p:bldP spid="32" grpId="0"/>
      <p:bldP spid="33" grpId="0"/>
      <p:bldP spid="35" grpId="0" animBg="1"/>
      <p:bldP spid="36" grpId="0" animBg="1"/>
      <p:bldP spid="37" grpId="0" animBg="1"/>
      <p:bldP spid="5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B376AFB-0481-47A1-8ADC-9CD4A081E951}"/>
              </a:ext>
            </a:extLst>
          </p:cNvPr>
          <p:cNvSpPr/>
          <p:nvPr/>
        </p:nvSpPr>
        <p:spPr>
          <a:xfrm>
            <a:off x="1193933" y="1874300"/>
            <a:ext cx="1997471" cy="253916"/>
          </a:xfrm>
          <a:prstGeom prst="rect">
            <a:avLst/>
          </a:prstGeom>
        </p:spPr>
        <p:txBody>
          <a:bodyPr wrap="square">
            <a:spAutoFit/>
          </a:bodyPr>
          <a:lstStyle/>
          <a:p>
            <a:pPr algn="r"/>
            <a:r>
              <a:rPr lang="en-US" sz="1050" dirty="0">
                <a:solidFill>
                  <a:schemeClr val="tx1">
                    <a:lumMod val="85000"/>
                    <a:lumOff val="15000"/>
                  </a:schemeClr>
                </a:solidFill>
                <a:latin typeface="+mj-lt"/>
              </a:rPr>
              <a:t>Strengths</a:t>
            </a:r>
          </a:p>
        </p:txBody>
      </p:sp>
      <p:sp>
        <p:nvSpPr>
          <p:cNvPr id="11" name="Rectangle 10">
            <a:extLst>
              <a:ext uri="{FF2B5EF4-FFF2-40B4-BE49-F238E27FC236}">
                <a16:creationId xmlns:a16="http://schemas.microsoft.com/office/drawing/2014/main" id="{3EF7F1F3-FA15-45DE-BDF4-97CBACDC2627}"/>
              </a:ext>
            </a:extLst>
          </p:cNvPr>
          <p:cNvSpPr/>
          <p:nvPr/>
        </p:nvSpPr>
        <p:spPr>
          <a:xfrm>
            <a:off x="1341666" y="2105133"/>
            <a:ext cx="1849738" cy="455253"/>
          </a:xfrm>
          <a:prstGeom prst="rect">
            <a:avLst/>
          </a:prstGeom>
          <a:noFill/>
        </p:spPr>
        <p:txBody>
          <a:bodyPr wrap="square">
            <a:spAutoFit/>
          </a:bodyPr>
          <a:lstStyle/>
          <a:p>
            <a:pPr algn="r">
              <a:lnSpc>
                <a:spcPct val="150000"/>
              </a:lnSpc>
            </a:pPr>
            <a:r>
              <a:rPr lang="en-US" sz="825" dirty="0">
                <a:solidFill>
                  <a:schemeClr val="tx1">
                    <a:lumMod val="50000"/>
                    <a:lumOff val="50000"/>
                  </a:schemeClr>
                </a:solidFill>
              </a:rPr>
              <a:t>Lorem Ipsum is simply dummy example lorem ipsum dolor sit</a:t>
            </a:r>
          </a:p>
        </p:txBody>
      </p:sp>
      <p:sp>
        <p:nvSpPr>
          <p:cNvPr id="12" name="Rectangle 11">
            <a:extLst>
              <a:ext uri="{FF2B5EF4-FFF2-40B4-BE49-F238E27FC236}">
                <a16:creationId xmlns:a16="http://schemas.microsoft.com/office/drawing/2014/main" id="{81A06A1F-F0A5-4025-9741-A896DAAC829A}"/>
              </a:ext>
            </a:extLst>
          </p:cNvPr>
          <p:cNvSpPr/>
          <p:nvPr/>
        </p:nvSpPr>
        <p:spPr>
          <a:xfrm>
            <a:off x="1196988" y="3856879"/>
            <a:ext cx="1997471" cy="253916"/>
          </a:xfrm>
          <a:prstGeom prst="rect">
            <a:avLst/>
          </a:prstGeom>
        </p:spPr>
        <p:txBody>
          <a:bodyPr wrap="square">
            <a:spAutoFit/>
          </a:bodyPr>
          <a:lstStyle/>
          <a:p>
            <a:pPr algn="r"/>
            <a:r>
              <a:rPr lang="id-ID" sz="1050" b="1" dirty="0">
                <a:solidFill>
                  <a:schemeClr val="tx1">
                    <a:lumMod val="85000"/>
                    <a:lumOff val="15000"/>
                  </a:schemeClr>
                </a:solidFill>
              </a:rPr>
              <a:t>Weakness</a:t>
            </a:r>
            <a:r>
              <a:rPr lang="en-AU" sz="1050" b="1" dirty="0">
                <a:solidFill>
                  <a:schemeClr val="tx1">
                    <a:lumMod val="85000"/>
                    <a:lumOff val="15000"/>
                  </a:schemeClr>
                </a:solidFill>
              </a:rPr>
              <a:t>es</a:t>
            </a:r>
            <a:endParaRPr lang="en-US" sz="1050" b="1" dirty="0">
              <a:solidFill>
                <a:schemeClr val="tx1">
                  <a:lumMod val="85000"/>
                  <a:lumOff val="15000"/>
                </a:schemeClr>
              </a:solidFill>
            </a:endParaRPr>
          </a:p>
        </p:txBody>
      </p:sp>
      <p:sp>
        <p:nvSpPr>
          <p:cNvPr id="13" name="Rectangle 12">
            <a:extLst>
              <a:ext uri="{FF2B5EF4-FFF2-40B4-BE49-F238E27FC236}">
                <a16:creationId xmlns:a16="http://schemas.microsoft.com/office/drawing/2014/main" id="{90CCB2E5-9289-4615-8FBB-87517EC9A097}"/>
              </a:ext>
            </a:extLst>
          </p:cNvPr>
          <p:cNvSpPr/>
          <p:nvPr/>
        </p:nvSpPr>
        <p:spPr>
          <a:xfrm>
            <a:off x="1344721" y="4087712"/>
            <a:ext cx="1849738" cy="455253"/>
          </a:xfrm>
          <a:prstGeom prst="rect">
            <a:avLst/>
          </a:prstGeom>
          <a:noFill/>
        </p:spPr>
        <p:txBody>
          <a:bodyPr wrap="square">
            <a:spAutoFit/>
          </a:bodyPr>
          <a:lstStyle/>
          <a:p>
            <a:pPr algn="r">
              <a:lnSpc>
                <a:spcPct val="150000"/>
              </a:lnSpc>
            </a:pPr>
            <a:r>
              <a:rPr lang="en-US" sz="825" dirty="0">
                <a:solidFill>
                  <a:schemeClr val="tx1">
                    <a:lumMod val="50000"/>
                    <a:lumOff val="50000"/>
                  </a:schemeClr>
                </a:solidFill>
              </a:rPr>
              <a:t>Lorem Ipsum is simply dummy example lorem ipsum dolor sit</a:t>
            </a:r>
          </a:p>
        </p:txBody>
      </p:sp>
      <p:sp>
        <p:nvSpPr>
          <p:cNvPr id="14" name="Rectangle 13">
            <a:extLst>
              <a:ext uri="{FF2B5EF4-FFF2-40B4-BE49-F238E27FC236}">
                <a16:creationId xmlns:a16="http://schemas.microsoft.com/office/drawing/2014/main" id="{A1D505D7-5B0C-4E65-9B73-E2144BE01D35}"/>
              </a:ext>
            </a:extLst>
          </p:cNvPr>
          <p:cNvSpPr/>
          <p:nvPr/>
        </p:nvSpPr>
        <p:spPr>
          <a:xfrm>
            <a:off x="5947162" y="1874300"/>
            <a:ext cx="1160895" cy="253916"/>
          </a:xfrm>
          <a:prstGeom prst="rect">
            <a:avLst/>
          </a:prstGeom>
        </p:spPr>
        <p:txBody>
          <a:bodyPr wrap="none">
            <a:spAutoFit/>
          </a:bodyPr>
          <a:lstStyle/>
          <a:p>
            <a:r>
              <a:rPr lang="id-ID" sz="1050" dirty="0">
                <a:solidFill>
                  <a:schemeClr val="tx1">
                    <a:lumMod val="85000"/>
                    <a:lumOff val="15000"/>
                  </a:schemeClr>
                </a:solidFill>
                <a:latin typeface="+mj-lt"/>
              </a:rPr>
              <a:t>Opportunities</a:t>
            </a:r>
            <a:endParaRPr lang="en-US" sz="1050" dirty="0">
              <a:solidFill>
                <a:schemeClr val="tx1">
                  <a:lumMod val="85000"/>
                  <a:lumOff val="15000"/>
                </a:schemeClr>
              </a:solidFill>
              <a:latin typeface="+mj-lt"/>
            </a:endParaRPr>
          </a:p>
        </p:txBody>
      </p:sp>
      <p:sp>
        <p:nvSpPr>
          <p:cNvPr id="15" name="Rectangle 14">
            <a:extLst>
              <a:ext uri="{FF2B5EF4-FFF2-40B4-BE49-F238E27FC236}">
                <a16:creationId xmlns:a16="http://schemas.microsoft.com/office/drawing/2014/main" id="{59854EF9-2C1C-4539-B7E0-E5EC36991BEE}"/>
              </a:ext>
            </a:extLst>
          </p:cNvPr>
          <p:cNvSpPr/>
          <p:nvPr/>
        </p:nvSpPr>
        <p:spPr>
          <a:xfrm>
            <a:off x="5947161" y="2105133"/>
            <a:ext cx="1879348" cy="455253"/>
          </a:xfrm>
          <a:prstGeom prst="rect">
            <a:avLst/>
          </a:prstGeom>
          <a:noFill/>
        </p:spPr>
        <p:txBody>
          <a:bodyPr wrap="square">
            <a:spAutoFit/>
          </a:bodyPr>
          <a:lstStyle/>
          <a:p>
            <a:pPr>
              <a:lnSpc>
                <a:spcPct val="150000"/>
              </a:lnSpc>
            </a:pPr>
            <a:r>
              <a:rPr lang="en-US" sz="825" dirty="0">
                <a:solidFill>
                  <a:schemeClr val="tx1">
                    <a:lumMod val="50000"/>
                    <a:lumOff val="50000"/>
                  </a:schemeClr>
                </a:solidFill>
              </a:rPr>
              <a:t>Lorem Ipsum is simply dummy example lorem ipsum dolor sit</a:t>
            </a:r>
          </a:p>
        </p:txBody>
      </p:sp>
      <p:sp>
        <p:nvSpPr>
          <p:cNvPr id="16" name="Rectangle 15">
            <a:extLst>
              <a:ext uri="{FF2B5EF4-FFF2-40B4-BE49-F238E27FC236}">
                <a16:creationId xmlns:a16="http://schemas.microsoft.com/office/drawing/2014/main" id="{484C1A85-0BEC-4A57-8E59-AC3F91EE6FA9}"/>
              </a:ext>
            </a:extLst>
          </p:cNvPr>
          <p:cNvSpPr/>
          <p:nvPr/>
        </p:nvSpPr>
        <p:spPr>
          <a:xfrm>
            <a:off x="5947161" y="3856879"/>
            <a:ext cx="1114727" cy="253916"/>
          </a:xfrm>
          <a:prstGeom prst="rect">
            <a:avLst/>
          </a:prstGeom>
        </p:spPr>
        <p:txBody>
          <a:bodyPr wrap="square">
            <a:spAutoFit/>
          </a:bodyPr>
          <a:lstStyle/>
          <a:p>
            <a:r>
              <a:rPr lang="id-ID" sz="1050" dirty="0">
                <a:solidFill>
                  <a:schemeClr val="tx1">
                    <a:lumMod val="85000"/>
                    <a:lumOff val="15000"/>
                  </a:schemeClr>
                </a:solidFill>
                <a:latin typeface="+mj-lt"/>
              </a:rPr>
              <a:t>Threa</a:t>
            </a:r>
            <a:r>
              <a:rPr lang="en-AU" sz="1050" dirty="0" err="1">
                <a:solidFill>
                  <a:schemeClr val="tx1">
                    <a:lumMod val="85000"/>
                    <a:lumOff val="15000"/>
                  </a:schemeClr>
                </a:solidFill>
                <a:latin typeface="+mj-lt"/>
              </a:rPr>
              <a:t>ts</a:t>
            </a:r>
            <a:endParaRPr lang="en-US" sz="1050" dirty="0">
              <a:solidFill>
                <a:schemeClr val="tx1">
                  <a:lumMod val="85000"/>
                  <a:lumOff val="15000"/>
                </a:schemeClr>
              </a:solidFill>
              <a:latin typeface="+mj-lt"/>
            </a:endParaRPr>
          </a:p>
        </p:txBody>
      </p:sp>
      <p:sp>
        <p:nvSpPr>
          <p:cNvPr id="17" name="Rectangle 16">
            <a:extLst>
              <a:ext uri="{FF2B5EF4-FFF2-40B4-BE49-F238E27FC236}">
                <a16:creationId xmlns:a16="http://schemas.microsoft.com/office/drawing/2014/main" id="{8FF5163C-DC3C-470F-924D-9B182BFC21A2}"/>
              </a:ext>
            </a:extLst>
          </p:cNvPr>
          <p:cNvSpPr/>
          <p:nvPr/>
        </p:nvSpPr>
        <p:spPr>
          <a:xfrm>
            <a:off x="5947161" y="4087712"/>
            <a:ext cx="1854499" cy="455253"/>
          </a:xfrm>
          <a:prstGeom prst="rect">
            <a:avLst/>
          </a:prstGeom>
          <a:noFill/>
        </p:spPr>
        <p:txBody>
          <a:bodyPr wrap="square">
            <a:spAutoFit/>
          </a:bodyPr>
          <a:lstStyle/>
          <a:p>
            <a:pPr>
              <a:lnSpc>
                <a:spcPct val="150000"/>
              </a:lnSpc>
            </a:pPr>
            <a:r>
              <a:rPr lang="en-US" sz="825" dirty="0">
                <a:solidFill>
                  <a:schemeClr val="tx1">
                    <a:lumMod val="50000"/>
                    <a:lumOff val="50000"/>
                  </a:schemeClr>
                </a:solidFill>
              </a:rPr>
              <a:t>Lorem Ipsum is simply dummy example lorem ipsum dolor sit</a:t>
            </a:r>
          </a:p>
        </p:txBody>
      </p:sp>
      <p:sp>
        <p:nvSpPr>
          <p:cNvPr id="18" name="TextBox 17">
            <a:extLst>
              <a:ext uri="{FF2B5EF4-FFF2-40B4-BE49-F238E27FC236}">
                <a16:creationId xmlns:a16="http://schemas.microsoft.com/office/drawing/2014/main" id="{F513D3C6-3367-4858-B23F-79EA7EC5F0BF}"/>
              </a:ext>
            </a:extLst>
          </p:cNvPr>
          <p:cNvSpPr txBox="1"/>
          <p:nvPr/>
        </p:nvSpPr>
        <p:spPr>
          <a:xfrm>
            <a:off x="2566555" y="890352"/>
            <a:ext cx="4010891" cy="461665"/>
          </a:xfrm>
          <a:prstGeom prst="rect">
            <a:avLst/>
          </a:prstGeom>
          <a:noFill/>
        </p:spPr>
        <p:txBody>
          <a:bodyPr wrap="square" rtlCol="0">
            <a:spAutoFit/>
          </a:bodyPr>
          <a:lstStyle/>
          <a:p>
            <a:pPr algn="ctr"/>
            <a:r>
              <a:rPr lang="en-US" sz="2400" dirty="0">
                <a:solidFill>
                  <a:schemeClr val="accent3"/>
                </a:solidFill>
                <a:latin typeface="+mj-lt"/>
              </a:rPr>
              <a:t>INFOGRAPHIC</a:t>
            </a:r>
            <a:r>
              <a:rPr lang="en-US" sz="2400" dirty="0">
                <a:solidFill>
                  <a:schemeClr val="tx1">
                    <a:lumMod val="85000"/>
                    <a:lumOff val="15000"/>
                  </a:schemeClr>
                </a:solidFill>
                <a:latin typeface="+mj-lt"/>
              </a:rPr>
              <a:t> SWOT</a:t>
            </a:r>
          </a:p>
        </p:txBody>
      </p:sp>
      <p:sp>
        <p:nvSpPr>
          <p:cNvPr id="21" name="Rectangle 10">
            <a:extLst>
              <a:ext uri="{FF2B5EF4-FFF2-40B4-BE49-F238E27FC236}">
                <a16:creationId xmlns:a16="http://schemas.microsoft.com/office/drawing/2014/main" id="{0375F60E-DB74-4189-B74E-7A0296E8A616}"/>
              </a:ext>
            </a:extLst>
          </p:cNvPr>
          <p:cNvSpPr>
            <a:spLocks noChangeArrowheads="1"/>
          </p:cNvSpPr>
          <p:nvPr/>
        </p:nvSpPr>
        <p:spPr bwMode="auto">
          <a:xfrm>
            <a:off x="0" y="4690042"/>
            <a:ext cx="483394" cy="483394"/>
          </a:xfrm>
          <a:prstGeom prst="rect">
            <a:avLst/>
          </a:prstGeom>
          <a:solidFill>
            <a:schemeClr val="accent2">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22" name="Rectangle 11">
            <a:extLst>
              <a:ext uri="{FF2B5EF4-FFF2-40B4-BE49-F238E27FC236}">
                <a16:creationId xmlns:a16="http://schemas.microsoft.com/office/drawing/2014/main" id="{962A1D62-CF77-4884-89D1-F0D7F48F4A4B}"/>
              </a:ext>
            </a:extLst>
          </p:cNvPr>
          <p:cNvSpPr>
            <a:spLocks noChangeArrowheads="1"/>
          </p:cNvSpPr>
          <p:nvPr/>
        </p:nvSpPr>
        <p:spPr bwMode="auto">
          <a:xfrm>
            <a:off x="8217104" y="0"/>
            <a:ext cx="484585" cy="482204"/>
          </a:xfrm>
          <a:prstGeom prst="rect">
            <a:avLst/>
          </a:prstGeom>
          <a:solidFill>
            <a:schemeClr val="accent3">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23" name="Rectangle 12">
            <a:extLst>
              <a:ext uri="{FF2B5EF4-FFF2-40B4-BE49-F238E27FC236}">
                <a16:creationId xmlns:a16="http://schemas.microsoft.com/office/drawing/2014/main" id="{DE1D3B7B-40BA-4471-9672-9153AD3CE26C}"/>
              </a:ext>
            </a:extLst>
          </p:cNvPr>
          <p:cNvSpPr>
            <a:spLocks noChangeArrowheads="1"/>
          </p:cNvSpPr>
          <p:nvPr/>
        </p:nvSpPr>
        <p:spPr bwMode="auto">
          <a:xfrm>
            <a:off x="8659416" y="4197812"/>
            <a:ext cx="484585" cy="483394"/>
          </a:xfrm>
          <a:prstGeom prst="rect">
            <a:avLst/>
          </a:prstGeom>
          <a:solidFill>
            <a:schemeClr val="accent4">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grpSp>
        <p:nvGrpSpPr>
          <p:cNvPr id="3" name="Group 2">
            <a:extLst>
              <a:ext uri="{FF2B5EF4-FFF2-40B4-BE49-F238E27FC236}">
                <a16:creationId xmlns:a16="http://schemas.microsoft.com/office/drawing/2014/main" id="{7A9F3FE3-2412-4CED-A73F-20560D4CA646}"/>
              </a:ext>
            </a:extLst>
          </p:cNvPr>
          <p:cNvGrpSpPr/>
          <p:nvPr/>
        </p:nvGrpSpPr>
        <p:grpSpPr>
          <a:xfrm>
            <a:off x="3240957" y="1763174"/>
            <a:ext cx="2659706" cy="2645853"/>
            <a:chOff x="4321276" y="2350899"/>
            <a:chExt cx="3546274" cy="3527804"/>
          </a:xfrm>
        </p:grpSpPr>
        <p:grpSp>
          <p:nvGrpSpPr>
            <p:cNvPr id="2" name="Group 1">
              <a:extLst>
                <a:ext uri="{FF2B5EF4-FFF2-40B4-BE49-F238E27FC236}">
                  <a16:creationId xmlns:a16="http://schemas.microsoft.com/office/drawing/2014/main" id="{1CE79A5F-8289-4033-9C89-98A38DAD4205}"/>
                </a:ext>
              </a:extLst>
            </p:cNvPr>
            <p:cNvGrpSpPr/>
            <p:nvPr/>
          </p:nvGrpSpPr>
          <p:grpSpPr>
            <a:xfrm>
              <a:off x="4321276" y="2350899"/>
              <a:ext cx="3546274" cy="3527804"/>
              <a:chOff x="3046413" y="396875"/>
              <a:chExt cx="6096000" cy="6064251"/>
            </a:xfrm>
          </p:grpSpPr>
          <p:sp>
            <p:nvSpPr>
              <p:cNvPr id="6" name="Freeform 5">
                <a:extLst>
                  <a:ext uri="{FF2B5EF4-FFF2-40B4-BE49-F238E27FC236}">
                    <a16:creationId xmlns:a16="http://schemas.microsoft.com/office/drawing/2014/main" id="{4DF1AEED-5509-4EE5-993C-C43A83686F48}"/>
                  </a:ext>
                </a:extLst>
              </p:cNvPr>
              <p:cNvSpPr>
                <a:spLocks/>
              </p:cNvSpPr>
              <p:nvPr/>
            </p:nvSpPr>
            <p:spPr bwMode="auto">
              <a:xfrm>
                <a:off x="3046413" y="396875"/>
                <a:ext cx="3048000" cy="3040063"/>
              </a:xfrm>
              <a:custGeom>
                <a:avLst/>
                <a:gdLst>
                  <a:gd name="T0" fmla="*/ 1226 w 1226"/>
                  <a:gd name="T1" fmla="*/ 548 h 1226"/>
                  <a:gd name="T2" fmla="*/ 1226 w 1226"/>
                  <a:gd name="T3" fmla="*/ 0 h 1226"/>
                  <a:gd name="T4" fmla="*/ 407 w 1226"/>
                  <a:gd name="T5" fmla="*/ 315 h 1226"/>
                  <a:gd name="T6" fmla="*/ 286 w 1226"/>
                  <a:gd name="T7" fmla="*/ 286 h 1226"/>
                  <a:gd name="T8" fmla="*/ 303 w 1226"/>
                  <a:gd name="T9" fmla="*/ 419 h 1226"/>
                  <a:gd name="T10" fmla="*/ 0 w 1226"/>
                  <a:gd name="T11" fmla="*/ 1226 h 1226"/>
                  <a:gd name="T12" fmla="*/ 548 w 1226"/>
                  <a:gd name="T13" fmla="*/ 1226 h 1226"/>
                  <a:gd name="T14" fmla="*/ 1226 w 1226"/>
                  <a:gd name="T15" fmla="*/ 548 h 12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6" h="1226">
                    <a:moveTo>
                      <a:pt x="1226" y="548"/>
                    </a:moveTo>
                    <a:cubicBezTo>
                      <a:pt x="1226" y="0"/>
                      <a:pt x="1226" y="0"/>
                      <a:pt x="1226" y="0"/>
                    </a:cubicBezTo>
                    <a:cubicBezTo>
                      <a:pt x="911" y="0"/>
                      <a:pt x="624" y="119"/>
                      <a:pt x="407" y="315"/>
                    </a:cubicBezTo>
                    <a:cubicBezTo>
                      <a:pt x="390" y="329"/>
                      <a:pt x="301" y="271"/>
                      <a:pt x="286" y="286"/>
                    </a:cubicBezTo>
                    <a:cubicBezTo>
                      <a:pt x="267" y="305"/>
                      <a:pt x="321" y="399"/>
                      <a:pt x="303" y="419"/>
                    </a:cubicBezTo>
                    <a:cubicBezTo>
                      <a:pt x="115" y="635"/>
                      <a:pt x="0" y="917"/>
                      <a:pt x="0" y="1226"/>
                    </a:cubicBezTo>
                    <a:cubicBezTo>
                      <a:pt x="548" y="1226"/>
                      <a:pt x="548" y="1226"/>
                      <a:pt x="548" y="1226"/>
                    </a:cubicBezTo>
                    <a:cubicBezTo>
                      <a:pt x="548" y="852"/>
                      <a:pt x="852" y="548"/>
                      <a:pt x="1226" y="548"/>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7" name="Freeform 6">
                <a:extLst>
                  <a:ext uri="{FF2B5EF4-FFF2-40B4-BE49-F238E27FC236}">
                    <a16:creationId xmlns:a16="http://schemas.microsoft.com/office/drawing/2014/main" id="{033B8A5C-8525-45D4-BDE0-AC09E6D732A1}"/>
                  </a:ext>
                </a:extLst>
              </p:cNvPr>
              <p:cNvSpPr>
                <a:spLocks/>
              </p:cNvSpPr>
              <p:nvPr/>
            </p:nvSpPr>
            <p:spPr bwMode="auto">
              <a:xfrm>
                <a:off x="3046413" y="3421063"/>
                <a:ext cx="3048000" cy="3040063"/>
              </a:xfrm>
              <a:custGeom>
                <a:avLst/>
                <a:gdLst>
                  <a:gd name="T0" fmla="*/ 548 w 1226"/>
                  <a:gd name="T1" fmla="*/ 0 h 1226"/>
                  <a:gd name="T2" fmla="*/ 0 w 1226"/>
                  <a:gd name="T3" fmla="*/ 0 h 1226"/>
                  <a:gd name="T4" fmla="*/ 315 w 1226"/>
                  <a:gd name="T5" fmla="*/ 820 h 1226"/>
                  <a:gd name="T6" fmla="*/ 286 w 1226"/>
                  <a:gd name="T7" fmla="*/ 940 h 1226"/>
                  <a:gd name="T8" fmla="*/ 419 w 1226"/>
                  <a:gd name="T9" fmla="*/ 923 h 1226"/>
                  <a:gd name="T10" fmla="*/ 1226 w 1226"/>
                  <a:gd name="T11" fmla="*/ 1226 h 1226"/>
                  <a:gd name="T12" fmla="*/ 1226 w 1226"/>
                  <a:gd name="T13" fmla="*/ 678 h 1226"/>
                  <a:gd name="T14" fmla="*/ 548 w 1226"/>
                  <a:gd name="T15" fmla="*/ 0 h 12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6" h="1226">
                    <a:moveTo>
                      <a:pt x="548" y="0"/>
                    </a:moveTo>
                    <a:cubicBezTo>
                      <a:pt x="0" y="0"/>
                      <a:pt x="0" y="0"/>
                      <a:pt x="0" y="0"/>
                    </a:cubicBezTo>
                    <a:cubicBezTo>
                      <a:pt x="0" y="315"/>
                      <a:pt x="119" y="603"/>
                      <a:pt x="315" y="820"/>
                    </a:cubicBezTo>
                    <a:cubicBezTo>
                      <a:pt x="329" y="836"/>
                      <a:pt x="271" y="925"/>
                      <a:pt x="286" y="940"/>
                    </a:cubicBezTo>
                    <a:cubicBezTo>
                      <a:pt x="305" y="960"/>
                      <a:pt x="399" y="905"/>
                      <a:pt x="419" y="923"/>
                    </a:cubicBezTo>
                    <a:cubicBezTo>
                      <a:pt x="635" y="1112"/>
                      <a:pt x="917" y="1226"/>
                      <a:pt x="1226" y="1226"/>
                    </a:cubicBezTo>
                    <a:cubicBezTo>
                      <a:pt x="1226" y="678"/>
                      <a:pt x="1226" y="678"/>
                      <a:pt x="1226" y="678"/>
                    </a:cubicBezTo>
                    <a:cubicBezTo>
                      <a:pt x="852" y="678"/>
                      <a:pt x="548" y="375"/>
                      <a:pt x="548" y="0"/>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8" name="Freeform 7">
                <a:extLst>
                  <a:ext uri="{FF2B5EF4-FFF2-40B4-BE49-F238E27FC236}">
                    <a16:creationId xmlns:a16="http://schemas.microsoft.com/office/drawing/2014/main" id="{5C00E236-B77D-44B8-87F2-3325D22208B3}"/>
                  </a:ext>
                </a:extLst>
              </p:cNvPr>
              <p:cNvSpPr>
                <a:spLocks/>
              </p:cNvSpPr>
              <p:nvPr/>
            </p:nvSpPr>
            <p:spPr bwMode="auto">
              <a:xfrm>
                <a:off x="6094413" y="3421063"/>
                <a:ext cx="3048000" cy="3040063"/>
              </a:xfrm>
              <a:custGeom>
                <a:avLst/>
                <a:gdLst>
                  <a:gd name="T0" fmla="*/ 0 w 1226"/>
                  <a:gd name="T1" fmla="*/ 678 h 1226"/>
                  <a:gd name="T2" fmla="*/ 0 w 1226"/>
                  <a:gd name="T3" fmla="*/ 1226 h 1226"/>
                  <a:gd name="T4" fmla="*/ 819 w 1226"/>
                  <a:gd name="T5" fmla="*/ 912 h 1226"/>
                  <a:gd name="T6" fmla="*/ 940 w 1226"/>
                  <a:gd name="T7" fmla="*/ 940 h 1226"/>
                  <a:gd name="T8" fmla="*/ 923 w 1226"/>
                  <a:gd name="T9" fmla="*/ 807 h 1226"/>
                  <a:gd name="T10" fmla="*/ 1226 w 1226"/>
                  <a:gd name="T11" fmla="*/ 0 h 1226"/>
                  <a:gd name="T12" fmla="*/ 678 w 1226"/>
                  <a:gd name="T13" fmla="*/ 0 h 1226"/>
                  <a:gd name="T14" fmla="*/ 0 w 1226"/>
                  <a:gd name="T15" fmla="*/ 678 h 12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6" h="1226">
                    <a:moveTo>
                      <a:pt x="0" y="678"/>
                    </a:moveTo>
                    <a:cubicBezTo>
                      <a:pt x="0" y="1226"/>
                      <a:pt x="0" y="1226"/>
                      <a:pt x="0" y="1226"/>
                    </a:cubicBezTo>
                    <a:cubicBezTo>
                      <a:pt x="315" y="1226"/>
                      <a:pt x="602" y="1107"/>
                      <a:pt x="819" y="912"/>
                    </a:cubicBezTo>
                    <a:cubicBezTo>
                      <a:pt x="836" y="897"/>
                      <a:pt x="925" y="956"/>
                      <a:pt x="940" y="940"/>
                    </a:cubicBezTo>
                    <a:cubicBezTo>
                      <a:pt x="959" y="921"/>
                      <a:pt x="905" y="828"/>
                      <a:pt x="923" y="807"/>
                    </a:cubicBezTo>
                    <a:cubicBezTo>
                      <a:pt x="1111" y="592"/>
                      <a:pt x="1226" y="309"/>
                      <a:pt x="1226" y="0"/>
                    </a:cubicBezTo>
                    <a:cubicBezTo>
                      <a:pt x="678" y="0"/>
                      <a:pt x="678" y="0"/>
                      <a:pt x="678" y="0"/>
                    </a:cubicBezTo>
                    <a:cubicBezTo>
                      <a:pt x="678" y="375"/>
                      <a:pt x="374" y="678"/>
                      <a:pt x="0" y="678"/>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9" name="Freeform 8">
                <a:extLst>
                  <a:ext uri="{FF2B5EF4-FFF2-40B4-BE49-F238E27FC236}">
                    <a16:creationId xmlns:a16="http://schemas.microsoft.com/office/drawing/2014/main" id="{80A093D4-9E08-4282-9BDF-C5B19F746CFD}"/>
                  </a:ext>
                </a:extLst>
              </p:cNvPr>
              <p:cNvSpPr>
                <a:spLocks/>
              </p:cNvSpPr>
              <p:nvPr/>
            </p:nvSpPr>
            <p:spPr bwMode="auto">
              <a:xfrm>
                <a:off x="6094413" y="396875"/>
                <a:ext cx="3048000" cy="3040063"/>
              </a:xfrm>
              <a:custGeom>
                <a:avLst/>
                <a:gdLst>
                  <a:gd name="T0" fmla="*/ 678 w 1226"/>
                  <a:gd name="T1" fmla="*/ 1226 h 1226"/>
                  <a:gd name="T2" fmla="*/ 1226 w 1226"/>
                  <a:gd name="T3" fmla="*/ 1226 h 1226"/>
                  <a:gd name="T4" fmla="*/ 911 w 1226"/>
                  <a:gd name="T5" fmla="*/ 407 h 1226"/>
                  <a:gd name="T6" fmla="*/ 940 w 1226"/>
                  <a:gd name="T7" fmla="*/ 286 h 1226"/>
                  <a:gd name="T8" fmla="*/ 807 w 1226"/>
                  <a:gd name="T9" fmla="*/ 303 h 1226"/>
                  <a:gd name="T10" fmla="*/ 0 w 1226"/>
                  <a:gd name="T11" fmla="*/ 0 h 1226"/>
                  <a:gd name="T12" fmla="*/ 0 w 1226"/>
                  <a:gd name="T13" fmla="*/ 548 h 1226"/>
                  <a:gd name="T14" fmla="*/ 678 w 1226"/>
                  <a:gd name="T15" fmla="*/ 1226 h 12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6" h="1226">
                    <a:moveTo>
                      <a:pt x="678" y="1226"/>
                    </a:moveTo>
                    <a:cubicBezTo>
                      <a:pt x="1226" y="1226"/>
                      <a:pt x="1226" y="1226"/>
                      <a:pt x="1226" y="1226"/>
                    </a:cubicBezTo>
                    <a:cubicBezTo>
                      <a:pt x="1226" y="911"/>
                      <a:pt x="1107" y="624"/>
                      <a:pt x="911" y="407"/>
                    </a:cubicBezTo>
                    <a:cubicBezTo>
                      <a:pt x="897" y="390"/>
                      <a:pt x="955" y="301"/>
                      <a:pt x="940" y="286"/>
                    </a:cubicBezTo>
                    <a:cubicBezTo>
                      <a:pt x="921" y="267"/>
                      <a:pt x="827" y="321"/>
                      <a:pt x="807" y="303"/>
                    </a:cubicBezTo>
                    <a:cubicBezTo>
                      <a:pt x="591" y="115"/>
                      <a:pt x="309" y="0"/>
                      <a:pt x="0" y="0"/>
                    </a:cubicBezTo>
                    <a:cubicBezTo>
                      <a:pt x="0" y="548"/>
                      <a:pt x="0" y="548"/>
                      <a:pt x="0" y="548"/>
                    </a:cubicBezTo>
                    <a:cubicBezTo>
                      <a:pt x="374" y="548"/>
                      <a:pt x="678" y="852"/>
                      <a:pt x="678" y="122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grpSp>
        <p:sp>
          <p:nvSpPr>
            <p:cNvPr id="19" name="Oval 103">
              <a:extLst>
                <a:ext uri="{FF2B5EF4-FFF2-40B4-BE49-F238E27FC236}">
                  <a16:creationId xmlns:a16="http://schemas.microsoft.com/office/drawing/2014/main" id="{2171D8DA-0FAF-478C-96E3-5740A2F10045}"/>
                </a:ext>
              </a:extLst>
            </p:cNvPr>
            <p:cNvSpPr>
              <a:spLocks noChangeArrowheads="1"/>
            </p:cNvSpPr>
            <p:nvPr/>
          </p:nvSpPr>
          <p:spPr bwMode="auto">
            <a:xfrm>
              <a:off x="5289262" y="3311554"/>
              <a:ext cx="1610302" cy="1606494"/>
            </a:xfrm>
            <a:prstGeom prst="ellipse">
              <a:avLst/>
            </a:prstGeom>
            <a:solidFill>
              <a:schemeClr val="accent3">
                <a:lumMod val="75000"/>
              </a:schemeClr>
            </a:solidFill>
            <a:ln>
              <a:noFill/>
            </a:ln>
          </p:spPr>
          <p:txBody>
            <a:bodyPr vert="horz" wrap="square" lIns="68580" tIns="34290" rIns="68580" bIns="34290" numCol="1" anchor="t" anchorCtr="0" compatLnSpc="1">
              <a:prstTxWarp prst="textNoShape">
                <a:avLst/>
              </a:prstTxWarp>
            </a:bodyPr>
            <a:lstStyle/>
            <a:p>
              <a:endParaRPr lang="en-US" sz="1013"/>
            </a:p>
          </p:txBody>
        </p:sp>
        <p:grpSp>
          <p:nvGrpSpPr>
            <p:cNvPr id="24" name="Group 41">
              <a:extLst>
                <a:ext uri="{FF2B5EF4-FFF2-40B4-BE49-F238E27FC236}">
                  <a16:creationId xmlns:a16="http://schemas.microsoft.com/office/drawing/2014/main" id="{F70073C4-49A6-459E-9EA3-F4525AE84B80}"/>
                </a:ext>
              </a:extLst>
            </p:cNvPr>
            <p:cNvGrpSpPr>
              <a:grpSpLocks noChangeAspect="1"/>
            </p:cNvGrpSpPr>
            <p:nvPr/>
          </p:nvGrpSpPr>
          <p:grpSpPr bwMode="auto">
            <a:xfrm>
              <a:off x="4925724" y="3019489"/>
              <a:ext cx="363537" cy="363537"/>
              <a:chOff x="1643" y="866"/>
              <a:chExt cx="229" cy="229"/>
            </a:xfrm>
            <a:solidFill>
              <a:schemeClr val="bg1"/>
            </a:solidFill>
          </p:grpSpPr>
          <p:sp>
            <p:nvSpPr>
              <p:cNvPr id="25" name="Freeform 43">
                <a:extLst>
                  <a:ext uri="{FF2B5EF4-FFF2-40B4-BE49-F238E27FC236}">
                    <a16:creationId xmlns:a16="http://schemas.microsoft.com/office/drawing/2014/main" id="{1F08C450-5395-4113-934D-470604A839A8}"/>
                  </a:ext>
                </a:extLst>
              </p:cNvPr>
              <p:cNvSpPr>
                <a:spLocks/>
              </p:cNvSpPr>
              <p:nvPr/>
            </p:nvSpPr>
            <p:spPr bwMode="auto">
              <a:xfrm>
                <a:off x="1643" y="866"/>
                <a:ext cx="163" cy="107"/>
              </a:xfrm>
              <a:custGeom>
                <a:avLst/>
                <a:gdLst>
                  <a:gd name="T0" fmla="*/ 1830 w 2445"/>
                  <a:gd name="T1" fmla="*/ 5 h 1608"/>
                  <a:gd name="T2" fmla="*/ 2034 w 2445"/>
                  <a:gd name="T3" fmla="*/ 33 h 1608"/>
                  <a:gd name="T4" fmla="*/ 2239 w 2445"/>
                  <a:gd name="T5" fmla="*/ 85 h 1608"/>
                  <a:gd name="T6" fmla="*/ 2445 w 2445"/>
                  <a:gd name="T7" fmla="*/ 161 h 1608"/>
                  <a:gd name="T8" fmla="*/ 2348 w 2445"/>
                  <a:gd name="T9" fmla="*/ 371 h 1608"/>
                  <a:gd name="T10" fmla="*/ 2205 w 2445"/>
                  <a:gd name="T11" fmla="*/ 434 h 1608"/>
                  <a:gd name="T12" fmla="*/ 2012 w 2445"/>
                  <a:gd name="T13" fmla="*/ 378 h 1608"/>
                  <a:gd name="T14" fmla="*/ 1822 w 2445"/>
                  <a:gd name="T15" fmla="*/ 350 h 1608"/>
                  <a:gd name="T16" fmla="*/ 1634 w 2445"/>
                  <a:gd name="T17" fmla="*/ 349 h 1608"/>
                  <a:gd name="T18" fmla="*/ 1452 w 2445"/>
                  <a:gd name="T19" fmla="*/ 373 h 1608"/>
                  <a:gd name="T20" fmla="*/ 1279 w 2445"/>
                  <a:gd name="T21" fmla="*/ 420 h 1608"/>
                  <a:gd name="T22" fmla="*/ 1113 w 2445"/>
                  <a:gd name="T23" fmla="*/ 490 h 1608"/>
                  <a:gd name="T24" fmla="*/ 958 w 2445"/>
                  <a:gd name="T25" fmla="*/ 578 h 1608"/>
                  <a:gd name="T26" fmla="*/ 817 w 2445"/>
                  <a:gd name="T27" fmla="*/ 685 h 1608"/>
                  <a:gd name="T28" fmla="*/ 691 w 2445"/>
                  <a:gd name="T29" fmla="*/ 808 h 1608"/>
                  <a:gd name="T30" fmla="*/ 581 w 2445"/>
                  <a:gd name="T31" fmla="*/ 946 h 1608"/>
                  <a:gd name="T32" fmla="*/ 489 w 2445"/>
                  <a:gd name="T33" fmla="*/ 1097 h 1608"/>
                  <a:gd name="T34" fmla="*/ 417 w 2445"/>
                  <a:gd name="T35" fmla="*/ 1258 h 1608"/>
                  <a:gd name="T36" fmla="*/ 368 w 2445"/>
                  <a:gd name="T37" fmla="*/ 1429 h 1608"/>
                  <a:gd name="T38" fmla="*/ 342 w 2445"/>
                  <a:gd name="T39" fmla="*/ 1608 h 1608"/>
                  <a:gd name="T40" fmla="*/ 117 w 2445"/>
                  <a:gd name="T41" fmla="*/ 1589 h 1608"/>
                  <a:gd name="T42" fmla="*/ 15 w 2445"/>
                  <a:gd name="T43" fmla="*/ 1477 h 1608"/>
                  <a:gd name="T44" fmla="*/ 56 w 2445"/>
                  <a:gd name="T45" fmla="*/ 1282 h 1608"/>
                  <a:gd name="T46" fmla="*/ 115 w 2445"/>
                  <a:gd name="T47" fmla="*/ 1100 h 1608"/>
                  <a:gd name="T48" fmla="*/ 190 w 2445"/>
                  <a:gd name="T49" fmla="*/ 928 h 1608"/>
                  <a:gd name="T50" fmla="*/ 284 w 2445"/>
                  <a:gd name="T51" fmla="*/ 767 h 1608"/>
                  <a:gd name="T52" fmla="*/ 394 w 2445"/>
                  <a:gd name="T53" fmla="*/ 619 h 1608"/>
                  <a:gd name="T54" fmla="*/ 524 w 2445"/>
                  <a:gd name="T55" fmla="*/ 482 h 1608"/>
                  <a:gd name="T56" fmla="*/ 672 w 2445"/>
                  <a:gd name="T57" fmla="*/ 358 h 1608"/>
                  <a:gd name="T58" fmla="*/ 838 w 2445"/>
                  <a:gd name="T59" fmla="*/ 247 h 1608"/>
                  <a:gd name="T60" fmla="*/ 1033 w 2445"/>
                  <a:gd name="T61" fmla="*/ 145 h 1608"/>
                  <a:gd name="T62" fmla="*/ 1229 w 2445"/>
                  <a:gd name="T63" fmla="*/ 71 h 1608"/>
                  <a:gd name="T64" fmla="*/ 1428 w 2445"/>
                  <a:gd name="T65" fmla="*/ 24 h 1608"/>
                  <a:gd name="T66" fmla="*/ 1628 w 2445"/>
                  <a:gd name="T67" fmla="*/ 1 h 1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45" h="1608">
                    <a:moveTo>
                      <a:pt x="1728" y="0"/>
                    </a:moveTo>
                    <a:lnTo>
                      <a:pt x="1830" y="5"/>
                    </a:lnTo>
                    <a:lnTo>
                      <a:pt x="1931" y="16"/>
                    </a:lnTo>
                    <a:lnTo>
                      <a:pt x="2034" y="33"/>
                    </a:lnTo>
                    <a:lnTo>
                      <a:pt x="2136" y="56"/>
                    </a:lnTo>
                    <a:lnTo>
                      <a:pt x="2239" y="85"/>
                    </a:lnTo>
                    <a:lnTo>
                      <a:pt x="2342" y="120"/>
                    </a:lnTo>
                    <a:lnTo>
                      <a:pt x="2445" y="161"/>
                    </a:lnTo>
                    <a:lnTo>
                      <a:pt x="2396" y="268"/>
                    </a:lnTo>
                    <a:lnTo>
                      <a:pt x="2348" y="371"/>
                    </a:lnTo>
                    <a:lnTo>
                      <a:pt x="2300" y="474"/>
                    </a:lnTo>
                    <a:lnTo>
                      <a:pt x="2205" y="434"/>
                    </a:lnTo>
                    <a:lnTo>
                      <a:pt x="2108" y="403"/>
                    </a:lnTo>
                    <a:lnTo>
                      <a:pt x="2012" y="378"/>
                    </a:lnTo>
                    <a:lnTo>
                      <a:pt x="1916" y="361"/>
                    </a:lnTo>
                    <a:lnTo>
                      <a:pt x="1822" y="350"/>
                    </a:lnTo>
                    <a:lnTo>
                      <a:pt x="1727" y="346"/>
                    </a:lnTo>
                    <a:lnTo>
                      <a:pt x="1634" y="349"/>
                    </a:lnTo>
                    <a:lnTo>
                      <a:pt x="1542" y="357"/>
                    </a:lnTo>
                    <a:lnTo>
                      <a:pt x="1452" y="373"/>
                    </a:lnTo>
                    <a:lnTo>
                      <a:pt x="1364" y="394"/>
                    </a:lnTo>
                    <a:lnTo>
                      <a:pt x="1279" y="420"/>
                    </a:lnTo>
                    <a:lnTo>
                      <a:pt x="1194" y="452"/>
                    </a:lnTo>
                    <a:lnTo>
                      <a:pt x="1113" y="490"/>
                    </a:lnTo>
                    <a:lnTo>
                      <a:pt x="1034" y="532"/>
                    </a:lnTo>
                    <a:lnTo>
                      <a:pt x="958" y="578"/>
                    </a:lnTo>
                    <a:lnTo>
                      <a:pt x="886" y="629"/>
                    </a:lnTo>
                    <a:lnTo>
                      <a:pt x="817" y="685"/>
                    </a:lnTo>
                    <a:lnTo>
                      <a:pt x="752" y="745"/>
                    </a:lnTo>
                    <a:lnTo>
                      <a:pt x="691" y="808"/>
                    </a:lnTo>
                    <a:lnTo>
                      <a:pt x="633" y="875"/>
                    </a:lnTo>
                    <a:lnTo>
                      <a:pt x="581" y="946"/>
                    </a:lnTo>
                    <a:lnTo>
                      <a:pt x="531" y="1020"/>
                    </a:lnTo>
                    <a:lnTo>
                      <a:pt x="489" y="1097"/>
                    </a:lnTo>
                    <a:lnTo>
                      <a:pt x="450" y="1176"/>
                    </a:lnTo>
                    <a:lnTo>
                      <a:pt x="417" y="1258"/>
                    </a:lnTo>
                    <a:lnTo>
                      <a:pt x="389" y="1343"/>
                    </a:lnTo>
                    <a:lnTo>
                      <a:pt x="368" y="1429"/>
                    </a:lnTo>
                    <a:lnTo>
                      <a:pt x="353" y="1518"/>
                    </a:lnTo>
                    <a:lnTo>
                      <a:pt x="342" y="1608"/>
                    </a:lnTo>
                    <a:lnTo>
                      <a:pt x="230" y="1599"/>
                    </a:lnTo>
                    <a:lnTo>
                      <a:pt x="117" y="1589"/>
                    </a:lnTo>
                    <a:lnTo>
                      <a:pt x="0" y="1579"/>
                    </a:lnTo>
                    <a:lnTo>
                      <a:pt x="15" y="1477"/>
                    </a:lnTo>
                    <a:lnTo>
                      <a:pt x="33" y="1378"/>
                    </a:lnTo>
                    <a:lnTo>
                      <a:pt x="56" y="1282"/>
                    </a:lnTo>
                    <a:lnTo>
                      <a:pt x="84" y="1190"/>
                    </a:lnTo>
                    <a:lnTo>
                      <a:pt x="115" y="1100"/>
                    </a:lnTo>
                    <a:lnTo>
                      <a:pt x="151" y="1012"/>
                    </a:lnTo>
                    <a:lnTo>
                      <a:pt x="190" y="928"/>
                    </a:lnTo>
                    <a:lnTo>
                      <a:pt x="234" y="846"/>
                    </a:lnTo>
                    <a:lnTo>
                      <a:pt x="284" y="767"/>
                    </a:lnTo>
                    <a:lnTo>
                      <a:pt x="337" y="691"/>
                    </a:lnTo>
                    <a:lnTo>
                      <a:pt x="394" y="619"/>
                    </a:lnTo>
                    <a:lnTo>
                      <a:pt x="457" y="550"/>
                    </a:lnTo>
                    <a:lnTo>
                      <a:pt x="524" y="482"/>
                    </a:lnTo>
                    <a:lnTo>
                      <a:pt x="595" y="419"/>
                    </a:lnTo>
                    <a:lnTo>
                      <a:pt x="672" y="358"/>
                    </a:lnTo>
                    <a:lnTo>
                      <a:pt x="753" y="302"/>
                    </a:lnTo>
                    <a:lnTo>
                      <a:pt x="838" y="247"/>
                    </a:lnTo>
                    <a:lnTo>
                      <a:pt x="935" y="193"/>
                    </a:lnTo>
                    <a:lnTo>
                      <a:pt x="1033" y="145"/>
                    </a:lnTo>
                    <a:lnTo>
                      <a:pt x="1131" y="105"/>
                    </a:lnTo>
                    <a:lnTo>
                      <a:pt x="1229" y="71"/>
                    </a:lnTo>
                    <a:lnTo>
                      <a:pt x="1329" y="43"/>
                    </a:lnTo>
                    <a:lnTo>
                      <a:pt x="1428" y="24"/>
                    </a:lnTo>
                    <a:lnTo>
                      <a:pt x="1528" y="9"/>
                    </a:lnTo>
                    <a:lnTo>
                      <a:pt x="1628" y="1"/>
                    </a:lnTo>
                    <a:lnTo>
                      <a:pt x="172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26" name="Freeform 44">
                <a:extLst>
                  <a:ext uri="{FF2B5EF4-FFF2-40B4-BE49-F238E27FC236}">
                    <a16:creationId xmlns:a16="http://schemas.microsoft.com/office/drawing/2014/main" id="{3428337D-39FA-4149-8B79-B5AD115F3F88}"/>
                  </a:ext>
                </a:extLst>
              </p:cNvPr>
              <p:cNvSpPr>
                <a:spLocks/>
              </p:cNvSpPr>
              <p:nvPr/>
            </p:nvSpPr>
            <p:spPr bwMode="auto">
              <a:xfrm>
                <a:off x="1765" y="961"/>
                <a:ext cx="107" cy="134"/>
              </a:xfrm>
              <a:custGeom>
                <a:avLst/>
                <a:gdLst>
                  <a:gd name="T0" fmla="*/ 1575 w 1599"/>
                  <a:gd name="T1" fmla="*/ 0 h 2013"/>
                  <a:gd name="T2" fmla="*/ 1588 w 1599"/>
                  <a:gd name="T3" fmla="*/ 107 h 2013"/>
                  <a:gd name="T4" fmla="*/ 1597 w 1599"/>
                  <a:gd name="T5" fmla="*/ 212 h 2013"/>
                  <a:gd name="T6" fmla="*/ 1599 w 1599"/>
                  <a:gd name="T7" fmla="*/ 313 h 2013"/>
                  <a:gd name="T8" fmla="*/ 1596 w 1599"/>
                  <a:gd name="T9" fmla="*/ 413 h 2013"/>
                  <a:gd name="T10" fmla="*/ 1586 w 1599"/>
                  <a:gd name="T11" fmla="*/ 512 h 2013"/>
                  <a:gd name="T12" fmla="*/ 1573 w 1599"/>
                  <a:gd name="T13" fmla="*/ 607 h 2013"/>
                  <a:gd name="T14" fmla="*/ 1553 w 1599"/>
                  <a:gd name="T15" fmla="*/ 701 h 2013"/>
                  <a:gd name="T16" fmla="*/ 1529 w 1599"/>
                  <a:gd name="T17" fmla="*/ 792 h 2013"/>
                  <a:gd name="T18" fmla="*/ 1501 w 1599"/>
                  <a:gd name="T19" fmla="*/ 880 h 2013"/>
                  <a:gd name="T20" fmla="*/ 1467 w 1599"/>
                  <a:gd name="T21" fmla="*/ 966 h 2013"/>
                  <a:gd name="T22" fmla="*/ 1429 w 1599"/>
                  <a:gd name="T23" fmla="*/ 1050 h 2013"/>
                  <a:gd name="T24" fmla="*/ 1388 w 1599"/>
                  <a:gd name="T25" fmla="*/ 1130 h 2013"/>
                  <a:gd name="T26" fmla="*/ 1343 w 1599"/>
                  <a:gd name="T27" fmla="*/ 1208 h 2013"/>
                  <a:gd name="T28" fmla="*/ 1293 w 1599"/>
                  <a:gd name="T29" fmla="*/ 1284 h 2013"/>
                  <a:gd name="T30" fmla="*/ 1241 w 1599"/>
                  <a:gd name="T31" fmla="*/ 1355 h 2013"/>
                  <a:gd name="T32" fmla="*/ 1185 w 1599"/>
                  <a:gd name="T33" fmla="*/ 1423 h 2013"/>
                  <a:gd name="T34" fmla="*/ 1126 w 1599"/>
                  <a:gd name="T35" fmla="*/ 1488 h 2013"/>
                  <a:gd name="T36" fmla="*/ 1065 w 1599"/>
                  <a:gd name="T37" fmla="*/ 1550 h 2013"/>
                  <a:gd name="T38" fmla="*/ 1000 w 1599"/>
                  <a:gd name="T39" fmla="*/ 1609 h 2013"/>
                  <a:gd name="T40" fmla="*/ 935 w 1599"/>
                  <a:gd name="T41" fmla="*/ 1664 h 2013"/>
                  <a:gd name="T42" fmla="*/ 865 w 1599"/>
                  <a:gd name="T43" fmla="*/ 1715 h 2013"/>
                  <a:gd name="T44" fmla="*/ 795 w 1599"/>
                  <a:gd name="T45" fmla="*/ 1762 h 2013"/>
                  <a:gd name="T46" fmla="*/ 723 w 1599"/>
                  <a:gd name="T47" fmla="*/ 1806 h 2013"/>
                  <a:gd name="T48" fmla="*/ 650 w 1599"/>
                  <a:gd name="T49" fmla="*/ 1846 h 2013"/>
                  <a:gd name="T50" fmla="*/ 575 w 1599"/>
                  <a:gd name="T51" fmla="*/ 1882 h 2013"/>
                  <a:gd name="T52" fmla="*/ 498 w 1599"/>
                  <a:gd name="T53" fmla="*/ 1914 h 2013"/>
                  <a:gd name="T54" fmla="*/ 421 w 1599"/>
                  <a:gd name="T55" fmla="*/ 1942 h 2013"/>
                  <a:gd name="T56" fmla="*/ 343 w 1599"/>
                  <a:gd name="T57" fmla="*/ 1965 h 2013"/>
                  <a:gd name="T58" fmla="*/ 265 w 1599"/>
                  <a:gd name="T59" fmla="*/ 1984 h 2013"/>
                  <a:gd name="T60" fmla="*/ 186 w 1599"/>
                  <a:gd name="T61" fmla="*/ 1999 h 2013"/>
                  <a:gd name="T62" fmla="*/ 108 w 1599"/>
                  <a:gd name="T63" fmla="*/ 2008 h 2013"/>
                  <a:gd name="T64" fmla="*/ 30 w 1599"/>
                  <a:gd name="T65" fmla="*/ 2013 h 2013"/>
                  <a:gd name="T66" fmla="*/ 15 w 1599"/>
                  <a:gd name="T67" fmla="*/ 1846 h 2013"/>
                  <a:gd name="T68" fmla="*/ 0 w 1599"/>
                  <a:gd name="T69" fmla="*/ 1677 h 2013"/>
                  <a:gd name="T70" fmla="*/ 91 w 1599"/>
                  <a:gd name="T71" fmla="*/ 1665 h 2013"/>
                  <a:gd name="T72" fmla="*/ 179 w 1599"/>
                  <a:gd name="T73" fmla="*/ 1648 h 2013"/>
                  <a:gd name="T74" fmla="*/ 265 w 1599"/>
                  <a:gd name="T75" fmla="*/ 1626 h 2013"/>
                  <a:gd name="T76" fmla="*/ 348 w 1599"/>
                  <a:gd name="T77" fmla="*/ 1600 h 2013"/>
                  <a:gd name="T78" fmla="*/ 428 w 1599"/>
                  <a:gd name="T79" fmla="*/ 1568 h 2013"/>
                  <a:gd name="T80" fmla="*/ 506 w 1599"/>
                  <a:gd name="T81" fmla="*/ 1532 h 2013"/>
                  <a:gd name="T82" fmla="*/ 580 w 1599"/>
                  <a:gd name="T83" fmla="*/ 1491 h 2013"/>
                  <a:gd name="T84" fmla="*/ 652 w 1599"/>
                  <a:gd name="T85" fmla="*/ 1445 h 2013"/>
                  <a:gd name="T86" fmla="*/ 721 w 1599"/>
                  <a:gd name="T87" fmla="*/ 1395 h 2013"/>
                  <a:gd name="T88" fmla="*/ 787 w 1599"/>
                  <a:gd name="T89" fmla="*/ 1339 h 2013"/>
                  <a:gd name="T90" fmla="*/ 851 w 1599"/>
                  <a:gd name="T91" fmla="*/ 1279 h 2013"/>
                  <a:gd name="T92" fmla="*/ 912 w 1599"/>
                  <a:gd name="T93" fmla="*/ 1213 h 2013"/>
                  <a:gd name="T94" fmla="*/ 969 w 1599"/>
                  <a:gd name="T95" fmla="*/ 1143 h 2013"/>
                  <a:gd name="T96" fmla="*/ 1023 w 1599"/>
                  <a:gd name="T97" fmla="*/ 1069 h 2013"/>
                  <a:gd name="T98" fmla="*/ 1071 w 1599"/>
                  <a:gd name="T99" fmla="*/ 994 h 2013"/>
                  <a:gd name="T100" fmla="*/ 1113 w 1599"/>
                  <a:gd name="T101" fmla="*/ 916 h 2013"/>
                  <a:gd name="T102" fmla="*/ 1150 w 1599"/>
                  <a:gd name="T103" fmla="*/ 837 h 2013"/>
                  <a:gd name="T104" fmla="*/ 1181 w 1599"/>
                  <a:gd name="T105" fmla="*/ 756 h 2013"/>
                  <a:gd name="T106" fmla="*/ 1207 w 1599"/>
                  <a:gd name="T107" fmla="*/ 675 h 2013"/>
                  <a:gd name="T108" fmla="*/ 1228 w 1599"/>
                  <a:gd name="T109" fmla="*/ 592 h 2013"/>
                  <a:gd name="T110" fmla="*/ 1242 w 1599"/>
                  <a:gd name="T111" fmla="*/ 507 h 2013"/>
                  <a:gd name="T112" fmla="*/ 1252 w 1599"/>
                  <a:gd name="T113" fmla="*/ 420 h 2013"/>
                  <a:gd name="T114" fmla="*/ 1256 w 1599"/>
                  <a:gd name="T115" fmla="*/ 332 h 2013"/>
                  <a:gd name="T116" fmla="*/ 1255 w 1599"/>
                  <a:gd name="T117" fmla="*/ 243 h 2013"/>
                  <a:gd name="T118" fmla="*/ 1248 w 1599"/>
                  <a:gd name="T119" fmla="*/ 153 h 2013"/>
                  <a:gd name="T120" fmla="*/ 1238 w 1599"/>
                  <a:gd name="T121" fmla="*/ 60 h 2013"/>
                  <a:gd name="T122" fmla="*/ 1407 w 1599"/>
                  <a:gd name="T123" fmla="*/ 30 h 2013"/>
                  <a:gd name="T124" fmla="*/ 1575 w 1599"/>
                  <a:gd name="T125" fmla="*/ 0 h 2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99" h="2013">
                    <a:moveTo>
                      <a:pt x="1575" y="0"/>
                    </a:moveTo>
                    <a:lnTo>
                      <a:pt x="1588" y="107"/>
                    </a:lnTo>
                    <a:lnTo>
                      <a:pt x="1597" y="212"/>
                    </a:lnTo>
                    <a:lnTo>
                      <a:pt x="1599" y="313"/>
                    </a:lnTo>
                    <a:lnTo>
                      <a:pt x="1596" y="413"/>
                    </a:lnTo>
                    <a:lnTo>
                      <a:pt x="1586" y="512"/>
                    </a:lnTo>
                    <a:lnTo>
                      <a:pt x="1573" y="607"/>
                    </a:lnTo>
                    <a:lnTo>
                      <a:pt x="1553" y="701"/>
                    </a:lnTo>
                    <a:lnTo>
                      <a:pt x="1529" y="792"/>
                    </a:lnTo>
                    <a:lnTo>
                      <a:pt x="1501" y="880"/>
                    </a:lnTo>
                    <a:lnTo>
                      <a:pt x="1467" y="966"/>
                    </a:lnTo>
                    <a:lnTo>
                      <a:pt x="1429" y="1050"/>
                    </a:lnTo>
                    <a:lnTo>
                      <a:pt x="1388" y="1130"/>
                    </a:lnTo>
                    <a:lnTo>
                      <a:pt x="1343" y="1208"/>
                    </a:lnTo>
                    <a:lnTo>
                      <a:pt x="1293" y="1284"/>
                    </a:lnTo>
                    <a:lnTo>
                      <a:pt x="1241" y="1355"/>
                    </a:lnTo>
                    <a:lnTo>
                      <a:pt x="1185" y="1423"/>
                    </a:lnTo>
                    <a:lnTo>
                      <a:pt x="1126" y="1488"/>
                    </a:lnTo>
                    <a:lnTo>
                      <a:pt x="1065" y="1550"/>
                    </a:lnTo>
                    <a:lnTo>
                      <a:pt x="1000" y="1609"/>
                    </a:lnTo>
                    <a:lnTo>
                      <a:pt x="935" y="1664"/>
                    </a:lnTo>
                    <a:lnTo>
                      <a:pt x="865" y="1715"/>
                    </a:lnTo>
                    <a:lnTo>
                      <a:pt x="795" y="1762"/>
                    </a:lnTo>
                    <a:lnTo>
                      <a:pt x="723" y="1806"/>
                    </a:lnTo>
                    <a:lnTo>
                      <a:pt x="650" y="1846"/>
                    </a:lnTo>
                    <a:lnTo>
                      <a:pt x="575" y="1882"/>
                    </a:lnTo>
                    <a:lnTo>
                      <a:pt x="498" y="1914"/>
                    </a:lnTo>
                    <a:lnTo>
                      <a:pt x="421" y="1942"/>
                    </a:lnTo>
                    <a:lnTo>
                      <a:pt x="343" y="1965"/>
                    </a:lnTo>
                    <a:lnTo>
                      <a:pt x="265" y="1984"/>
                    </a:lnTo>
                    <a:lnTo>
                      <a:pt x="186" y="1999"/>
                    </a:lnTo>
                    <a:lnTo>
                      <a:pt x="108" y="2008"/>
                    </a:lnTo>
                    <a:lnTo>
                      <a:pt x="30" y="2013"/>
                    </a:lnTo>
                    <a:lnTo>
                      <a:pt x="15" y="1846"/>
                    </a:lnTo>
                    <a:lnTo>
                      <a:pt x="0" y="1677"/>
                    </a:lnTo>
                    <a:lnTo>
                      <a:pt x="91" y="1665"/>
                    </a:lnTo>
                    <a:lnTo>
                      <a:pt x="179" y="1648"/>
                    </a:lnTo>
                    <a:lnTo>
                      <a:pt x="265" y="1626"/>
                    </a:lnTo>
                    <a:lnTo>
                      <a:pt x="348" y="1600"/>
                    </a:lnTo>
                    <a:lnTo>
                      <a:pt x="428" y="1568"/>
                    </a:lnTo>
                    <a:lnTo>
                      <a:pt x="506" y="1532"/>
                    </a:lnTo>
                    <a:lnTo>
                      <a:pt x="580" y="1491"/>
                    </a:lnTo>
                    <a:lnTo>
                      <a:pt x="652" y="1445"/>
                    </a:lnTo>
                    <a:lnTo>
                      <a:pt x="721" y="1395"/>
                    </a:lnTo>
                    <a:lnTo>
                      <a:pt x="787" y="1339"/>
                    </a:lnTo>
                    <a:lnTo>
                      <a:pt x="851" y="1279"/>
                    </a:lnTo>
                    <a:lnTo>
                      <a:pt x="912" y="1213"/>
                    </a:lnTo>
                    <a:lnTo>
                      <a:pt x="969" y="1143"/>
                    </a:lnTo>
                    <a:lnTo>
                      <a:pt x="1023" y="1069"/>
                    </a:lnTo>
                    <a:lnTo>
                      <a:pt x="1071" y="994"/>
                    </a:lnTo>
                    <a:lnTo>
                      <a:pt x="1113" y="916"/>
                    </a:lnTo>
                    <a:lnTo>
                      <a:pt x="1150" y="837"/>
                    </a:lnTo>
                    <a:lnTo>
                      <a:pt x="1181" y="756"/>
                    </a:lnTo>
                    <a:lnTo>
                      <a:pt x="1207" y="675"/>
                    </a:lnTo>
                    <a:lnTo>
                      <a:pt x="1228" y="592"/>
                    </a:lnTo>
                    <a:lnTo>
                      <a:pt x="1242" y="507"/>
                    </a:lnTo>
                    <a:lnTo>
                      <a:pt x="1252" y="420"/>
                    </a:lnTo>
                    <a:lnTo>
                      <a:pt x="1256" y="332"/>
                    </a:lnTo>
                    <a:lnTo>
                      <a:pt x="1255" y="243"/>
                    </a:lnTo>
                    <a:lnTo>
                      <a:pt x="1248" y="153"/>
                    </a:lnTo>
                    <a:lnTo>
                      <a:pt x="1238" y="60"/>
                    </a:lnTo>
                    <a:lnTo>
                      <a:pt x="1407" y="30"/>
                    </a:lnTo>
                    <a:lnTo>
                      <a:pt x="157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27" name="Freeform 45">
                <a:extLst>
                  <a:ext uri="{FF2B5EF4-FFF2-40B4-BE49-F238E27FC236}">
                    <a16:creationId xmlns:a16="http://schemas.microsoft.com/office/drawing/2014/main" id="{8962BAED-4A36-461F-9A33-AF23F82697B4}"/>
                  </a:ext>
                </a:extLst>
              </p:cNvPr>
              <p:cNvSpPr>
                <a:spLocks/>
              </p:cNvSpPr>
              <p:nvPr/>
            </p:nvSpPr>
            <p:spPr bwMode="auto">
              <a:xfrm>
                <a:off x="1644" y="989"/>
                <a:ext cx="105" cy="106"/>
              </a:xfrm>
              <a:custGeom>
                <a:avLst/>
                <a:gdLst>
                  <a:gd name="T0" fmla="*/ 328 w 1588"/>
                  <a:gd name="T1" fmla="*/ 0 h 1599"/>
                  <a:gd name="T2" fmla="*/ 348 w 1588"/>
                  <a:gd name="T3" fmla="*/ 102 h 1599"/>
                  <a:gd name="T4" fmla="*/ 371 w 1588"/>
                  <a:gd name="T5" fmla="*/ 200 h 1599"/>
                  <a:gd name="T6" fmla="*/ 398 w 1588"/>
                  <a:gd name="T7" fmla="*/ 292 h 1599"/>
                  <a:gd name="T8" fmla="*/ 429 w 1588"/>
                  <a:gd name="T9" fmla="*/ 382 h 1599"/>
                  <a:gd name="T10" fmla="*/ 465 w 1588"/>
                  <a:gd name="T11" fmla="*/ 467 h 1599"/>
                  <a:gd name="T12" fmla="*/ 505 w 1588"/>
                  <a:gd name="T13" fmla="*/ 548 h 1599"/>
                  <a:gd name="T14" fmla="*/ 549 w 1588"/>
                  <a:gd name="T15" fmla="*/ 624 h 1599"/>
                  <a:gd name="T16" fmla="*/ 597 w 1588"/>
                  <a:gd name="T17" fmla="*/ 697 h 1599"/>
                  <a:gd name="T18" fmla="*/ 648 w 1588"/>
                  <a:gd name="T19" fmla="*/ 765 h 1599"/>
                  <a:gd name="T20" fmla="*/ 703 w 1588"/>
                  <a:gd name="T21" fmla="*/ 829 h 1599"/>
                  <a:gd name="T22" fmla="*/ 764 w 1588"/>
                  <a:gd name="T23" fmla="*/ 889 h 1599"/>
                  <a:gd name="T24" fmla="*/ 828 w 1588"/>
                  <a:gd name="T25" fmla="*/ 944 h 1599"/>
                  <a:gd name="T26" fmla="*/ 896 w 1588"/>
                  <a:gd name="T27" fmla="*/ 997 h 1599"/>
                  <a:gd name="T28" fmla="*/ 968 w 1588"/>
                  <a:gd name="T29" fmla="*/ 1044 h 1599"/>
                  <a:gd name="T30" fmla="*/ 1045 w 1588"/>
                  <a:gd name="T31" fmla="*/ 1088 h 1599"/>
                  <a:gd name="T32" fmla="*/ 1124 w 1588"/>
                  <a:gd name="T33" fmla="*/ 1128 h 1599"/>
                  <a:gd name="T34" fmla="*/ 1209 w 1588"/>
                  <a:gd name="T35" fmla="*/ 1163 h 1599"/>
                  <a:gd name="T36" fmla="*/ 1297 w 1588"/>
                  <a:gd name="T37" fmla="*/ 1194 h 1599"/>
                  <a:gd name="T38" fmla="*/ 1390 w 1588"/>
                  <a:gd name="T39" fmla="*/ 1222 h 1599"/>
                  <a:gd name="T40" fmla="*/ 1486 w 1588"/>
                  <a:gd name="T41" fmla="*/ 1246 h 1599"/>
                  <a:gd name="T42" fmla="*/ 1588 w 1588"/>
                  <a:gd name="T43" fmla="*/ 1265 h 1599"/>
                  <a:gd name="T44" fmla="*/ 1573 w 1588"/>
                  <a:gd name="T45" fmla="*/ 1430 h 1599"/>
                  <a:gd name="T46" fmla="*/ 1558 w 1588"/>
                  <a:gd name="T47" fmla="*/ 1599 h 1599"/>
                  <a:gd name="T48" fmla="*/ 1461 w 1588"/>
                  <a:gd name="T49" fmla="*/ 1587 h 1599"/>
                  <a:gd name="T50" fmla="*/ 1366 w 1588"/>
                  <a:gd name="T51" fmla="*/ 1571 h 1599"/>
                  <a:gd name="T52" fmla="*/ 1273 w 1588"/>
                  <a:gd name="T53" fmla="*/ 1550 h 1599"/>
                  <a:gd name="T54" fmla="*/ 1184 w 1588"/>
                  <a:gd name="T55" fmla="*/ 1524 h 1599"/>
                  <a:gd name="T56" fmla="*/ 1096 w 1588"/>
                  <a:gd name="T57" fmla="*/ 1494 h 1599"/>
                  <a:gd name="T58" fmla="*/ 1011 w 1588"/>
                  <a:gd name="T59" fmla="*/ 1459 h 1599"/>
                  <a:gd name="T60" fmla="*/ 929 w 1588"/>
                  <a:gd name="T61" fmla="*/ 1420 h 1599"/>
                  <a:gd name="T62" fmla="*/ 851 w 1588"/>
                  <a:gd name="T63" fmla="*/ 1377 h 1599"/>
                  <a:gd name="T64" fmla="*/ 776 w 1588"/>
                  <a:gd name="T65" fmla="*/ 1331 h 1599"/>
                  <a:gd name="T66" fmla="*/ 702 w 1588"/>
                  <a:gd name="T67" fmla="*/ 1280 h 1599"/>
                  <a:gd name="T68" fmla="*/ 633 w 1588"/>
                  <a:gd name="T69" fmla="*/ 1227 h 1599"/>
                  <a:gd name="T70" fmla="*/ 566 w 1588"/>
                  <a:gd name="T71" fmla="*/ 1170 h 1599"/>
                  <a:gd name="T72" fmla="*/ 504 w 1588"/>
                  <a:gd name="T73" fmla="*/ 1111 h 1599"/>
                  <a:gd name="T74" fmla="*/ 444 w 1588"/>
                  <a:gd name="T75" fmla="*/ 1049 h 1599"/>
                  <a:gd name="T76" fmla="*/ 388 w 1588"/>
                  <a:gd name="T77" fmla="*/ 984 h 1599"/>
                  <a:gd name="T78" fmla="*/ 334 w 1588"/>
                  <a:gd name="T79" fmla="*/ 918 h 1599"/>
                  <a:gd name="T80" fmla="*/ 285 w 1588"/>
                  <a:gd name="T81" fmla="*/ 850 h 1599"/>
                  <a:gd name="T82" fmla="*/ 240 w 1588"/>
                  <a:gd name="T83" fmla="*/ 780 h 1599"/>
                  <a:gd name="T84" fmla="*/ 198 w 1588"/>
                  <a:gd name="T85" fmla="*/ 708 h 1599"/>
                  <a:gd name="T86" fmla="*/ 159 w 1588"/>
                  <a:gd name="T87" fmla="*/ 635 h 1599"/>
                  <a:gd name="T88" fmla="*/ 125 w 1588"/>
                  <a:gd name="T89" fmla="*/ 560 h 1599"/>
                  <a:gd name="T90" fmla="*/ 95 w 1588"/>
                  <a:gd name="T91" fmla="*/ 486 h 1599"/>
                  <a:gd name="T92" fmla="*/ 68 w 1588"/>
                  <a:gd name="T93" fmla="*/ 410 h 1599"/>
                  <a:gd name="T94" fmla="*/ 46 w 1588"/>
                  <a:gd name="T95" fmla="*/ 333 h 1599"/>
                  <a:gd name="T96" fmla="*/ 29 w 1588"/>
                  <a:gd name="T97" fmla="*/ 258 h 1599"/>
                  <a:gd name="T98" fmla="*/ 15 w 1588"/>
                  <a:gd name="T99" fmla="*/ 181 h 1599"/>
                  <a:gd name="T100" fmla="*/ 6 w 1588"/>
                  <a:gd name="T101" fmla="*/ 105 h 1599"/>
                  <a:gd name="T102" fmla="*/ 0 w 1588"/>
                  <a:gd name="T103" fmla="*/ 30 h 1599"/>
                  <a:gd name="T104" fmla="*/ 166 w 1588"/>
                  <a:gd name="T105" fmla="*/ 15 h 1599"/>
                  <a:gd name="T106" fmla="*/ 328 w 1588"/>
                  <a:gd name="T107" fmla="*/ 0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88" h="1599">
                    <a:moveTo>
                      <a:pt x="328" y="0"/>
                    </a:moveTo>
                    <a:lnTo>
                      <a:pt x="348" y="102"/>
                    </a:lnTo>
                    <a:lnTo>
                      <a:pt x="371" y="200"/>
                    </a:lnTo>
                    <a:lnTo>
                      <a:pt x="398" y="292"/>
                    </a:lnTo>
                    <a:lnTo>
                      <a:pt x="429" y="382"/>
                    </a:lnTo>
                    <a:lnTo>
                      <a:pt x="465" y="467"/>
                    </a:lnTo>
                    <a:lnTo>
                      <a:pt x="505" y="548"/>
                    </a:lnTo>
                    <a:lnTo>
                      <a:pt x="549" y="624"/>
                    </a:lnTo>
                    <a:lnTo>
                      <a:pt x="597" y="697"/>
                    </a:lnTo>
                    <a:lnTo>
                      <a:pt x="648" y="765"/>
                    </a:lnTo>
                    <a:lnTo>
                      <a:pt x="703" y="829"/>
                    </a:lnTo>
                    <a:lnTo>
                      <a:pt x="764" y="889"/>
                    </a:lnTo>
                    <a:lnTo>
                      <a:pt x="828" y="944"/>
                    </a:lnTo>
                    <a:lnTo>
                      <a:pt x="896" y="997"/>
                    </a:lnTo>
                    <a:lnTo>
                      <a:pt x="968" y="1044"/>
                    </a:lnTo>
                    <a:lnTo>
                      <a:pt x="1045" y="1088"/>
                    </a:lnTo>
                    <a:lnTo>
                      <a:pt x="1124" y="1128"/>
                    </a:lnTo>
                    <a:lnTo>
                      <a:pt x="1209" y="1163"/>
                    </a:lnTo>
                    <a:lnTo>
                      <a:pt x="1297" y="1194"/>
                    </a:lnTo>
                    <a:lnTo>
                      <a:pt x="1390" y="1222"/>
                    </a:lnTo>
                    <a:lnTo>
                      <a:pt x="1486" y="1246"/>
                    </a:lnTo>
                    <a:lnTo>
                      <a:pt x="1588" y="1265"/>
                    </a:lnTo>
                    <a:lnTo>
                      <a:pt x="1573" y="1430"/>
                    </a:lnTo>
                    <a:lnTo>
                      <a:pt x="1558" y="1599"/>
                    </a:lnTo>
                    <a:lnTo>
                      <a:pt x="1461" y="1587"/>
                    </a:lnTo>
                    <a:lnTo>
                      <a:pt x="1366" y="1571"/>
                    </a:lnTo>
                    <a:lnTo>
                      <a:pt x="1273" y="1550"/>
                    </a:lnTo>
                    <a:lnTo>
                      <a:pt x="1184" y="1524"/>
                    </a:lnTo>
                    <a:lnTo>
                      <a:pt x="1096" y="1494"/>
                    </a:lnTo>
                    <a:lnTo>
                      <a:pt x="1011" y="1459"/>
                    </a:lnTo>
                    <a:lnTo>
                      <a:pt x="929" y="1420"/>
                    </a:lnTo>
                    <a:lnTo>
                      <a:pt x="851" y="1377"/>
                    </a:lnTo>
                    <a:lnTo>
                      <a:pt x="776" y="1331"/>
                    </a:lnTo>
                    <a:lnTo>
                      <a:pt x="702" y="1280"/>
                    </a:lnTo>
                    <a:lnTo>
                      <a:pt x="633" y="1227"/>
                    </a:lnTo>
                    <a:lnTo>
                      <a:pt x="566" y="1170"/>
                    </a:lnTo>
                    <a:lnTo>
                      <a:pt x="504" y="1111"/>
                    </a:lnTo>
                    <a:lnTo>
                      <a:pt x="444" y="1049"/>
                    </a:lnTo>
                    <a:lnTo>
                      <a:pt x="388" y="984"/>
                    </a:lnTo>
                    <a:lnTo>
                      <a:pt x="334" y="918"/>
                    </a:lnTo>
                    <a:lnTo>
                      <a:pt x="285" y="850"/>
                    </a:lnTo>
                    <a:lnTo>
                      <a:pt x="240" y="780"/>
                    </a:lnTo>
                    <a:lnTo>
                      <a:pt x="198" y="708"/>
                    </a:lnTo>
                    <a:lnTo>
                      <a:pt x="159" y="635"/>
                    </a:lnTo>
                    <a:lnTo>
                      <a:pt x="125" y="560"/>
                    </a:lnTo>
                    <a:lnTo>
                      <a:pt x="95" y="486"/>
                    </a:lnTo>
                    <a:lnTo>
                      <a:pt x="68" y="410"/>
                    </a:lnTo>
                    <a:lnTo>
                      <a:pt x="46" y="333"/>
                    </a:lnTo>
                    <a:lnTo>
                      <a:pt x="29" y="258"/>
                    </a:lnTo>
                    <a:lnTo>
                      <a:pt x="15" y="181"/>
                    </a:lnTo>
                    <a:lnTo>
                      <a:pt x="6" y="105"/>
                    </a:lnTo>
                    <a:lnTo>
                      <a:pt x="0" y="30"/>
                    </a:lnTo>
                    <a:lnTo>
                      <a:pt x="166" y="15"/>
                    </a:lnTo>
                    <a:lnTo>
                      <a:pt x="32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28" name="Freeform 46">
                <a:extLst>
                  <a:ext uri="{FF2B5EF4-FFF2-40B4-BE49-F238E27FC236}">
                    <a16:creationId xmlns:a16="http://schemas.microsoft.com/office/drawing/2014/main" id="{C538E269-7A93-4DF0-A8BB-3F618003D467}"/>
                  </a:ext>
                </a:extLst>
              </p:cNvPr>
              <p:cNvSpPr>
                <a:spLocks/>
              </p:cNvSpPr>
              <p:nvPr/>
            </p:nvSpPr>
            <p:spPr bwMode="auto">
              <a:xfrm>
                <a:off x="1810" y="886"/>
                <a:ext cx="55" cy="63"/>
              </a:xfrm>
              <a:custGeom>
                <a:avLst/>
                <a:gdLst>
                  <a:gd name="T0" fmla="*/ 197 w 828"/>
                  <a:gd name="T1" fmla="*/ 0 h 942"/>
                  <a:gd name="T2" fmla="*/ 275 w 828"/>
                  <a:gd name="T3" fmla="*/ 60 h 942"/>
                  <a:gd name="T4" fmla="*/ 349 w 828"/>
                  <a:gd name="T5" fmla="*/ 122 h 942"/>
                  <a:gd name="T6" fmla="*/ 418 w 828"/>
                  <a:gd name="T7" fmla="*/ 188 h 942"/>
                  <a:gd name="T8" fmla="*/ 484 w 828"/>
                  <a:gd name="T9" fmla="*/ 257 h 942"/>
                  <a:gd name="T10" fmla="*/ 546 w 828"/>
                  <a:gd name="T11" fmla="*/ 328 h 942"/>
                  <a:gd name="T12" fmla="*/ 603 w 828"/>
                  <a:gd name="T13" fmla="*/ 403 h 942"/>
                  <a:gd name="T14" fmla="*/ 656 w 828"/>
                  <a:gd name="T15" fmla="*/ 480 h 942"/>
                  <a:gd name="T16" fmla="*/ 705 w 828"/>
                  <a:gd name="T17" fmla="*/ 561 h 942"/>
                  <a:gd name="T18" fmla="*/ 750 w 828"/>
                  <a:gd name="T19" fmla="*/ 646 h 942"/>
                  <a:gd name="T20" fmla="*/ 791 w 828"/>
                  <a:gd name="T21" fmla="*/ 733 h 942"/>
                  <a:gd name="T22" fmla="*/ 828 w 828"/>
                  <a:gd name="T23" fmla="*/ 825 h 942"/>
                  <a:gd name="T24" fmla="*/ 718 w 828"/>
                  <a:gd name="T25" fmla="*/ 865 h 942"/>
                  <a:gd name="T26" fmla="*/ 611 w 828"/>
                  <a:gd name="T27" fmla="*/ 903 h 942"/>
                  <a:gd name="T28" fmla="*/ 504 w 828"/>
                  <a:gd name="T29" fmla="*/ 942 h 942"/>
                  <a:gd name="T30" fmla="*/ 472 w 828"/>
                  <a:gd name="T31" fmla="*/ 862 h 942"/>
                  <a:gd name="T32" fmla="*/ 435 w 828"/>
                  <a:gd name="T33" fmla="*/ 786 h 942"/>
                  <a:gd name="T34" fmla="*/ 394 w 828"/>
                  <a:gd name="T35" fmla="*/ 712 h 942"/>
                  <a:gd name="T36" fmla="*/ 349 w 828"/>
                  <a:gd name="T37" fmla="*/ 641 h 942"/>
                  <a:gd name="T38" fmla="*/ 300 w 828"/>
                  <a:gd name="T39" fmla="*/ 573 h 942"/>
                  <a:gd name="T40" fmla="*/ 247 w 828"/>
                  <a:gd name="T41" fmla="*/ 508 h 942"/>
                  <a:gd name="T42" fmla="*/ 190 w 828"/>
                  <a:gd name="T43" fmla="*/ 447 h 942"/>
                  <a:gd name="T44" fmla="*/ 130 w 828"/>
                  <a:gd name="T45" fmla="*/ 389 h 942"/>
                  <a:gd name="T46" fmla="*/ 67 w 828"/>
                  <a:gd name="T47" fmla="*/ 334 h 942"/>
                  <a:gd name="T48" fmla="*/ 0 w 828"/>
                  <a:gd name="T49" fmla="*/ 283 h 942"/>
                  <a:gd name="T50" fmla="*/ 66 w 828"/>
                  <a:gd name="T51" fmla="*/ 188 h 942"/>
                  <a:gd name="T52" fmla="*/ 132 w 828"/>
                  <a:gd name="T53" fmla="*/ 94 h 942"/>
                  <a:gd name="T54" fmla="*/ 197 w 828"/>
                  <a:gd name="T55" fmla="*/ 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28" h="942">
                    <a:moveTo>
                      <a:pt x="197" y="0"/>
                    </a:moveTo>
                    <a:lnTo>
                      <a:pt x="275" y="60"/>
                    </a:lnTo>
                    <a:lnTo>
                      <a:pt x="349" y="122"/>
                    </a:lnTo>
                    <a:lnTo>
                      <a:pt x="418" y="188"/>
                    </a:lnTo>
                    <a:lnTo>
                      <a:pt x="484" y="257"/>
                    </a:lnTo>
                    <a:lnTo>
                      <a:pt x="546" y="328"/>
                    </a:lnTo>
                    <a:lnTo>
                      <a:pt x="603" y="403"/>
                    </a:lnTo>
                    <a:lnTo>
                      <a:pt x="656" y="480"/>
                    </a:lnTo>
                    <a:lnTo>
                      <a:pt x="705" y="561"/>
                    </a:lnTo>
                    <a:lnTo>
                      <a:pt x="750" y="646"/>
                    </a:lnTo>
                    <a:lnTo>
                      <a:pt x="791" y="733"/>
                    </a:lnTo>
                    <a:lnTo>
                      <a:pt x="828" y="825"/>
                    </a:lnTo>
                    <a:lnTo>
                      <a:pt x="718" y="865"/>
                    </a:lnTo>
                    <a:lnTo>
                      <a:pt x="611" y="903"/>
                    </a:lnTo>
                    <a:lnTo>
                      <a:pt x="504" y="942"/>
                    </a:lnTo>
                    <a:lnTo>
                      <a:pt x="472" y="862"/>
                    </a:lnTo>
                    <a:lnTo>
                      <a:pt x="435" y="786"/>
                    </a:lnTo>
                    <a:lnTo>
                      <a:pt x="394" y="712"/>
                    </a:lnTo>
                    <a:lnTo>
                      <a:pt x="349" y="641"/>
                    </a:lnTo>
                    <a:lnTo>
                      <a:pt x="300" y="573"/>
                    </a:lnTo>
                    <a:lnTo>
                      <a:pt x="247" y="508"/>
                    </a:lnTo>
                    <a:lnTo>
                      <a:pt x="190" y="447"/>
                    </a:lnTo>
                    <a:lnTo>
                      <a:pt x="130" y="389"/>
                    </a:lnTo>
                    <a:lnTo>
                      <a:pt x="67" y="334"/>
                    </a:lnTo>
                    <a:lnTo>
                      <a:pt x="0" y="283"/>
                    </a:lnTo>
                    <a:lnTo>
                      <a:pt x="66" y="188"/>
                    </a:lnTo>
                    <a:lnTo>
                      <a:pt x="132" y="94"/>
                    </a:lnTo>
                    <a:lnTo>
                      <a:pt x="19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29" name="Freeform 47">
                <a:extLst>
                  <a:ext uri="{FF2B5EF4-FFF2-40B4-BE49-F238E27FC236}">
                    <a16:creationId xmlns:a16="http://schemas.microsoft.com/office/drawing/2014/main" id="{0714EEDC-9EAD-4ABF-8188-5C90BA6E3F78}"/>
                  </a:ext>
                </a:extLst>
              </p:cNvPr>
              <p:cNvSpPr>
                <a:spLocks noEditPoints="1"/>
              </p:cNvSpPr>
              <p:nvPr/>
            </p:nvSpPr>
            <p:spPr bwMode="auto">
              <a:xfrm>
                <a:off x="1782" y="950"/>
                <a:ext cx="33" cy="81"/>
              </a:xfrm>
              <a:custGeom>
                <a:avLst/>
                <a:gdLst>
                  <a:gd name="T0" fmla="*/ 112 w 495"/>
                  <a:gd name="T1" fmla="*/ 113 h 1223"/>
                  <a:gd name="T2" fmla="*/ 112 w 495"/>
                  <a:gd name="T3" fmla="*/ 1110 h 1223"/>
                  <a:gd name="T4" fmla="*/ 383 w 495"/>
                  <a:gd name="T5" fmla="*/ 1110 h 1223"/>
                  <a:gd name="T6" fmla="*/ 383 w 495"/>
                  <a:gd name="T7" fmla="*/ 113 h 1223"/>
                  <a:gd name="T8" fmla="*/ 112 w 495"/>
                  <a:gd name="T9" fmla="*/ 113 h 1223"/>
                  <a:gd name="T10" fmla="*/ 56 w 495"/>
                  <a:gd name="T11" fmla="*/ 0 h 1223"/>
                  <a:gd name="T12" fmla="*/ 439 w 495"/>
                  <a:gd name="T13" fmla="*/ 0 h 1223"/>
                  <a:gd name="T14" fmla="*/ 456 w 495"/>
                  <a:gd name="T15" fmla="*/ 3 h 1223"/>
                  <a:gd name="T16" fmla="*/ 472 w 495"/>
                  <a:gd name="T17" fmla="*/ 10 h 1223"/>
                  <a:gd name="T18" fmla="*/ 485 w 495"/>
                  <a:gd name="T19" fmla="*/ 23 h 1223"/>
                  <a:gd name="T20" fmla="*/ 492 w 495"/>
                  <a:gd name="T21" fmla="*/ 37 h 1223"/>
                  <a:gd name="T22" fmla="*/ 495 w 495"/>
                  <a:gd name="T23" fmla="*/ 55 h 1223"/>
                  <a:gd name="T24" fmla="*/ 495 w 495"/>
                  <a:gd name="T25" fmla="*/ 1167 h 1223"/>
                  <a:gd name="T26" fmla="*/ 492 w 495"/>
                  <a:gd name="T27" fmla="*/ 1185 h 1223"/>
                  <a:gd name="T28" fmla="*/ 485 w 495"/>
                  <a:gd name="T29" fmla="*/ 1200 h 1223"/>
                  <a:gd name="T30" fmla="*/ 472 w 495"/>
                  <a:gd name="T31" fmla="*/ 1212 h 1223"/>
                  <a:gd name="T32" fmla="*/ 456 w 495"/>
                  <a:gd name="T33" fmla="*/ 1220 h 1223"/>
                  <a:gd name="T34" fmla="*/ 439 w 495"/>
                  <a:gd name="T35" fmla="*/ 1223 h 1223"/>
                  <a:gd name="T36" fmla="*/ 56 w 495"/>
                  <a:gd name="T37" fmla="*/ 1223 h 1223"/>
                  <a:gd name="T38" fmla="*/ 38 w 495"/>
                  <a:gd name="T39" fmla="*/ 1220 h 1223"/>
                  <a:gd name="T40" fmla="*/ 22 w 495"/>
                  <a:gd name="T41" fmla="*/ 1212 h 1223"/>
                  <a:gd name="T42" fmla="*/ 11 w 495"/>
                  <a:gd name="T43" fmla="*/ 1200 h 1223"/>
                  <a:gd name="T44" fmla="*/ 2 w 495"/>
                  <a:gd name="T45" fmla="*/ 1185 h 1223"/>
                  <a:gd name="T46" fmla="*/ 0 w 495"/>
                  <a:gd name="T47" fmla="*/ 1167 h 1223"/>
                  <a:gd name="T48" fmla="*/ 0 w 495"/>
                  <a:gd name="T49" fmla="*/ 55 h 1223"/>
                  <a:gd name="T50" fmla="*/ 2 w 495"/>
                  <a:gd name="T51" fmla="*/ 37 h 1223"/>
                  <a:gd name="T52" fmla="*/ 11 w 495"/>
                  <a:gd name="T53" fmla="*/ 23 h 1223"/>
                  <a:gd name="T54" fmla="*/ 22 w 495"/>
                  <a:gd name="T55" fmla="*/ 10 h 1223"/>
                  <a:gd name="T56" fmla="*/ 38 w 495"/>
                  <a:gd name="T57" fmla="*/ 3 h 1223"/>
                  <a:gd name="T58" fmla="*/ 56 w 495"/>
                  <a:gd name="T59" fmla="*/ 0 h 1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95" h="1223">
                    <a:moveTo>
                      <a:pt x="112" y="113"/>
                    </a:moveTo>
                    <a:lnTo>
                      <a:pt x="112" y="1110"/>
                    </a:lnTo>
                    <a:lnTo>
                      <a:pt x="383" y="1110"/>
                    </a:lnTo>
                    <a:lnTo>
                      <a:pt x="383" y="113"/>
                    </a:lnTo>
                    <a:lnTo>
                      <a:pt x="112" y="113"/>
                    </a:lnTo>
                    <a:close/>
                    <a:moveTo>
                      <a:pt x="56" y="0"/>
                    </a:moveTo>
                    <a:lnTo>
                      <a:pt x="439" y="0"/>
                    </a:lnTo>
                    <a:lnTo>
                      <a:pt x="456" y="3"/>
                    </a:lnTo>
                    <a:lnTo>
                      <a:pt x="472" y="10"/>
                    </a:lnTo>
                    <a:lnTo>
                      <a:pt x="485" y="23"/>
                    </a:lnTo>
                    <a:lnTo>
                      <a:pt x="492" y="37"/>
                    </a:lnTo>
                    <a:lnTo>
                      <a:pt x="495" y="55"/>
                    </a:lnTo>
                    <a:lnTo>
                      <a:pt x="495" y="1167"/>
                    </a:lnTo>
                    <a:lnTo>
                      <a:pt x="492" y="1185"/>
                    </a:lnTo>
                    <a:lnTo>
                      <a:pt x="485" y="1200"/>
                    </a:lnTo>
                    <a:lnTo>
                      <a:pt x="472" y="1212"/>
                    </a:lnTo>
                    <a:lnTo>
                      <a:pt x="456" y="1220"/>
                    </a:lnTo>
                    <a:lnTo>
                      <a:pt x="439" y="1223"/>
                    </a:lnTo>
                    <a:lnTo>
                      <a:pt x="56" y="1223"/>
                    </a:lnTo>
                    <a:lnTo>
                      <a:pt x="38" y="1220"/>
                    </a:lnTo>
                    <a:lnTo>
                      <a:pt x="22" y="1212"/>
                    </a:lnTo>
                    <a:lnTo>
                      <a:pt x="11" y="1200"/>
                    </a:lnTo>
                    <a:lnTo>
                      <a:pt x="2" y="1185"/>
                    </a:lnTo>
                    <a:lnTo>
                      <a:pt x="0" y="1167"/>
                    </a:lnTo>
                    <a:lnTo>
                      <a:pt x="0" y="55"/>
                    </a:lnTo>
                    <a:lnTo>
                      <a:pt x="2" y="37"/>
                    </a:lnTo>
                    <a:lnTo>
                      <a:pt x="11" y="23"/>
                    </a:lnTo>
                    <a:lnTo>
                      <a:pt x="22" y="10"/>
                    </a:lnTo>
                    <a:lnTo>
                      <a:pt x="38" y="3"/>
                    </a:lnTo>
                    <a:lnTo>
                      <a:pt x="5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30" name="Freeform 48">
                <a:extLst>
                  <a:ext uri="{FF2B5EF4-FFF2-40B4-BE49-F238E27FC236}">
                    <a16:creationId xmlns:a16="http://schemas.microsoft.com/office/drawing/2014/main" id="{D17FC0F7-9C3D-4364-A027-A38C48D2811E}"/>
                  </a:ext>
                </a:extLst>
              </p:cNvPr>
              <p:cNvSpPr>
                <a:spLocks noEditPoints="1"/>
              </p:cNvSpPr>
              <p:nvPr/>
            </p:nvSpPr>
            <p:spPr bwMode="auto">
              <a:xfrm>
                <a:off x="1700" y="969"/>
                <a:ext cx="33" cy="62"/>
              </a:xfrm>
              <a:custGeom>
                <a:avLst/>
                <a:gdLst>
                  <a:gd name="T0" fmla="*/ 112 w 495"/>
                  <a:gd name="T1" fmla="*/ 728 h 928"/>
                  <a:gd name="T2" fmla="*/ 112 w 495"/>
                  <a:gd name="T3" fmla="*/ 815 h 928"/>
                  <a:gd name="T4" fmla="*/ 199 w 495"/>
                  <a:gd name="T5" fmla="*/ 815 h 928"/>
                  <a:gd name="T6" fmla="*/ 112 w 495"/>
                  <a:gd name="T7" fmla="*/ 728 h 928"/>
                  <a:gd name="T8" fmla="*/ 112 w 495"/>
                  <a:gd name="T9" fmla="*/ 551 h 928"/>
                  <a:gd name="T10" fmla="*/ 112 w 495"/>
                  <a:gd name="T11" fmla="*/ 639 h 928"/>
                  <a:gd name="T12" fmla="*/ 288 w 495"/>
                  <a:gd name="T13" fmla="*/ 815 h 928"/>
                  <a:gd name="T14" fmla="*/ 288 w 495"/>
                  <a:gd name="T15" fmla="*/ 817 h 928"/>
                  <a:gd name="T16" fmla="*/ 376 w 495"/>
                  <a:gd name="T17" fmla="*/ 817 h 928"/>
                  <a:gd name="T18" fmla="*/ 112 w 495"/>
                  <a:gd name="T19" fmla="*/ 551 h 928"/>
                  <a:gd name="T20" fmla="*/ 112 w 495"/>
                  <a:gd name="T21" fmla="*/ 372 h 928"/>
                  <a:gd name="T22" fmla="*/ 112 w 495"/>
                  <a:gd name="T23" fmla="*/ 461 h 928"/>
                  <a:gd name="T24" fmla="*/ 383 w 495"/>
                  <a:gd name="T25" fmla="*/ 734 h 928"/>
                  <a:gd name="T26" fmla="*/ 383 w 495"/>
                  <a:gd name="T27" fmla="*/ 644 h 928"/>
                  <a:gd name="T28" fmla="*/ 112 w 495"/>
                  <a:gd name="T29" fmla="*/ 372 h 928"/>
                  <a:gd name="T30" fmla="*/ 112 w 495"/>
                  <a:gd name="T31" fmla="*/ 194 h 928"/>
                  <a:gd name="T32" fmla="*/ 112 w 495"/>
                  <a:gd name="T33" fmla="*/ 283 h 928"/>
                  <a:gd name="T34" fmla="*/ 383 w 495"/>
                  <a:gd name="T35" fmla="*/ 555 h 928"/>
                  <a:gd name="T36" fmla="*/ 383 w 495"/>
                  <a:gd name="T37" fmla="*/ 467 h 928"/>
                  <a:gd name="T38" fmla="*/ 112 w 495"/>
                  <a:gd name="T39" fmla="*/ 194 h 928"/>
                  <a:gd name="T40" fmla="*/ 119 w 495"/>
                  <a:gd name="T41" fmla="*/ 113 h 928"/>
                  <a:gd name="T42" fmla="*/ 383 w 495"/>
                  <a:gd name="T43" fmla="*/ 378 h 928"/>
                  <a:gd name="T44" fmla="*/ 383 w 495"/>
                  <a:gd name="T45" fmla="*/ 288 h 928"/>
                  <a:gd name="T46" fmla="*/ 208 w 495"/>
                  <a:gd name="T47" fmla="*/ 113 h 928"/>
                  <a:gd name="T48" fmla="*/ 119 w 495"/>
                  <a:gd name="T49" fmla="*/ 113 h 928"/>
                  <a:gd name="T50" fmla="*/ 296 w 495"/>
                  <a:gd name="T51" fmla="*/ 112 h 928"/>
                  <a:gd name="T52" fmla="*/ 383 w 495"/>
                  <a:gd name="T53" fmla="*/ 199 h 928"/>
                  <a:gd name="T54" fmla="*/ 383 w 495"/>
                  <a:gd name="T55" fmla="*/ 112 h 928"/>
                  <a:gd name="T56" fmla="*/ 296 w 495"/>
                  <a:gd name="T57" fmla="*/ 112 h 928"/>
                  <a:gd name="T58" fmla="*/ 56 w 495"/>
                  <a:gd name="T59" fmla="*/ 0 h 928"/>
                  <a:gd name="T60" fmla="*/ 439 w 495"/>
                  <a:gd name="T61" fmla="*/ 0 h 928"/>
                  <a:gd name="T62" fmla="*/ 457 w 495"/>
                  <a:gd name="T63" fmla="*/ 3 h 928"/>
                  <a:gd name="T64" fmla="*/ 473 w 495"/>
                  <a:gd name="T65" fmla="*/ 10 h 928"/>
                  <a:gd name="T66" fmla="*/ 484 w 495"/>
                  <a:gd name="T67" fmla="*/ 23 h 928"/>
                  <a:gd name="T68" fmla="*/ 493 w 495"/>
                  <a:gd name="T69" fmla="*/ 37 h 928"/>
                  <a:gd name="T70" fmla="*/ 495 w 495"/>
                  <a:gd name="T71" fmla="*/ 55 h 928"/>
                  <a:gd name="T72" fmla="*/ 495 w 495"/>
                  <a:gd name="T73" fmla="*/ 872 h 928"/>
                  <a:gd name="T74" fmla="*/ 493 w 495"/>
                  <a:gd name="T75" fmla="*/ 890 h 928"/>
                  <a:gd name="T76" fmla="*/ 484 w 495"/>
                  <a:gd name="T77" fmla="*/ 905 h 928"/>
                  <a:gd name="T78" fmla="*/ 473 w 495"/>
                  <a:gd name="T79" fmla="*/ 917 h 928"/>
                  <a:gd name="T80" fmla="*/ 457 w 495"/>
                  <a:gd name="T81" fmla="*/ 925 h 928"/>
                  <a:gd name="T82" fmla="*/ 439 w 495"/>
                  <a:gd name="T83" fmla="*/ 928 h 928"/>
                  <a:gd name="T84" fmla="*/ 56 w 495"/>
                  <a:gd name="T85" fmla="*/ 928 h 928"/>
                  <a:gd name="T86" fmla="*/ 39 w 495"/>
                  <a:gd name="T87" fmla="*/ 925 h 928"/>
                  <a:gd name="T88" fmla="*/ 23 w 495"/>
                  <a:gd name="T89" fmla="*/ 917 h 928"/>
                  <a:gd name="T90" fmla="*/ 10 w 495"/>
                  <a:gd name="T91" fmla="*/ 905 h 928"/>
                  <a:gd name="T92" fmla="*/ 3 w 495"/>
                  <a:gd name="T93" fmla="*/ 890 h 928"/>
                  <a:gd name="T94" fmla="*/ 0 w 495"/>
                  <a:gd name="T95" fmla="*/ 872 h 928"/>
                  <a:gd name="T96" fmla="*/ 0 w 495"/>
                  <a:gd name="T97" fmla="*/ 55 h 928"/>
                  <a:gd name="T98" fmla="*/ 3 w 495"/>
                  <a:gd name="T99" fmla="*/ 37 h 928"/>
                  <a:gd name="T100" fmla="*/ 10 w 495"/>
                  <a:gd name="T101" fmla="*/ 23 h 928"/>
                  <a:gd name="T102" fmla="*/ 23 w 495"/>
                  <a:gd name="T103" fmla="*/ 10 h 928"/>
                  <a:gd name="T104" fmla="*/ 39 w 495"/>
                  <a:gd name="T105" fmla="*/ 3 h 928"/>
                  <a:gd name="T106" fmla="*/ 56 w 495"/>
                  <a:gd name="T107" fmla="*/ 0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95" h="928">
                    <a:moveTo>
                      <a:pt x="112" y="728"/>
                    </a:moveTo>
                    <a:lnTo>
                      <a:pt x="112" y="815"/>
                    </a:lnTo>
                    <a:lnTo>
                      <a:pt x="199" y="815"/>
                    </a:lnTo>
                    <a:lnTo>
                      <a:pt x="112" y="728"/>
                    </a:lnTo>
                    <a:close/>
                    <a:moveTo>
                      <a:pt x="112" y="551"/>
                    </a:moveTo>
                    <a:lnTo>
                      <a:pt x="112" y="639"/>
                    </a:lnTo>
                    <a:lnTo>
                      <a:pt x="288" y="815"/>
                    </a:lnTo>
                    <a:lnTo>
                      <a:pt x="288" y="817"/>
                    </a:lnTo>
                    <a:lnTo>
                      <a:pt x="376" y="817"/>
                    </a:lnTo>
                    <a:lnTo>
                      <a:pt x="112" y="551"/>
                    </a:lnTo>
                    <a:close/>
                    <a:moveTo>
                      <a:pt x="112" y="372"/>
                    </a:moveTo>
                    <a:lnTo>
                      <a:pt x="112" y="461"/>
                    </a:lnTo>
                    <a:lnTo>
                      <a:pt x="383" y="734"/>
                    </a:lnTo>
                    <a:lnTo>
                      <a:pt x="383" y="644"/>
                    </a:lnTo>
                    <a:lnTo>
                      <a:pt x="112" y="372"/>
                    </a:lnTo>
                    <a:close/>
                    <a:moveTo>
                      <a:pt x="112" y="194"/>
                    </a:moveTo>
                    <a:lnTo>
                      <a:pt x="112" y="283"/>
                    </a:lnTo>
                    <a:lnTo>
                      <a:pt x="383" y="555"/>
                    </a:lnTo>
                    <a:lnTo>
                      <a:pt x="383" y="467"/>
                    </a:lnTo>
                    <a:lnTo>
                      <a:pt x="112" y="194"/>
                    </a:lnTo>
                    <a:close/>
                    <a:moveTo>
                      <a:pt x="119" y="113"/>
                    </a:moveTo>
                    <a:lnTo>
                      <a:pt x="383" y="378"/>
                    </a:lnTo>
                    <a:lnTo>
                      <a:pt x="383" y="288"/>
                    </a:lnTo>
                    <a:lnTo>
                      <a:pt x="208" y="113"/>
                    </a:lnTo>
                    <a:lnTo>
                      <a:pt x="119" y="113"/>
                    </a:lnTo>
                    <a:close/>
                    <a:moveTo>
                      <a:pt x="296" y="112"/>
                    </a:moveTo>
                    <a:lnTo>
                      <a:pt x="383" y="199"/>
                    </a:lnTo>
                    <a:lnTo>
                      <a:pt x="383" y="112"/>
                    </a:lnTo>
                    <a:lnTo>
                      <a:pt x="296" y="112"/>
                    </a:lnTo>
                    <a:close/>
                    <a:moveTo>
                      <a:pt x="56" y="0"/>
                    </a:moveTo>
                    <a:lnTo>
                      <a:pt x="439" y="0"/>
                    </a:lnTo>
                    <a:lnTo>
                      <a:pt x="457" y="3"/>
                    </a:lnTo>
                    <a:lnTo>
                      <a:pt x="473" y="10"/>
                    </a:lnTo>
                    <a:lnTo>
                      <a:pt x="484" y="23"/>
                    </a:lnTo>
                    <a:lnTo>
                      <a:pt x="493" y="37"/>
                    </a:lnTo>
                    <a:lnTo>
                      <a:pt x="495" y="55"/>
                    </a:lnTo>
                    <a:lnTo>
                      <a:pt x="495" y="872"/>
                    </a:lnTo>
                    <a:lnTo>
                      <a:pt x="493" y="890"/>
                    </a:lnTo>
                    <a:lnTo>
                      <a:pt x="484" y="905"/>
                    </a:lnTo>
                    <a:lnTo>
                      <a:pt x="473" y="917"/>
                    </a:lnTo>
                    <a:lnTo>
                      <a:pt x="457" y="925"/>
                    </a:lnTo>
                    <a:lnTo>
                      <a:pt x="439" y="928"/>
                    </a:lnTo>
                    <a:lnTo>
                      <a:pt x="56" y="928"/>
                    </a:lnTo>
                    <a:lnTo>
                      <a:pt x="39" y="925"/>
                    </a:lnTo>
                    <a:lnTo>
                      <a:pt x="23" y="917"/>
                    </a:lnTo>
                    <a:lnTo>
                      <a:pt x="10" y="905"/>
                    </a:lnTo>
                    <a:lnTo>
                      <a:pt x="3" y="890"/>
                    </a:lnTo>
                    <a:lnTo>
                      <a:pt x="0" y="872"/>
                    </a:lnTo>
                    <a:lnTo>
                      <a:pt x="0" y="55"/>
                    </a:lnTo>
                    <a:lnTo>
                      <a:pt x="3" y="37"/>
                    </a:lnTo>
                    <a:lnTo>
                      <a:pt x="10" y="23"/>
                    </a:lnTo>
                    <a:lnTo>
                      <a:pt x="23" y="10"/>
                    </a:lnTo>
                    <a:lnTo>
                      <a:pt x="39" y="3"/>
                    </a:lnTo>
                    <a:lnTo>
                      <a:pt x="5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31" name="Freeform 49">
                <a:extLst>
                  <a:ext uri="{FF2B5EF4-FFF2-40B4-BE49-F238E27FC236}">
                    <a16:creationId xmlns:a16="http://schemas.microsoft.com/office/drawing/2014/main" id="{7D3E983B-D598-4911-8825-560BEFB6E4DF}"/>
                  </a:ext>
                </a:extLst>
              </p:cNvPr>
              <p:cNvSpPr>
                <a:spLocks/>
              </p:cNvSpPr>
              <p:nvPr/>
            </p:nvSpPr>
            <p:spPr bwMode="auto">
              <a:xfrm>
                <a:off x="1741" y="920"/>
                <a:ext cx="33" cy="111"/>
              </a:xfrm>
              <a:custGeom>
                <a:avLst/>
                <a:gdLst>
                  <a:gd name="T0" fmla="*/ 57 w 495"/>
                  <a:gd name="T1" fmla="*/ 0 h 1675"/>
                  <a:gd name="T2" fmla="*/ 439 w 495"/>
                  <a:gd name="T3" fmla="*/ 0 h 1675"/>
                  <a:gd name="T4" fmla="*/ 457 w 495"/>
                  <a:gd name="T5" fmla="*/ 3 h 1675"/>
                  <a:gd name="T6" fmla="*/ 472 w 495"/>
                  <a:gd name="T7" fmla="*/ 11 h 1675"/>
                  <a:gd name="T8" fmla="*/ 484 w 495"/>
                  <a:gd name="T9" fmla="*/ 23 h 1675"/>
                  <a:gd name="T10" fmla="*/ 493 w 495"/>
                  <a:gd name="T11" fmla="*/ 39 h 1675"/>
                  <a:gd name="T12" fmla="*/ 495 w 495"/>
                  <a:gd name="T13" fmla="*/ 57 h 1675"/>
                  <a:gd name="T14" fmla="*/ 495 w 495"/>
                  <a:gd name="T15" fmla="*/ 1619 h 1675"/>
                  <a:gd name="T16" fmla="*/ 493 w 495"/>
                  <a:gd name="T17" fmla="*/ 1637 h 1675"/>
                  <a:gd name="T18" fmla="*/ 484 w 495"/>
                  <a:gd name="T19" fmla="*/ 1652 h 1675"/>
                  <a:gd name="T20" fmla="*/ 472 w 495"/>
                  <a:gd name="T21" fmla="*/ 1664 h 1675"/>
                  <a:gd name="T22" fmla="*/ 457 w 495"/>
                  <a:gd name="T23" fmla="*/ 1672 h 1675"/>
                  <a:gd name="T24" fmla="*/ 439 w 495"/>
                  <a:gd name="T25" fmla="*/ 1675 h 1675"/>
                  <a:gd name="T26" fmla="*/ 57 w 495"/>
                  <a:gd name="T27" fmla="*/ 1675 h 1675"/>
                  <a:gd name="T28" fmla="*/ 39 w 495"/>
                  <a:gd name="T29" fmla="*/ 1672 h 1675"/>
                  <a:gd name="T30" fmla="*/ 23 w 495"/>
                  <a:gd name="T31" fmla="*/ 1664 h 1675"/>
                  <a:gd name="T32" fmla="*/ 10 w 495"/>
                  <a:gd name="T33" fmla="*/ 1652 h 1675"/>
                  <a:gd name="T34" fmla="*/ 3 w 495"/>
                  <a:gd name="T35" fmla="*/ 1637 h 1675"/>
                  <a:gd name="T36" fmla="*/ 0 w 495"/>
                  <a:gd name="T37" fmla="*/ 1619 h 1675"/>
                  <a:gd name="T38" fmla="*/ 0 w 495"/>
                  <a:gd name="T39" fmla="*/ 57 h 1675"/>
                  <a:gd name="T40" fmla="*/ 3 w 495"/>
                  <a:gd name="T41" fmla="*/ 39 h 1675"/>
                  <a:gd name="T42" fmla="*/ 10 w 495"/>
                  <a:gd name="T43" fmla="*/ 23 h 1675"/>
                  <a:gd name="T44" fmla="*/ 23 w 495"/>
                  <a:gd name="T45" fmla="*/ 11 h 1675"/>
                  <a:gd name="T46" fmla="*/ 39 w 495"/>
                  <a:gd name="T47" fmla="*/ 3 h 1675"/>
                  <a:gd name="T48" fmla="*/ 57 w 495"/>
                  <a:gd name="T49" fmla="*/ 0 h 1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5" h="1675">
                    <a:moveTo>
                      <a:pt x="57" y="0"/>
                    </a:moveTo>
                    <a:lnTo>
                      <a:pt x="439" y="0"/>
                    </a:lnTo>
                    <a:lnTo>
                      <a:pt x="457" y="3"/>
                    </a:lnTo>
                    <a:lnTo>
                      <a:pt x="472" y="11"/>
                    </a:lnTo>
                    <a:lnTo>
                      <a:pt x="484" y="23"/>
                    </a:lnTo>
                    <a:lnTo>
                      <a:pt x="493" y="39"/>
                    </a:lnTo>
                    <a:lnTo>
                      <a:pt x="495" y="57"/>
                    </a:lnTo>
                    <a:lnTo>
                      <a:pt x="495" y="1619"/>
                    </a:lnTo>
                    <a:lnTo>
                      <a:pt x="493" y="1637"/>
                    </a:lnTo>
                    <a:lnTo>
                      <a:pt x="484" y="1652"/>
                    </a:lnTo>
                    <a:lnTo>
                      <a:pt x="472" y="1664"/>
                    </a:lnTo>
                    <a:lnTo>
                      <a:pt x="457" y="1672"/>
                    </a:lnTo>
                    <a:lnTo>
                      <a:pt x="439" y="1675"/>
                    </a:lnTo>
                    <a:lnTo>
                      <a:pt x="57" y="1675"/>
                    </a:lnTo>
                    <a:lnTo>
                      <a:pt x="39" y="1672"/>
                    </a:lnTo>
                    <a:lnTo>
                      <a:pt x="23" y="1664"/>
                    </a:lnTo>
                    <a:lnTo>
                      <a:pt x="10" y="1652"/>
                    </a:lnTo>
                    <a:lnTo>
                      <a:pt x="3" y="1637"/>
                    </a:lnTo>
                    <a:lnTo>
                      <a:pt x="0" y="1619"/>
                    </a:lnTo>
                    <a:lnTo>
                      <a:pt x="0" y="57"/>
                    </a:lnTo>
                    <a:lnTo>
                      <a:pt x="3" y="39"/>
                    </a:lnTo>
                    <a:lnTo>
                      <a:pt x="10" y="23"/>
                    </a:lnTo>
                    <a:lnTo>
                      <a:pt x="23" y="11"/>
                    </a:lnTo>
                    <a:lnTo>
                      <a:pt x="39" y="3"/>
                    </a:lnTo>
                    <a:lnTo>
                      <a:pt x="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sp>
          <p:nvSpPr>
            <p:cNvPr id="32" name="Freeform 741">
              <a:extLst>
                <a:ext uri="{FF2B5EF4-FFF2-40B4-BE49-F238E27FC236}">
                  <a16:creationId xmlns:a16="http://schemas.microsoft.com/office/drawing/2014/main" id="{A6EC8065-0748-4C47-9925-FF502DE9E460}"/>
                </a:ext>
              </a:extLst>
            </p:cNvPr>
            <p:cNvSpPr>
              <a:spLocks noEditPoints="1"/>
            </p:cNvSpPr>
            <p:nvPr/>
          </p:nvSpPr>
          <p:spPr bwMode="auto">
            <a:xfrm>
              <a:off x="4934637" y="4815746"/>
              <a:ext cx="398097" cy="365342"/>
            </a:xfrm>
            <a:custGeom>
              <a:avLst/>
              <a:gdLst>
                <a:gd name="T0" fmla="*/ 832 w 3321"/>
                <a:gd name="T1" fmla="*/ 1432 h 3043"/>
                <a:gd name="T2" fmla="*/ 261 w 3321"/>
                <a:gd name="T3" fmla="*/ 1721 h 3043"/>
                <a:gd name="T4" fmla="*/ 832 w 3321"/>
                <a:gd name="T5" fmla="*/ 2011 h 3043"/>
                <a:gd name="T6" fmla="*/ 1401 w 3321"/>
                <a:gd name="T7" fmla="*/ 1721 h 3043"/>
                <a:gd name="T8" fmla="*/ 832 w 3321"/>
                <a:gd name="T9" fmla="*/ 1432 h 3043"/>
                <a:gd name="T10" fmla="*/ 2489 w 3321"/>
                <a:gd name="T11" fmla="*/ 1426 h 3043"/>
                <a:gd name="T12" fmla="*/ 1920 w 3321"/>
                <a:gd name="T13" fmla="*/ 1717 h 3043"/>
                <a:gd name="T14" fmla="*/ 2489 w 3321"/>
                <a:gd name="T15" fmla="*/ 2007 h 3043"/>
                <a:gd name="T16" fmla="*/ 3059 w 3321"/>
                <a:gd name="T17" fmla="*/ 1717 h 3043"/>
                <a:gd name="T18" fmla="*/ 2489 w 3321"/>
                <a:gd name="T19" fmla="*/ 1426 h 3043"/>
                <a:gd name="T20" fmla="*/ 1662 w 3321"/>
                <a:gd name="T21" fmla="*/ 133 h 3043"/>
                <a:gd name="T22" fmla="*/ 1093 w 3321"/>
                <a:gd name="T23" fmla="*/ 423 h 3043"/>
                <a:gd name="T24" fmla="*/ 1662 w 3321"/>
                <a:gd name="T25" fmla="*/ 714 h 3043"/>
                <a:gd name="T26" fmla="*/ 2233 w 3321"/>
                <a:gd name="T27" fmla="*/ 423 h 3043"/>
                <a:gd name="T28" fmla="*/ 1662 w 3321"/>
                <a:gd name="T29" fmla="*/ 133 h 3043"/>
                <a:gd name="T30" fmla="*/ 1662 w 3321"/>
                <a:gd name="T31" fmla="*/ 0 h 3043"/>
                <a:gd name="T32" fmla="*/ 1662 w 3321"/>
                <a:gd name="T33" fmla="*/ 0 h 3043"/>
                <a:gd name="T34" fmla="*/ 2494 w 3321"/>
                <a:gd name="T35" fmla="*/ 423 h 3043"/>
                <a:gd name="T36" fmla="*/ 2494 w 3321"/>
                <a:gd name="T37" fmla="*/ 1296 h 3043"/>
                <a:gd name="T38" fmla="*/ 3321 w 3321"/>
                <a:gd name="T39" fmla="*/ 1717 h 3043"/>
                <a:gd name="T40" fmla="*/ 3321 w 3321"/>
                <a:gd name="T41" fmla="*/ 2615 h 3043"/>
                <a:gd name="T42" fmla="*/ 2489 w 3321"/>
                <a:gd name="T43" fmla="*/ 3038 h 3043"/>
                <a:gd name="T44" fmla="*/ 1662 w 3321"/>
                <a:gd name="T45" fmla="*/ 2617 h 3043"/>
                <a:gd name="T46" fmla="*/ 1662 w 3321"/>
                <a:gd name="T47" fmla="*/ 2619 h 3043"/>
                <a:gd name="T48" fmla="*/ 832 w 3321"/>
                <a:gd name="T49" fmla="*/ 3043 h 3043"/>
                <a:gd name="T50" fmla="*/ 0 w 3321"/>
                <a:gd name="T51" fmla="*/ 2619 h 3043"/>
                <a:gd name="T52" fmla="*/ 0 w 3321"/>
                <a:gd name="T53" fmla="*/ 1721 h 3043"/>
                <a:gd name="T54" fmla="*/ 832 w 3321"/>
                <a:gd name="T55" fmla="*/ 1298 h 3043"/>
                <a:gd name="T56" fmla="*/ 832 w 3321"/>
                <a:gd name="T57" fmla="*/ 423 h 3043"/>
                <a:gd name="T58" fmla="*/ 1662 w 3321"/>
                <a:gd name="T59" fmla="*/ 0 h 3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21" h="3043">
                  <a:moveTo>
                    <a:pt x="832" y="1432"/>
                  </a:moveTo>
                  <a:lnTo>
                    <a:pt x="261" y="1721"/>
                  </a:lnTo>
                  <a:lnTo>
                    <a:pt x="832" y="2011"/>
                  </a:lnTo>
                  <a:lnTo>
                    <a:pt x="1401" y="1721"/>
                  </a:lnTo>
                  <a:lnTo>
                    <a:pt x="832" y="1432"/>
                  </a:lnTo>
                  <a:close/>
                  <a:moveTo>
                    <a:pt x="2489" y="1426"/>
                  </a:moveTo>
                  <a:lnTo>
                    <a:pt x="1920" y="1717"/>
                  </a:lnTo>
                  <a:lnTo>
                    <a:pt x="2489" y="2007"/>
                  </a:lnTo>
                  <a:lnTo>
                    <a:pt x="3059" y="1717"/>
                  </a:lnTo>
                  <a:lnTo>
                    <a:pt x="2489" y="1426"/>
                  </a:lnTo>
                  <a:close/>
                  <a:moveTo>
                    <a:pt x="1662" y="133"/>
                  </a:moveTo>
                  <a:lnTo>
                    <a:pt x="1093" y="423"/>
                  </a:lnTo>
                  <a:lnTo>
                    <a:pt x="1662" y="714"/>
                  </a:lnTo>
                  <a:lnTo>
                    <a:pt x="2233" y="423"/>
                  </a:lnTo>
                  <a:lnTo>
                    <a:pt x="1662" y="133"/>
                  </a:lnTo>
                  <a:close/>
                  <a:moveTo>
                    <a:pt x="1662" y="0"/>
                  </a:moveTo>
                  <a:lnTo>
                    <a:pt x="1662" y="0"/>
                  </a:lnTo>
                  <a:lnTo>
                    <a:pt x="2494" y="423"/>
                  </a:lnTo>
                  <a:lnTo>
                    <a:pt x="2494" y="1296"/>
                  </a:lnTo>
                  <a:lnTo>
                    <a:pt x="3321" y="1717"/>
                  </a:lnTo>
                  <a:lnTo>
                    <a:pt x="3321" y="2615"/>
                  </a:lnTo>
                  <a:lnTo>
                    <a:pt x="2489" y="3038"/>
                  </a:lnTo>
                  <a:lnTo>
                    <a:pt x="1662" y="2617"/>
                  </a:lnTo>
                  <a:lnTo>
                    <a:pt x="1662" y="2619"/>
                  </a:lnTo>
                  <a:lnTo>
                    <a:pt x="832" y="3043"/>
                  </a:lnTo>
                  <a:lnTo>
                    <a:pt x="0" y="2619"/>
                  </a:lnTo>
                  <a:lnTo>
                    <a:pt x="0" y="1721"/>
                  </a:lnTo>
                  <a:lnTo>
                    <a:pt x="832" y="1298"/>
                  </a:lnTo>
                  <a:lnTo>
                    <a:pt x="832" y="423"/>
                  </a:lnTo>
                  <a:lnTo>
                    <a:pt x="1662"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33" name="Freeform 763">
              <a:extLst>
                <a:ext uri="{FF2B5EF4-FFF2-40B4-BE49-F238E27FC236}">
                  <a16:creationId xmlns:a16="http://schemas.microsoft.com/office/drawing/2014/main" id="{C6E54A3A-E78F-4A29-BEED-6D7345890999}"/>
                </a:ext>
              </a:extLst>
            </p:cNvPr>
            <p:cNvSpPr>
              <a:spLocks noEditPoints="1"/>
            </p:cNvSpPr>
            <p:nvPr/>
          </p:nvSpPr>
          <p:spPr bwMode="auto">
            <a:xfrm>
              <a:off x="6897772" y="2981446"/>
              <a:ext cx="377482" cy="396397"/>
            </a:xfrm>
            <a:custGeom>
              <a:avLst/>
              <a:gdLst>
                <a:gd name="T0" fmla="*/ 1608 w 3217"/>
                <a:gd name="T1" fmla="*/ 259 h 3376"/>
                <a:gd name="T2" fmla="*/ 506 w 3217"/>
                <a:gd name="T3" fmla="*/ 819 h 3376"/>
                <a:gd name="T4" fmla="*/ 1608 w 3217"/>
                <a:gd name="T5" fmla="*/ 1381 h 3376"/>
                <a:gd name="T6" fmla="*/ 2711 w 3217"/>
                <a:gd name="T7" fmla="*/ 819 h 3376"/>
                <a:gd name="T8" fmla="*/ 1608 w 3217"/>
                <a:gd name="T9" fmla="*/ 259 h 3376"/>
                <a:gd name="T10" fmla="*/ 1608 w 3217"/>
                <a:gd name="T11" fmla="*/ 0 h 3376"/>
                <a:gd name="T12" fmla="*/ 3217 w 3217"/>
                <a:gd name="T13" fmla="*/ 819 h 3376"/>
                <a:gd name="T14" fmla="*/ 3217 w 3217"/>
                <a:gd name="T15" fmla="*/ 2556 h 3376"/>
                <a:gd name="T16" fmla="*/ 1608 w 3217"/>
                <a:gd name="T17" fmla="*/ 3376 h 3376"/>
                <a:gd name="T18" fmla="*/ 0 w 3217"/>
                <a:gd name="T19" fmla="*/ 2556 h 3376"/>
                <a:gd name="T20" fmla="*/ 0 w 3217"/>
                <a:gd name="T21" fmla="*/ 819 h 3376"/>
                <a:gd name="T22" fmla="*/ 1608 w 3217"/>
                <a:gd name="T23" fmla="*/ 0 h 3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17" h="3376">
                  <a:moveTo>
                    <a:pt x="1608" y="259"/>
                  </a:moveTo>
                  <a:lnTo>
                    <a:pt x="506" y="819"/>
                  </a:lnTo>
                  <a:lnTo>
                    <a:pt x="1608" y="1381"/>
                  </a:lnTo>
                  <a:lnTo>
                    <a:pt x="2711" y="819"/>
                  </a:lnTo>
                  <a:lnTo>
                    <a:pt x="1608" y="259"/>
                  </a:lnTo>
                  <a:close/>
                  <a:moveTo>
                    <a:pt x="1608" y="0"/>
                  </a:moveTo>
                  <a:lnTo>
                    <a:pt x="3217" y="819"/>
                  </a:lnTo>
                  <a:lnTo>
                    <a:pt x="3217" y="2556"/>
                  </a:lnTo>
                  <a:lnTo>
                    <a:pt x="1608" y="3376"/>
                  </a:lnTo>
                  <a:lnTo>
                    <a:pt x="0" y="2556"/>
                  </a:lnTo>
                  <a:lnTo>
                    <a:pt x="0" y="819"/>
                  </a:lnTo>
                  <a:lnTo>
                    <a:pt x="1608"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nvGrpSpPr>
            <p:cNvPr id="34" name="Group 33">
              <a:extLst>
                <a:ext uri="{FF2B5EF4-FFF2-40B4-BE49-F238E27FC236}">
                  <a16:creationId xmlns:a16="http://schemas.microsoft.com/office/drawing/2014/main" id="{2C00592C-B5E7-4C5A-BDF8-993DCB3EDF05}"/>
                </a:ext>
              </a:extLst>
            </p:cNvPr>
            <p:cNvGrpSpPr/>
            <p:nvPr/>
          </p:nvGrpSpPr>
          <p:grpSpPr>
            <a:xfrm>
              <a:off x="6927180" y="4860046"/>
              <a:ext cx="310967" cy="321042"/>
              <a:chOff x="-3343275" y="-307975"/>
              <a:chExt cx="735013" cy="758826"/>
            </a:xfrm>
            <a:solidFill>
              <a:schemeClr val="bg1"/>
            </a:solidFill>
          </p:grpSpPr>
          <p:sp>
            <p:nvSpPr>
              <p:cNvPr id="35" name="Freeform 659">
                <a:extLst>
                  <a:ext uri="{FF2B5EF4-FFF2-40B4-BE49-F238E27FC236}">
                    <a16:creationId xmlns:a16="http://schemas.microsoft.com/office/drawing/2014/main" id="{EE8406C2-80F2-4CF1-856D-5A63E17B5E76}"/>
                  </a:ext>
                </a:extLst>
              </p:cNvPr>
              <p:cNvSpPr>
                <a:spLocks noEditPoints="1"/>
              </p:cNvSpPr>
              <p:nvPr/>
            </p:nvSpPr>
            <p:spPr bwMode="auto">
              <a:xfrm>
                <a:off x="-3343275" y="-307975"/>
                <a:ext cx="735013" cy="758826"/>
              </a:xfrm>
              <a:custGeom>
                <a:avLst/>
                <a:gdLst>
                  <a:gd name="T0" fmla="*/ 1152 w 3243"/>
                  <a:gd name="T1" fmla="*/ 325 h 3345"/>
                  <a:gd name="T2" fmla="*/ 831 w 3243"/>
                  <a:gd name="T3" fmla="*/ 666 h 3345"/>
                  <a:gd name="T4" fmla="*/ 1152 w 3243"/>
                  <a:gd name="T5" fmla="*/ 666 h 3345"/>
                  <a:gd name="T6" fmla="*/ 1152 w 3243"/>
                  <a:gd name="T7" fmla="*/ 325 h 3345"/>
                  <a:gd name="T8" fmla="*/ 1327 w 3243"/>
                  <a:gd name="T9" fmla="*/ 177 h 3345"/>
                  <a:gd name="T10" fmla="*/ 1327 w 3243"/>
                  <a:gd name="T11" fmla="*/ 843 h 3345"/>
                  <a:gd name="T12" fmla="*/ 666 w 3243"/>
                  <a:gd name="T13" fmla="*/ 843 h 3345"/>
                  <a:gd name="T14" fmla="*/ 666 w 3243"/>
                  <a:gd name="T15" fmla="*/ 2095 h 3345"/>
                  <a:gd name="T16" fmla="*/ 1622 w 3243"/>
                  <a:gd name="T17" fmla="*/ 3020 h 3345"/>
                  <a:gd name="T18" fmla="*/ 2578 w 3243"/>
                  <a:gd name="T19" fmla="*/ 2095 h 3345"/>
                  <a:gd name="T20" fmla="*/ 2578 w 3243"/>
                  <a:gd name="T21" fmla="*/ 177 h 3345"/>
                  <a:gd name="T22" fmla="*/ 1327 w 3243"/>
                  <a:gd name="T23" fmla="*/ 177 h 3345"/>
                  <a:gd name="T24" fmla="*/ 1216 w 3243"/>
                  <a:gd name="T25" fmla="*/ 0 h 3345"/>
                  <a:gd name="T26" fmla="*/ 2752 w 3243"/>
                  <a:gd name="T27" fmla="*/ 0 h 3345"/>
                  <a:gd name="T28" fmla="*/ 2752 w 3243"/>
                  <a:gd name="T29" fmla="*/ 963 h 3345"/>
                  <a:gd name="T30" fmla="*/ 3138 w 3243"/>
                  <a:gd name="T31" fmla="*/ 1336 h 3345"/>
                  <a:gd name="T32" fmla="*/ 2752 w 3243"/>
                  <a:gd name="T33" fmla="*/ 1336 h 3345"/>
                  <a:gd name="T34" fmla="*/ 2752 w 3243"/>
                  <a:gd name="T35" fmla="*/ 1926 h 3345"/>
                  <a:gd name="T36" fmla="*/ 3243 w 3243"/>
                  <a:gd name="T37" fmla="*/ 1452 h 3345"/>
                  <a:gd name="T38" fmla="*/ 3243 w 3243"/>
                  <a:gd name="T39" fmla="*/ 3345 h 3345"/>
                  <a:gd name="T40" fmla="*/ 0 w 3243"/>
                  <a:gd name="T41" fmla="*/ 3345 h 3345"/>
                  <a:gd name="T42" fmla="*/ 0 w 3243"/>
                  <a:gd name="T43" fmla="*/ 1452 h 3345"/>
                  <a:gd name="T44" fmla="*/ 491 w 3243"/>
                  <a:gd name="T45" fmla="*/ 1926 h 3345"/>
                  <a:gd name="T46" fmla="*/ 491 w 3243"/>
                  <a:gd name="T47" fmla="*/ 1336 h 3345"/>
                  <a:gd name="T48" fmla="*/ 106 w 3243"/>
                  <a:gd name="T49" fmla="*/ 1336 h 3345"/>
                  <a:gd name="T50" fmla="*/ 491 w 3243"/>
                  <a:gd name="T51" fmla="*/ 963 h 3345"/>
                  <a:gd name="T52" fmla="*/ 491 w 3243"/>
                  <a:gd name="T53" fmla="*/ 772 h 3345"/>
                  <a:gd name="T54" fmla="*/ 1216 w 3243"/>
                  <a:gd name="T55" fmla="*/ 0 h 3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43" h="3345">
                    <a:moveTo>
                      <a:pt x="1152" y="325"/>
                    </a:moveTo>
                    <a:lnTo>
                      <a:pt x="831" y="666"/>
                    </a:lnTo>
                    <a:lnTo>
                      <a:pt x="1152" y="666"/>
                    </a:lnTo>
                    <a:lnTo>
                      <a:pt x="1152" y="325"/>
                    </a:lnTo>
                    <a:close/>
                    <a:moveTo>
                      <a:pt x="1327" y="177"/>
                    </a:moveTo>
                    <a:lnTo>
                      <a:pt x="1327" y="843"/>
                    </a:lnTo>
                    <a:lnTo>
                      <a:pt x="666" y="843"/>
                    </a:lnTo>
                    <a:lnTo>
                      <a:pt x="666" y="2095"/>
                    </a:lnTo>
                    <a:lnTo>
                      <a:pt x="1622" y="3020"/>
                    </a:lnTo>
                    <a:lnTo>
                      <a:pt x="2578" y="2095"/>
                    </a:lnTo>
                    <a:lnTo>
                      <a:pt x="2578" y="177"/>
                    </a:lnTo>
                    <a:lnTo>
                      <a:pt x="1327" y="177"/>
                    </a:lnTo>
                    <a:close/>
                    <a:moveTo>
                      <a:pt x="1216" y="0"/>
                    </a:moveTo>
                    <a:lnTo>
                      <a:pt x="2752" y="0"/>
                    </a:lnTo>
                    <a:lnTo>
                      <a:pt x="2752" y="963"/>
                    </a:lnTo>
                    <a:lnTo>
                      <a:pt x="3138" y="1336"/>
                    </a:lnTo>
                    <a:lnTo>
                      <a:pt x="2752" y="1336"/>
                    </a:lnTo>
                    <a:lnTo>
                      <a:pt x="2752" y="1926"/>
                    </a:lnTo>
                    <a:lnTo>
                      <a:pt x="3243" y="1452"/>
                    </a:lnTo>
                    <a:lnTo>
                      <a:pt x="3243" y="3345"/>
                    </a:lnTo>
                    <a:lnTo>
                      <a:pt x="0" y="3345"/>
                    </a:lnTo>
                    <a:lnTo>
                      <a:pt x="0" y="1452"/>
                    </a:lnTo>
                    <a:lnTo>
                      <a:pt x="491" y="1926"/>
                    </a:lnTo>
                    <a:lnTo>
                      <a:pt x="491" y="1336"/>
                    </a:lnTo>
                    <a:lnTo>
                      <a:pt x="106" y="1336"/>
                    </a:lnTo>
                    <a:lnTo>
                      <a:pt x="491" y="963"/>
                    </a:lnTo>
                    <a:lnTo>
                      <a:pt x="491" y="772"/>
                    </a:lnTo>
                    <a:lnTo>
                      <a:pt x="121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36" name="Rectangle 660">
                <a:extLst>
                  <a:ext uri="{FF2B5EF4-FFF2-40B4-BE49-F238E27FC236}">
                    <a16:creationId xmlns:a16="http://schemas.microsoft.com/office/drawing/2014/main" id="{6A87F05D-1157-46A1-8C93-8177BD96ACB2}"/>
                  </a:ext>
                </a:extLst>
              </p:cNvPr>
              <p:cNvSpPr>
                <a:spLocks noChangeArrowheads="1"/>
              </p:cNvSpPr>
              <p:nvPr/>
            </p:nvSpPr>
            <p:spPr bwMode="auto">
              <a:xfrm>
                <a:off x="-3105150" y="-53975"/>
                <a:ext cx="261938" cy="49213"/>
              </a:xfrm>
              <a:prstGeom prst="rect">
                <a:avLst/>
              </a:prstGeom>
              <a:grpFill/>
              <a:ln w="0">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37" name="Rectangle 661">
                <a:extLst>
                  <a:ext uri="{FF2B5EF4-FFF2-40B4-BE49-F238E27FC236}">
                    <a16:creationId xmlns:a16="http://schemas.microsoft.com/office/drawing/2014/main" id="{2F208FB7-DE80-4B24-BF2E-AA5E33A97B7D}"/>
                  </a:ext>
                </a:extLst>
              </p:cNvPr>
              <p:cNvSpPr>
                <a:spLocks noChangeArrowheads="1"/>
              </p:cNvSpPr>
              <p:nvPr/>
            </p:nvSpPr>
            <p:spPr bwMode="auto">
              <a:xfrm>
                <a:off x="-3105150" y="57150"/>
                <a:ext cx="261938" cy="49213"/>
              </a:xfrm>
              <a:prstGeom prst="rect">
                <a:avLst/>
              </a:prstGeom>
              <a:grpFill/>
              <a:ln w="0">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grpSp>
      </p:grpSp>
      <p:sp>
        <p:nvSpPr>
          <p:cNvPr id="38" name="Rectangle 9">
            <a:extLst>
              <a:ext uri="{FF2B5EF4-FFF2-40B4-BE49-F238E27FC236}">
                <a16:creationId xmlns:a16="http://schemas.microsoft.com/office/drawing/2014/main" id="{A6EC0EFD-A66E-4001-9298-EAAED42B8344}"/>
              </a:ext>
            </a:extLst>
          </p:cNvPr>
          <p:cNvSpPr>
            <a:spLocks noChangeArrowheads="1"/>
          </p:cNvSpPr>
          <p:nvPr/>
        </p:nvSpPr>
        <p:spPr bwMode="auto">
          <a:xfrm>
            <a:off x="808095" y="0"/>
            <a:ext cx="483394" cy="482204"/>
          </a:xfrm>
          <a:prstGeom prst="rect">
            <a:avLst/>
          </a:prstGeom>
          <a:solidFill>
            <a:schemeClr val="accent1">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dirty="0"/>
          </a:p>
        </p:txBody>
      </p:sp>
    </p:spTree>
    <p:extLst>
      <p:ext uri="{BB962C8B-B14F-4D97-AF65-F5344CB8AC3E}">
        <p14:creationId xmlns:p14="http://schemas.microsoft.com/office/powerpoint/2010/main" val="302554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outVertical)">
                                      <p:cBhvr>
                                        <p:cTn id="7" dur="500"/>
                                        <p:tgtEl>
                                          <p:spTgt spid="1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anim calcmode="lin" valueType="num">
                                      <p:cBhvr>
                                        <p:cTn id="16" dur="500" fill="hold"/>
                                        <p:tgtEl>
                                          <p:spTgt spid="11"/>
                                        </p:tgtEl>
                                        <p:attrNameLst>
                                          <p:attrName>ppt_x</p:attrName>
                                        </p:attrNameLst>
                                      </p:cBhvr>
                                      <p:tavLst>
                                        <p:tav tm="0">
                                          <p:val>
                                            <p:strVal val="#ppt_x"/>
                                          </p:val>
                                        </p:tav>
                                        <p:tav tm="100000">
                                          <p:val>
                                            <p:strVal val="#ppt_x"/>
                                          </p:val>
                                        </p:tav>
                                      </p:tavLst>
                                    </p:anim>
                                    <p:anim calcmode="lin" valueType="num">
                                      <p:cBhvr>
                                        <p:cTn id="17" dur="500" fill="hold"/>
                                        <p:tgtEl>
                                          <p:spTgt spid="11"/>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anim calcmode="lin" valueType="num">
                                      <p:cBhvr>
                                        <p:cTn id="26" dur="500" fill="hold"/>
                                        <p:tgtEl>
                                          <p:spTgt spid="13"/>
                                        </p:tgtEl>
                                        <p:attrNameLst>
                                          <p:attrName>ppt_x</p:attrName>
                                        </p:attrNameLst>
                                      </p:cBhvr>
                                      <p:tavLst>
                                        <p:tav tm="0">
                                          <p:val>
                                            <p:strVal val="#ppt_x"/>
                                          </p:val>
                                        </p:tav>
                                        <p:tav tm="100000">
                                          <p:val>
                                            <p:strVal val="#ppt_x"/>
                                          </p:val>
                                        </p:tav>
                                      </p:tavLst>
                                    </p:anim>
                                    <p:anim calcmode="lin" valueType="num">
                                      <p:cBhvr>
                                        <p:cTn id="27" dur="500" fill="hold"/>
                                        <p:tgtEl>
                                          <p:spTgt spid="13"/>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anim calcmode="lin" valueType="num">
                                      <p:cBhvr>
                                        <p:cTn id="36" dur="500" fill="hold"/>
                                        <p:tgtEl>
                                          <p:spTgt spid="15"/>
                                        </p:tgtEl>
                                        <p:attrNameLst>
                                          <p:attrName>ppt_x</p:attrName>
                                        </p:attrNameLst>
                                      </p:cBhvr>
                                      <p:tavLst>
                                        <p:tav tm="0">
                                          <p:val>
                                            <p:strVal val="#ppt_x"/>
                                          </p:val>
                                        </p:tav>
                                        <p:tav tm="100000">
                                          <p:val>
                                            <p:strVal val="#ppt_x"/>
                                          </p:val>
                                        </p:tav>
                                      </p:tavLst>
                                    </p:anim>
                                    <p:anim calcmode="lin" valueType="num">
                                      <p:cBhvr>
                                        <p:cTn id="37" dur="5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left)">
                                      <p:cBhvr>
                                        <p:cTn id="41" dur="500"/>
                                        <p:tgtEl>
                                          <p:spTgt spid="16"/>
                                        </p:tgtEl>
                                      </p:cBhvr>
                                    </p:animEffect>
                                  </p:childTnLst>
                                </p:cTn>
                              </p:par>
                            </p:childTnLst>
                          </p:cTn>
                        </p:par>
                        <p:par>
                          <p:cTn id="42" fill="hold">
                            <p:stCondLst>
                              <p:cond delay="4000"/>
                            </p:stCondLst>
                            <p:childTnLst>
                              <p:par>
                                <p:cTn id="43" presetID="42"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anim calcmode="lin" valueType="num">
                                      <p:cBhvr>
                                        <p:cTn id="46" dur="500" fill="hold"/>
                                        <p:tgtEl>
                                          <p:spTgt spid="17"/>
                                        </p:tgtEl>
                                        <p:attrNameLst>
                                          <p:attrName>ppt_x</p:attrName>
                                        </p:attrNameLst>
                                      </p:cBhvr>
                                      <p:tavLst>
                                        <p:tav tm="0">
                                          <p:val>
                                            <p:strVal val="#ppt_x"/>
                                          </p:val>
                                        </p:tav>
                                        <p:tav tm="100000">
                                          <p:val>
                                            <p:strVal val="#ppt_x"/>
                                          </p:val>
                                        </p:tav>
                                      </p:tavLst>
                                    </p:anim>
                                    <p:anim calcmode="lin" valueType="num">
                                      <p:cBhvr>
                                        <p:cTn id="47" dur="500" fill="hold"/>
                                        <p:tgtEl>
                                          <p:spTgt spid="17"/>
                                        </p:tgtEl>
                                        <p:attrNameLst>
                                          <p:attrName>ppt_y</p:attrName>
                                        </p:attrNameLst>
                                      </p:cBhvr>
                                      <p:tavLst>
                                        <p:tav tm="0">
                                          <p:val>
                                            <p:strVal val="#ppt_y+.1"/>
                                          </p:val>
                                        </p:tav>
                                        <p:tav tm="100000">
                                          <p:val>
                                            <p:strVal val="#ppt_y"/>
                                          </p:val>
                                        </p:tav>
                                      </p:tavLst>
                                    </p:anim>
                                  </p:childTnLst>
                                </p:cTn>
                              </p:par>
                            </p:childTnLst>
                          </p:cTn>
                        </p:par>
                        <p:par>
                          <p:cTn id="48" fill="hold">
                            <p:stCondLst>
                              <p:cond delay="4500"/>
                            </p:stCondLst>
                            <p:childTnLst>
                              <p:par>
                                <p:cTn id="49" presetID="53" presetClass="entr" presetSubtype="16" fill="hold" grpId="0" nodeType="after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p:cTn id="51" dur="500" fill="hold"/>
                                        <p:tgtEl>
                                          <p:spTgt spid="21"/>
                                        </p:tgtEl>
                                        <p:attrNameLst>
                                          <p:attrName>ppt_w</p:attrName>
                                        </p:attrNameLst>
                                      </p:cBhvr>
                                      <p:tavLst>
                                        <p:tav tm="0">
                                          <p:val>
                                            <p:fltVal val="0"/>
                                          </p:val>
                                        </p:tav>
                                        <p:tav tm="100000">
                                          <p:val>
                                            <p:strVal val="#ppt_w"/>
                                          </p:val>
                                        </p:tav>
                                      </p:tavLst>
                                    </p:anim>
                                    <p:anim calcmode="lin" valueType="num">
                                      <p:cBhvr>
                                        <p:cTn id="52" dur="500" fill="hold"/>
                                        <p:tgtEl>
                                          <p:spTgt spid="21"/>
                                        </p:tgtEl>
                                        <p:attrNameLst>
                                          <p:attrName>ppt_h</p:attrName>
                                        </p:attrNameLst>
                                      </p:cBhvr>
                                      <p:tavLst>
                                        <p:tav tm="0">
                                          <p:val>
                                            <p:fltVal val="0"/>
                                          </p:val>
                                        </p:tav>
                                        <p:tav tm="100000">
                                          <p:val>
                                            <p:strVal val="#ppt_h"/>
                                          </p:val>
                                        </p:tav>
                                      </p:tavLst>
                                    </p:anim>
                                    <p:animEffect transition="in" filter="fade">
                                      <p:cBhvr>
                                        <p:cTn id="53" dur="500"/>
                                        <p:tgtEl>
                                          <p:spTgt spid="21"/>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38"/>
                                        </p:tgtEl>
                                        <p:attrNameLst>
                                          <p:attrName>style.visibility</p:attrName>
                                        </p:attrNameLst>
                                      </p:cBhvr>
                                      <p:to>
                                        <p:strVal val="visible"/>
                                      </p:to>
                                    </p:set>
                                    <p:anim calcmode="lin" valueType="num">
                                      <p:cBhvr>
                                        <p:cTn id="57" dur="500" fill="hold"/>
                                        <p:tgtEl>
                                          <p:spTgt spid="38"/>
                                        </p:tgtEl>
                                        <p:attrNameLst>
                                          <p:attrName>ppt_w</p:attrName>
                                        </p:attrNameLst>
                                      </p:cBhvr>
                                      <p:tavLst>
                                        <p:tav tm="0">
                                          <p:val>
                                            <p:fltVal val="0"/>
                                          </p:val>
                                        </p:tav>
                                        <p:tav tm="100000">
                                          <p:val>
                                            <p:strVal val="#ppt_w"/>
                                          </p:val>
                                        </p:tav>
                                      </p:tavLst>
                                    </p:anim>
                                    <p:anim calcmode="lin" valueType="num">
                                      <p:cBhvr>
                                        <p:cTn id="58" dur="500" fill="hold"/>
                                        <p:tgtEl>
                                          <p:spTgt spid="38"/>
                                        </p:tgtEl>
                                        <p:attrNameLst>
                                          <p:attrName>ppt_h</p:attrName>
                                        </p:attrNameLst>
                                      </p:cBhvr>
                                      <p:tavLst>
                                        <p:tav tm="0">
                                          <p:val>
                                            <p:fltVal val="0"/>
                                          </p:val>
                                        </p:tav>
                                        <p:tav tm="100000">
                                          <p:val>
                                            <p:strVal val="#ppt_h"/>
                                          </p:val>
                                        </p:tav>
                                      </p:tavLst>
                                    </p:anim>
                                    <p:animEffect transition="in" filter="fade">
                                      <p:cBhvr>
                                        <p:cTn id="59" dur="500"/>
                                        <p:tgtEl>
                                          <p:spTgt spid="38"/>
                                        </p:tgtEl>
                                      </p:cBhvr>
                                    </p:animEffect>
                                  </p:childTnLst>
                                </p:cTn>
                              </p:par>
                            </p:childTnLst>
                          </p:cTn>
                        </p:par>
                        <p:par>
                          <p:cTn id="60" fill="hold">
                            <p:stCondLst>
                              <p:cond delay="5500"/>
                            </p:stCondLst>
                            <p:childTnLst>
                              <p:par>
                                <p:cTn id="61" presetID="53" presetClass="entr" presetSubtype="16"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p:cTn id="63" dur="500" fill="hold"/>
                                        <p:tgtEl>
                                          <p:spTgt spid="22"/>
                                        </p:tgtEl>
                                        <p:attrNameLst>
                                          <p:attrName>ppt_w</p:attrName>
                                        </p:attrNameLst>
                                      </p:cBhvr>
                                      <p:tavLst>
                                        <p:tav tm="0">
                                          <p:val>
                                            <p:fltVal val="0"/>
                                          </p:val>
                                        </p:tav>
                                        <p:tav tm="100000">
                                          <p:val>
                                            <p:strVal val="#ppt_w"/>
                                          </p:val>
                                        </p:tav>
                                      </p:tavLst>
                                    </p:anim>
                                    <p:anim calcmode="lin" valueType="num">
                                      <p:cBhvr>
                                        <p:cTn id="64" dur="500" fill="hold"/>
                                        <p:tgtEl>
                                          <p:spTgt spid="22"/>
                                        </p:tgtEl>
                                        <p:attrNameLst>
                                          <p:attrName>ppt_h</p:attrName>
                                        </p:attrNameLst>
                                      </p:cBhvr>
                                      <p:tavLst>
                                        <p:tav tm="0">
                                          <p:val>
                                            <p:fltVal val="0"/>
                                          </p:val>
                                        </p:tav>
                                        <p:tav tm="100000">
                                          <p:val>
                                            <p:strVal val="#ppt_h"/>
                                          </p:val>
                                        </p:tav>
                                      </p:tavLst>
                                    </p:anim>
                                    <p:animEffect transition="in" filter="fade">
                                      <p:cBhvr>
                                        <p:cTn id="65" dur="500"/>
                                        <p:tgtEl>
                                          <p:spTgt spid="22"/>
                                        </p:tgtEl>
                                      </p:cBhvr>
                                    </p:animEffect>
                                  </p:childTnLst>
                                </p:cTn>
                              </p:par>
                            </p:childTnLst>
                          </p:cTn>
                        </p:par>
                        <p:par>
                          <p:cTn id="66" fill="hold">
                            <p:stCondLst>
                              <p:cond delay="6000"/>
                            </p:stCondLst>
                            <p:childTnLst>
                              <p:par>
                                <p:cTn id="67" presetID="53" presetClass="entr" presetSubtype="16"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500" fill="hold"/>
                                        <p:tgtEl>
                                          <p:spTgt spid="23"/>
                                        </p:tgtEl>
                                        <p:attrNameLst>
                                          <p:attrName>ppt_w</p:attrName>
                                        </p:attrNameLst>
                                      </p:cBhvr>
                                      <p:tavLst>
                                        <p:tav tm="0">
                                          <p:val>
                                            <p:fltVal val="0"/>
                                          </p:val>
                                        </p:tav>
                                        <p:tav tm="100000">
                                          <p:val>
                                            <p:strVal val="#ppt_w"/>
                                          </p:val>
                                        </p:tav>
                                      </p:tavLst>
                                    </p:anim>
                                    <p:anim calcmode="lin" valueType="num">
                                      <p:cBhvr>
                                        <p:cTn id="70" dur="500" fill="hold"/>
                                        <p:tgtEl>
                                          <p:spTgt spid="23"/>
                                        </p:tgtEl>
                                        <p:attrNameLst>
                                          <p:attrName>ppt_h</p:attrName>
                                        </p:attrNameLst>
                                      </p:cBhvr>
                                      <p:tavLst>
                                        <p:tav tm="0">
                                          <p:val>
                                            <p:fltVal val="0"/>
                                          </p:val>
                                        </p:tav>
                                        <p:tav tm="100000">
                                          <p:val>
                                            <p:strVal val="#ppt_h"/>
                                          </p:val>
                                        </p:tav>
                                      </p:tavLst>
                                    </p:anim>
                                    <p:animEffect transition="in" filter="fade">
                                      <p:cBhvr>
                                        <p:cTn id="7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P spid="18" grpId="0"/>
      <p:bldP spid="21" grpId="0" animBg="1"/>
      <p:bldP spid="22" grpId="0" animBg="1"/>
      <p:bldP spid="23" grpId="0" animBg="1"/>
      <p:bldP spid="3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10EFC1FE-7F59-4FEF-A30B-A7E1C44673DD}"/>
              </a:ext>
            </a:extLst>
          </p:cNvPr>
          <p:cNvSpPr txBox="1"/>
          <p:nvPr/>
        </p:nvSpPr>
        <p:spPr>
          <a:xfrm>
            <a:off x="1049792" y="890352"/>
            <a:ext cx="3719635" cy="461665"/>
          </a:xfrm>
          <a:prstGeom prst="rect">
            <a:avLst/>
          </a:prstGeom>
          <a:noFill/>
        </p:spPr>
        <p:txBody>
          <a:bodyPr wrap="square" rtlCol="0">
            <a:spAutoFit/>
          </a:bodyPr>
          <a:lstStyle/>
          <a:p>
            <a:r>
              <a:rPr lang="en-US" sz="2400" dirty="0">
                <a:solidFill>
                  <a:schemeClr val="accent3"/>
                </a:solidFill>
                <a:latin typeface="+mj-lt"/>
              </a:rPr>
              <a:t>INFOGRAPHIC</a:t>
            </a:r>
            <a:r>
              <a:rPr lang="en-US" sz="2400" dirty="0">
                <a:solidFill>
                  <a:schemeClr val="tx1">
                    <a:lumMod val="85000"/>
                    <a:lumOff val="15000"/>
                  </a:schemeClr>
                </a:solidFill>
                <a:latin typeface="+mj-lt"/>
              </a:rPr>
              <a:t> SWOT</a:t>
            </a:r>
          </a:p>
        </p:txBody>
      </p:sp>
      <p:sp>
        <p:nvSpPr>
          <p:cNvPr id="20" name="Rectangle 19">
            <a:extLst>
              <a:ext uri="{FF2B5EF4-FFF2-40B4-BE49-F238E27FC236}">
                <a16:creationId xmlns:a16="http://schemas.microsoft.com/office/drawing/2014/main" id="{FB197B5E-1F0A-4191-980B-BD4F6E9083B3}"/>
              </a:ext>
            </a:extLst>
          </p:cNvPr>
          <p:cNvSpPr/>
          <p:nvPr/>
        </p:nvSpPr>
        <p:spPr>
          <a:xfrm>
            <a:off x="1049792" y="2266356"/>
            <a:ext cx="1516764" cy="645690"/>
          </a:xfrm>
          <a:prstGeom prst="rect">
            <a:avLst/>
          </a:prstGeom>
          <a:noFill/>
        </p:spPr>
        <p:txBody>
          <a:bodyPr wrap="square">
            <a:spAutoFit/>
          </a:bodyPr>
          <a:lstStyle/>
          <a:p>
            <a:pPr>
              <a:lnSpc>
                <a:spcPct val="150000"/>
              </a:lnSpc>
            </a:pPr>
            <a:r>
              <a:rPr lang="en-US" sz="825" dirty="0">
                <a:solidFill>
                  <a:schemeClr val="tx1">
                    <a:lumMod val="50000"/>
                    <a:lumOff val="50000"/>
                  </a:schemeClr>
                </a:solidFill>
              </a:rPr>
              <a:t>Lorem Ipsum is simply dummy text for example lorem ipsum dolor sit</a:t>
            </a:r>
          </a:p>
        </p:txBody>
      </p:sp>
      <p:sp>
        <p:nvSpPr>
          <p:cNvPr id="21" name="Rectangle 20">
            <a:extLst>
              <a:ext uri="{FF2B5EF4-FFF2-40B4-BE49-F238E27FC236}">
                <a16:creationId xmlns:a16="http://schemas.microsoft.com/office/drawing/2014/main" id="{879975A5-28DE-47EE-A8D9-4702E3031C8B}"/>
              </a:ext>
            </a:extLst>
          </p:cNvPr>
          <p:cNvSpPr/>
          <p:nvPr/>
        </p:nvSpPr>
        <p:spPr>
          <a:xfrm>
            <a:off x="1049791" y="2035523"/>
            <a:ext cx="1610282" cy="253916"/>
          </a:xfrm>
          <a:prstGeom prst="rect">
            <a:avLst/>
          </a:prstGeom>
          <a:noFill/>
        </p:spPr>
        <p:txBody>
          <a:bodyPr wrap="square">
            <a:spAutoFit/>
          </a:bodyPr>
          <a:lstStyle/>
          <a:p>
            <a:r>
              <a:rPr lang="en-US" sz="1050" b="1" dirty="0">
                <a:solidFill>
                  <a:schemeClr val="tx1">
                    <a:lumMod val="85000"/>
                    <a:lumOff val="15000"/>
                  </a:schemeClr>
                </a:solidFill>
                <a:latin typeface="+mj-lt"/>
              </a:rPr>
              <a:t>Subtitle Here</a:t>
            </a:r>
          </a:p>
        </p:txBody>
      </p:sp>
      <p:sp>
        <p:nvSpPr>
          <p:cNvPr id="22" name="Rectangle 21">
            <a:extLst>
              <a:ext uri="{FF2B5EF4-FFF2-40B4-BE49-F238E27FC236}">
                <a16:creationId xmlns:a16="http://schemas.microsoft.com/office/drawing/2014/main" id="{C805C5BA-D3A2-493F-8826-9617B97B0EE3}"/>
              </a:ext>
            </a:extLst>
          </p:cNvPr>
          <p:cNvSpPr/>
          <p:nvPr/>
        </p:nvSpPr>
        <p:spPr>
          <a:xfrm>
            <a:off x="2877483" y="2267661"/>
            <a:ext cx="1516764" cy="645690"/>
          </a:xfrm>
          <a:prstGeom prst="rect">
            <a:avLst/>
          </a:prstGeom>
          <a:noFill/>
        </p:spPr>
        <p:txBody>
          <a:bodyPr wrap="square">
            <a:spAutoFit/>
          </a:bodyPr>
          <a:lstStyle/>
          <a:p>
            <a:pPr>
              <a:lnSpc>
                <a:spcPct val="150000"/>
              </a:lnSpc>
            </a:pPr>
            <a:r>
              <a:rPr lang="en-US" sz="825" dirty="0">
                <a:solidFill>
                  <a:schemeClr val="tx1">
                    <a:lumMod val="50000"/>
                    <a:lumOff val="50000"/>
                  </a:schemeClr>
                </a:solidFill>
              </a:rPr>
              <a:t>Lorem Ipsum is simply dummy text for example lorem ipsum dolor sit</a:t>
            </a:r>
          </a:p>
        </p:txBody>
      </p:sp>
      <p:sp>
        <p:nvSpPr>
          <p:cNvPr id="23" name="Rectangle 22">
            <a:extLst>
              <a:ext uri="{FF2B5EF4-FFF2-40B4-BE49-F238E27FC236}">
                <a16:creationId xmlns:a16="http://schemas.microsoft.com/office/drawing/2014/main" id="{7024FD36-E3DF-48CC-BE43-17FFE0A06C55}"/>
              </a:ext>
            </a:extLst>
          </p:cNvPr>
          <p:cNvSpPr/>
          <p:nvPr/>
        </p:nvSpPr>
        <p:spPr>
          <a:xfrm>
            <a:off x="2877482" y="2036828"/>
            <a:ext cx="1610282" cy="253916"/>
          </a:xfrm>
          <a:prstGeom prst="rect">
            <a:avLst/>
          </a:prstGeom>
          <a:noFill/>
        </p:spPr>
        <p:txBody>
          <a:bodyPr wrap="square">
            <a:spAutoFit/>
          </a:bodyPr>
          <a:lstStyle/>
          <a:p>
            <a:r>
              <a:rPr lang="en-US" sz="1050" b="1" dirty="0">
                <a:solidFill>
                  <a:schemeClr val="tx1">
                    <a:lumMod val="85000"/>
                    <a:lumOff val="15000"/>
                  </a:schemeClr>
                </a:solidFill>
                <a:latin typeface="+mj-lt"/>
              </a:rPr>
              <a:t>Subtitle Here</a:t>
            </a:r>
          </a:p>
        </p:txBody>
      </p:sp>
      <p:sp>
        <p:nvSpPr>
          <p:cNvPr id="24" name="Rectangle 23">
            <a:extLst>
              <a:ext uri="{FF2B5EF4-FFF2-40B4-BE49-F238E27FC236}">
                <a16:creationId xmlns:a16="http://schemas.microsoft.com/office/drawing/2014/main" id="{E47B5991-E5DF-4C3F-BCA5-B33F30955F1B}"/>
              </a:ext>
            </a:extLst>
          </p:cNvPr>
          <p:cNvSpPr/>
          <p:nvPr/>
        </p:nvSpPr>
        <p:spPr>
          <a:xfrm>
            <a:off x="1049792" y="3521194"/>
            <a:ext cx="1516764" cy="645690"/>
          </a:xfrm>
          <a:prstGeom prst="rect">
            <a:avLst/>
          </a:prstGeom>
          <a:noFill/>
        </p:spPr>
        <p:txBody>
          <a:bodyPr wrap="square">
            <a:spAutoFit/>
          </a:bodyPr>
          <a:lstStyle/>
          <a:p>
            <a:pPr>
              <a:lnSpc>
                <a:spcPct val="150000"/>
              </a:lnSpc>
            </a:pPr>
            <a:r>
              <a:rPr lang="en-US" sz="825" dirty="0">
                <a:solidFill>
                  <a:schemeClr val="tx1">
                    <a:lumMod val="50000"/>
                    <a:lumOff val="50000"/>
                  </a:schemeClr>
                </a:solidFill>
              </a:rPr>
              <a:t>Lorem Ipsum is simply dummy text for example lorem ipsum dolor sit</a:t>
            </a:r>
          </a:p>
        </p:txBody>
      </p:sp>
      <p:sp>
        <p:nvSpPr>
          <p:cNvPr id="25" name="Rectangle 24">
            <a:extLst>
              <a:ext uri="{FF2B5EF4-FFF2-40B4-BE49-F238E27FC236}">
                <a16:creationId xmlns:a16="http://schemas.microsoft.com/office/drawing/2014/main" id="{5448ACD3-B7F0-42ED-812E-AE2F2002A29C}"/>
              </a:ext>
            </a:extLst>
          </p:cNvPr>
          <p:cNvSpPr/>
          <p:nvPr/>
        </p:nvSpPr>
        <p:spPr>
          <a:xfrm>
            <a:off x="1049791" y="3290361"/>
            <a:ext cx="1610282" cy="253916"/>
          </a:xfrm>
          <a:prstGeom prst="rect">
            <a:avLst/>
          </a:prstGeom>
          <a:noFill/>
        </p:spPr>
        <p:txBody>
          <a:bodyPr wrap="square">
            <a:spAutoFit/>
          </a:bodyPr>
          <a:lstStyle/>
          <a:p>
            <a:r>
              <a:rPr lang="en-US" sz="1050" b="1" dirty="0">
                <a:solidFill>
                  <a:schemeClr val="tx1">
                    <a:lumMod val="85000"/>
                    <a:lumOff val="15000"/>
                  </a:schemeClr>
                </a:solidFill>
                <a:latin typeface="+mj-lt"/>
              </a:rPr>
              <a:t>Subtitle Here</a:t>
            </a:r>
          </a:p>
        </p:txBody>
      </p:sp>
      <p:sp>
        <p:nvSpPr>
          <p:cNvPr id="63" name="Rectangle 62">
            <a:extLst>
              <a:ext uri="{FF2B5EF4-FFF2-40B4-BE49-F238E27FC236}">
                <a16:creationId xmlns:a16="http://schemas.microsoft.com/office/drawing/2014/main" id="{B7B5F6F7-9D9D-4E47-8F2A-5CF44EF3C981}"/>
              </a:ext>
            </a:extLst>
          </p:cNvPr>
          <p:cNvSpPr/>
          <p:nvPr/>
        </p:nvSpPr>
        <p:spPr>
          <a:xfrm>
            <a:off x="2858054" y="3521194"/>
            <a:ext cx="1516764" cy="645690"/>
          </a:xfrm>
          <a:prstGeom prst="rect">
            <a:avLst/>
          </a:prstGeom>
          <a:noFill/>
        </p:spPr>
        <p:txBody>
          <a:bodyPr wrap="square">
            <a:spAutoFit/>
          </a:bodyPr>
          <a:lstStyle/>
          <a:p>
            <a:pPr>
              <a:lnSpc>
                <a:spcPct val="150000"/>
              </a:lnSpc>
            </a:pPr>
            <a:r>
              <a:rPr lang="en-US" sz="825" dirty="0">
                <a:solidFill>
                  <a:schemeClr val="tx1">
                    <a:lumMod val="50000"/>
                    <a:lumOff val="50000"/>
                  </a:schemeClr>
                </a:solidFill>
              </a:rPr>
              <a:t>Lorem Ipsum is simply dummy text for example lorem ipsum dolor sit</a:t>
            </a:r>
          </a:p>
        </p:txBody>
      </p:sp>
      <p:sp>
        <p:nvSpPr>
          <p:cNvPr id="64" name="Rectangle 63">
            <a:extLst>
              <a:ext uri="{FF2B5EF4-FFF2-40B4-BE49-F238E27FC236}">
                <a16:creationId xmlns:a16="http://schemas.microsoft.com/office/drawing/2014/main" id="{D159E15D-982B-42EB-8C6A-867277FA82C1}"/>
              </a:ext>
            </a:extLst>
          </p:cNvPr>
          <p:cNvSpPr/>
          <p:nvPr/>
        </p:nvSpPr>
        <p:spPr>
          <a:xfrm>
            <a:off x="2858053" y="3290361"/>
            <a:ext cx="1610282" cy="253916"/>
          </a:xfrm>
          <a:prstGeom prst="rect">
            <a:avLst/>
          </a:prstGeom>
          <a:noFill/>
        </p:spPr>
        <p:txBody>
          <a:bodyPr wrap="square">
            <a:spAutoFit/>
          </a:bodyPr>
          <a:lstStyle/>
          <a:p>
            <a:r>
              <a:rPr lang="en-US" sz="1050" b="1" dirty="0">
                <a:solidFill>
                  <a:schemeClr val="tx1">
                    <a:lumMod val="85000"/>
                    <a:lumOff val="15000"/>
                  </a:schemeClr>
                </a:solidFill>
                <a:latin typeface="+mj-lt"/>
              </a:rPr>
              <a:t>Subtitle Here</a:t>
            </a:r>
          </a:p>
        </p:txBody>
      </p:sp>
      <p:grpSp>
        <p:nvGrpSpPr>
          <p:cNvPr id="4" name="Group 3">
            <a:extLst>
              <a:ext uri="{FF2B5EF4-FFF2-40B4-BE49-F238E27FC236}">
                <a16:creationId xmlns:a16="http://schemas.microsoft.com/office/drawing/2014/main" id="{77042297-2D61-4AA5-A95C-B897D6BF5204}"/>
              </a:ext>
            </a:extLst>
          </p:cNvPr>
          <p:cNvGrpSpPr/>
          <p:nvPr/>
        </p:nvGrpSpPr>
        <p:grpSpPr>
          <a:xfrm>
            <a:off x="6871101" y="1463407"/>
            <a:ext cx="1418603" cy="1417421"/>
            <a:chOff x="9150011" y="2656433"/>
            <a:chExt cx="1689146" cy="1687739"/>
          </a:xfrm>
        </p:grpSpPr>
        <p:sp>
          <p:nvSpPr>
            <p:cNvPr id="11" name="Rectangle 11">
              <a:extLst>
                <a:ext uri="{FF2B5EF4-FFF2-40B4-BE49-F238E27FC236}">
                  <a16:creationId xmlns:a16="http://schemas.microsoft.com/office/drawing/2014/main" id="{31EB37D4-7BF5-4663-AB12-6A16C2C124B6}"/>
                </a:ext>
              </a:extLst>
            </p:cNvPr>
            <p:cNvSpPr>
              <a:spLocks noChangeArrowheads="1"/>
            </p:cNvSpPr>
            <p:nvPr/>
          </p:nvSpPr>
          <p:spPr bwMode="auto">
            <a:xfrm>
              <a:off x="9150011" y="2656433"/>
              <a:ext cx="1689146" cy="1687739"/>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7" name="TextBox 16">
              <a:extLst>
                <a:ext uri="{FF2B5EF4-FFF2-40B4-BE49-F238E27FC236}">
                  <a16:creationId xmlns:a16="http://schemas.microsoft.com/office/drawing/2014/main" id="{0178060D-E00D-4343-B7A7-73A6CFD25967}"/>
                </a:ext>
              </a:extLst>
            </p:cNvPr>
            <p:cNvSpPr txBox="1"/>
            <p:nvPr/>
          </p:nvSpPr>
          <p:spPr>
            <a:xfrm>
              <a:off x="9389480" y="2816934"/>
              <a:ext cx="1169888" cy="1319303"/>
            </a:xfrm>
            <a:prstGeom prst="rect">
              <a:avLst/>
            </a:prstGeom>
            <a:noFill/>
          </p:spPr>
          <p:txBody>
            <a:bodyPr wrap="square" rtlCol="0">
              <a:spAutoFit/>
            </a:bodyPr>
            <a:lstStyle/>
            <a:p>
              <a:pPr algn="ctr"/>
              <a:r>
                <a:rPr lang="en-US" sz="6600" dirty="0">
                  <a:solidFill>
                    <a:schemeClr val="bg1"/>
                  </a:solidFill>
                  <a:latin typeface="+mj-lt"/>
                </a:rPr>
                <a:t>W</a:t>
              </a:r>
            </a:p>
          </p:txBody>
        </p:sp>
      </p:grpSp>
      <p:grpSp>
        <p:nvGrpSpPr>
          <p:cNvPr id="65" name="Group 64">
            <a:extLst>
              <a:ext uri="{FF2B5EF4-FFF2-40B4-BE49-F238E27FC236}">
                <a16:creationId xmlns:a16="http://schemas.microsoft.com/office/drawing/2014/main" id="{37B523FC-4186-4664-90B2-3B389BACDB66}"/>
              </a:ext>
            </a:extLst>
          </p:cNvPr>
          <p:cNvGrpSpPr/>
          <p:nvPr/>
        </p:nvGrpSpPr>
        <p:grpSpPr>
          <a:xfrm>
            <a:off x="5345010" y="2982410"/>
            <a:ext cx="1419784" cy="1417421"/>
            <a:chOff x="7332878" y="4465127"/>
            <a:chExt cx="1690552" cy="1687739"/>
          </a:xfrm>
        </p:grpSpPr>
        <p:sp>
          <p:nvSpPr>
            <p:cNvPr id="7" name="Rectangle 7">
              <a:extLst>
                <a:ext uri="{FF2B5EF4-FFF2-40B4-BE49-F238E27FC236}">
                  <a16:creationId xmlns:a16="http://schemas.microsoft.com/office/drawing/2014/main" id="{67C723E4-64FE-48A3-B569-6362F7D7864E}"/>
                </a:ext>
              </a:extLst>
            </p:cNvPr>
            <p:cNvSpPr>
              <a:spLocks noChangeArrowheads="1"/>
            </p:cNvSpPr>
            <p:nvPr/>
          </p:nvSpPr>
          <p:spPr bwMode="auto">
            <a:xfrm>
              <a:off x="7332878" y="4465127"/>
              <a:ext cx="1690552" cy="1687739"/>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8" name="TextBox 17">
              <a:extLst>
                <a:ext uri="{FF2B5EF4-FFF2-40B4-BE49-F238E27FC236}">
                  <a16:creationId xmlns:a16="http://schemas.microsoft.com/office/drawing/2014/main" id="{7403BE4D-826D-469E-B982-A71AD14D3411}"/>
                </a:ext>
              </a:extLst>
            </p:cNvPr>
            <p:cNvSpPr txBox="1"/>
            <p:nvPr/>
          </p:nvSpPr>
          <p:spPr>
            <a:xfrm>
              <a:off x="7611063" y="4585721"/>
              <a:ext cx="1169888" cy="1319303"/>
            </a:xfrm>
            <a:prstGeom prst="rect">
              <a:avLst/>
            </a:prstGeom>
            <a:noFill/>
          </p:spPr>
          <p:txBody>
            <a:bodyPr wrap="square" rtlCol="0">
              <a:spAutoFit/>
            </a:bodyPr>
            <a:lstStyle/>
            <a:p>
              <a:pPr algn="ctr"/>
              <a:r>
                <a:rPr lang="en-US" sz="6600" dirty="0">
                  <a:solidFill>
                    <a:schemeClr val="bg1"/>
                  </a:solidFill>
                  <a:latin typeface="+mj-lt"/>
                </a:rPr>
                <a:t>O</a:t>
              </a:r>
            </a:p>
          </p:txBody>
        </p:sp>
      </p:grpSp>
      <p:grpSp>
        <p:nvGrpSpPr>
          <p:cNvPr id="13" name="Group 12">
            <a:extLst>
              <a:ext uri="{FF2B5EF4-FFF2-40B4-BE49-F238E27FC236}">
                <a16:creationId xmlns:a16="http://schemas.microsoft.com/office/drawing/2014/main" id="{8B399128-0161-4F35-A71F-948F39BCAB23}"/>
              </a:ext>
            </a:extLst>
          </p:cNvPr>
          <p:cNvGrpSpPr/>
          <p:nvPr/>
        </p:nvGrpSpPr>
        <p:grpSpPr>
          <a:xfrm>
            <a:off x="6871101" y="2982410"/>
            <a:ext cx="1418603" cy="1417421"/>
            <a:chOff x="9150011" y="4465127"/>
            <a:chExt cx="1689146" cy="1687739"/>
          </a:xfrm>
        </p:grpSpPr>
        <p:sp>
          <p:nvSpPr>
            <p:cNvPr id="9" name="Rectangle 9">
              <a:extLst>
                <a:ext uri="{FF2B5EF4-FFF2-40B4-BE49-F238E27FC236}">
                  <a16:creationId xmlns:a16="http://schemas.microsoft.com/office/drawing/2014/main" id="{5A4E6A8E-28CB-4F59-B08D-081D02410671}"/>
                </a:ext>
              </a:extLst>
            </p:cNvPr>
            <p:cNvSpPr>
              <a:spLocks noChangeArrowheads="1"/>
            </p:cNvSpPr>
            <p:nvPr/>
          </p:nvSpPr>
          <p:spPr bwMode="auto">
            <a:xfrm>
              <a:off x="9150011" y="4465127"/>
              <a:ext cx="1689146" cy="1687739"/>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9" name="TextBox 18">
              <a:extLst>
                <a:ext uri="{FF2B5EF4-FFF2-40B4-BE49-F238E27FC236}">
                  <a16:creationId xmlns:a16="http://schemas.microsoft.com/office/drawing/2014/main" id="{DF70C326-748A-4437-9680-6FADF113DCD0}"/>
                </a:ext>
              </a:extLst>
            </p:cNvPr>
            <p:cNvSpPr txBox="1"/>
            <p:nvPr/>
          </p:nvSpPr>
          <p:spPr>
            <a:xfrm>
              <a:off x="9409640" y="4585721"/>
              <a:ext cx="1169888" cy="1319303"/>
            </a:xfrm>
            <a:prstGeom prst="rect">
              <a:avLst/>
            </a:prstGeom>
            <a:noFill/>
          </p:spPr>
          <p:txBody>
            <a:bodyPr wrap="square" rtlCol="0">
              <a:spAutoFit/>
            </a:bodyPr>
            <a:lstStyle/>
            <a:p>
              <a:pPr algn="ctr"/>
              <a:r>
                <a:rPr lang="en-US" sz="6600" dirty="0">
                  <a:solidFill>
                    <a:schemeClr val="bg1"/>
                  </a:solidFill>
                  <a:latin typeface="+mj-lt"/>
                </a:rPr>
                <a:t>T</a:t>
              </a:r>
            </a:p>
          </p:txBody>
        </p:sp>
      </p:grpSp>
      <p:grpSp>
        <p:nvGrpSpPr>
          <p:cNvPr id="3" name="Group 2">
            <a:extLst>
              <a:ext uri="{FF2B5EF4-FFF2-40B4-BE49-F238E27FC236}">
                <a16:creationId xmlns:a16="http://schemas.microsoft.com/office/drawing/2014/main" id="{CE8DD784-460E-4EE6-A0B3-686B91719613}"/>
              </a:ext>
            </a:extLst>
          </p:cNvPr>
          <p:cNvGrpSpPr/>
          <p:nvPr/>
        </p:nvGrpSpPr>
        <p:grpSpPr>
          <a:xfrm>
            <a:off x="5345010" y="1463407"/>
            <a:ext cx="1419784" cy="1417421"/>
            <a:chOff x="7332878" y="2656433"/>
            <a:chExt cx="1690552" cy="1687739"/>
          </a:xfrm>
        </p:grpSpPr>
        <p:sp>
          <p:nvSpPr>
            <p:cNvPr id="5" name="Rectangle 5">
              <a:extLst>
                <a:ext uri="{FF2B5EF4-FFF2-40B4-BE49-F238E27FC236}">
                  <a16:creationId xmlns:a16="http://schemas.microsoft.com/office/drawing/2014/main" id="{C212AB4E-F4BE-4AF9-80E8-6F7D450E6685}"/>
                </a:ext>
              </a:extLst>
            </p:cNvPr>
            <p:cNvSpPr>
              <a:spLocks noChangeArrowheads="1"/>
            </p:cNvSpPr>
            <p:nvPr/>
          </p:nvSpPr>
          <p:spPr bwMode="auto">
            <a:xfrm>
              <a:off x="7332878" y="2656433"/>
              <a:ext cx="1690552" cy="1687739"/>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6" name="TextBox 15">
              <a:extLst>
                <a:ext uri="{FF2B5EF4-FFF2-40B4-BE49-F238E27FC236}">
                  <a16:creationId xmlns:a16="http://schemas.microsoft.com/office/drawing/2014/main" id="{3036A8A4-D538-401A-829E-2FA2826ECA58}"/>
                </a:ext>
              </a:extLst>
            </p:cNvPr>
            <p:cNvSpPr txBox="1"/>
            <p:nvPr/>
          </p:nvSpPr>
          <p:spPr>
            <a:xfrm>
              <a:off x="7611063" y="2795591"/>
              <a:ext cx="1169888" cy="1319303"/>
            </a:xfrm>
            <a:prstGeom prst="rect">
              <a:avLst/>
            </a:prstGeom>
            <a:noFill/>
          </p:spPr>
          <p:txBody>
            <a:bodyPr wrap="square" rtlCol="0">
              <a:spAutoFit/>
            </a:bodyPr>
            <a:lstStyle/>
            <a:p>
              <a:pPr algn="ctr"/>
              <a:r>
                <a:rPr lang="en-US" sz="6600" dirty="0">
                  <a:solidFill>
                    <a:schemeClr val="bg1"/>
                  </a:solidFill>
                  <a:latin typeface="+mj-lt"/>
                </a:rPr>
                <a:t>S</a:t>
              </a:r>
            </a:p>
          </p:txBody>
        </p:sp>
      </p:grpSp>
      <p:grpSp>
        <p:nvGrpSpPr>
          <p:cNvPr id="71" name="Group 70">
            <a:extLst>
              <a:ext uri="{FF2B5EF4-FFF2-40B4-BE49-F238E27FC236}">
                <a16:creationId xmlns:a16="http://schemas.microsoft.com/office/drawing/2014/main" id="{57CBE547-303B-4059-9113-A56CAF3A1DF9}"/>
              </a:ext>
            </a:extLst>
          </p:cNvPr>
          <p:cNvGrpSpPr/>
          <p:nvPr/>
        </p:nvGrpSpPr>
        <p:grpSpPr>
          <a:xfrm>
            <a:off x="4936909" y="4046066"/>
            <a:ext cx="709894" cy="707529"/>
            <a:chOff x="6846948" y="5731634"/>
            <a:chExt cx="845278" cy="842463"/>
          </a:xfrm>
        </p:grpSpPr>
        <p:sp>
          <p:nvSpPr>
            <p:cNvPr id="8" name="Oval 8">
              <a:extLst>
                <a:ext uri="{FF2B5EF4-FFF2-40B4-BE49-F238E27FC236}">
                  <a16:creationId xmlns:a16="http://schemas.microsoft.com/office/drawing/2014/main" id="{4C802823-3300-4E11-A5A9-643CBEAD7DDD}"/>
                </a:ext>
              </a:extLst>
            </p:cNvPr>
            <p:cNvSpPr>
              <a:spLocks noChangeArrowheads="1"/>
            </p:cNvSpPr>
            <p:nvPr/>
          </p:nvSpPr>
          <p:spPr bwMode="auto">
            <a:xfrm>
              <a:off x="6846948" y="5731634"/>
              <a:ext cx="845278" cy="842463"/>
            </a:xfrm>
            <a:prstGeom prst="ellipse">
              <a:avLst/>
            </a:prstGeom>
            <a:solidFill>
              <a:schemeClr val="accent1"/>
            </a:solidFill>
            <a:ln w="28575">
              <a:solidFill>
                <a:schemeClr val="bg1"/>
              </a:solidFill>
            </a:ln>
          </p:spPr>
          <p:txBody>
            <a:bodyPr vert="horz" wrap="square" lIns="68580" tIns="34290" rIns="68580" bIns="34290" numCol="1" anchor="t" anchorCtr="0" compatLnSpc="1">
              <a:prstTxWarp prst="textNoShape">
                <a:avLst/>
              </a:prstTxWarp>
            </a:bodyPr>
            <a:lstStyle/>
            <a:p>
              <a:endParaRPr lang="en-US" sz="1013" dirty="0"/>
            </a:p>
          </p:txBody>
        </p:sp>
        <p:grpSp>
          <p:nvGrpSpPr>
            <p:cNvPr id="32" name="Group 31">
              <a:extLst>
                <a:ext uri="{FF2B5EF4-FFF2-40B4-BE49-F238E27FC236}">
                  <a16:creationId xmlns:a16="http://schemas.microsoft.com/office/drawing/2014/main" id="{964DE3D2-65A3-438B-8141-B3D87867B6EA}"/>
                </a:ext>
              </a:extLst>
            </p:cNvPr>
            <p:cNvGrpSpPr/>
            <p:nvPr/>
          </p:nvGrpSpPr>
          <p:grpSpPr>
            <a:xfrm>
              <a:off x="7126713" y="5971096"/>
              <a:ext cx="279399" cy="363538"/>
              <a:chOff x="8561388" y="1377950"/>
              <a:chExt cx="279399" cy="363538"/>
            </a:xfrm>
            <a:solidFill>
              <a:schemeClr val="bg1"/>
            </a:solidFill>
          </p:grpSpPr>
          <p:sp>
            <p:nvSpPr>
              <p:cNvPr id="33" name="Freeform 201">
                <a:extLst>
                  <a:ext uri="{FF2B5EF4-FFF2-40B4-BE49-F238E27FC236}">
                    <a16:creationId xmlns:a16="http://schemas.microsoft.com/office/drawing/2014/main" id="{64722807-AC13-4FC9-853C-108D2547DD3E}"/>
                  </a:ext>
                </a:extLst>
              </p:cNvPr>
              <p:cNvSpPr>
                <a:spLocks noEditPoints="1"/>
              </p:cNvSpPr>
              <p:nvPr/>
            </p:nvSpPr>
            <p:spPr bwMode="auto">
              <a:xfrm>
                <a:off x="8589963" y="1377950"/>
                <a:ext cx="80962" cy="84138"/>
              </a:xfrm>
              <a:custGeom>
                <a:avLst/>
                <a:gdLst>
                  <a:gd name="T0" fmla="*/ 12 w 25"/>
                  <a:gd name="T1" fmla="*/ 26 h 26"/>
                  <a:gd name="T2" fmla="*/ 25 w 25"/>
                  <a:gd name="T3" fmla="*/ 13 h 26"/>
                  <a:gd name="T4" fmla="*/ 12 w 25"/>
                  <a:gd name="T5" fmla="*/ 0 h 26"/>
                  <a:gd name="T6" fmla="*/ 0 w 25"/>
                  <a:gd name="T7" fmla="*/ 13 h 26"/>
                  <a:gd name="T8" fmla="*/ 12 w 25"/>
                  <a:gd name="T9" fmla="*/ 26 h 26"/>
                  <a:gd name="T10" fmla="*/ 12 w 25"/>
                  <a:gd name="T11" fmla="*/ 26 h 26"/>
                  <a:gd name="T12" fmla="*/ 12 w 25"/>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5" h="26">
                    <a:moveTo>
                      <a:pt x="12" y="26"/>
                    </a:moveTo>
                    <a:cubicBezTo>
                      <a:pt x="19" y="26"/>
                      <a:pt x="25" y="20"/>
                      <a:pt x="25" y="13"/>
                    </a:cubicBezTo>
                    <a:cubicBezTo>
                      <a:pt x="25" y="6"/>
                      <a:pt x="19" y="0"/>
                      <a:pt x="12" y="0"/>
                    </a:cubicBezTo>
                    <a:cubicBezTo>
                      <a:pt x="5" y="0"/>
                      <a:pt x="0" y="6"/>
                      <a:pt x="0" y="13"/>
                    </a:cubicBezTo>
                    <a:cubicBezTo>
                      <a:pt x="0" y="20"/>
                      <a:pt x="5" y="26"/>
                      <a:pt x="12" y="26"/>
                    </a:cubicBezTo>
                    <a:close/>
                    <a:moveTo>
                      <a:pt x="12" y="26"/>
                    </a:moveTo>
                    <a:cubicBezTo>
                      <a:pt x="12" y="26"/>
                      <a:pt x="12" y="26"/>
                      <a:pt x="12"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34" name="Freeform 202">
                <a:extLst>
                  <a:ext uri="{FF2B5EF4-FFF2-40B4-BE49-F238E27FC236}">
                    <a16:creationId xmlns:a16="http://schemas.microsoft.com/office/drawing/2014/main" id="{35D47868-D866-4D58-ABAE-359070377111}"/>
                  </a:ext>
                </a:extLst>
              </p:cNvPr>
              <p:cNvSpPr>
                <a:spLocks noEditPoints="1"/>
              </p:cNvSpPr>
              <p:nvPr/>
            </p:nvSpPr>
            <p:spPr bwMode="auto">
              <a:xfrm>
                <a:off x="8756650" y="1377950"/>
                <a:ext cx="84137" cy="84138"/>
              </a:xfrm>
              <a:custGeom>
                <a:avLst/>
                <a:gdLst>
                  <a:gd name="T0" fmla="*/ 13 w 26"/>
                  <a:gd name="T1" fmla="*/ 26 h 26"/>
                  <a:gd name="T2" fmla="*/ 26 w 26"/>
                  <a:gd name="T3" fmla="*/ 13 h 26"/>
                  <a:gd name="T4" fmla="*/ 13 w 26"/>
                  <a:gd name="T5" fmla="*/ 0 h 26"/>
                  <a:gd name="T6" fmla="*/ 0 w 26"/>
                  <a:gd name="T7" fmla="*/ 13 h 26"/>
                  <a:gd name="T8" fmla="*/ 13 w 26"/>
                  <a:gd name="T9" fmla="*/ 26 h 26"/>
                  <a:gd name="T10" fmla="*/ 13 w 26"/>
                  <a:gd name="T11" fmla="*/ 26 h 26"/>
                  <a:gd name="T12" fmla="*/ 13 w 26"/>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13" y="26"/>
                    </a:moveTo>
                    <a:cubicBezTo>
                      <a:pt x="20" y="26"/>
                      <a:pt x="26" y="20"/>
                      <a:pt x="26" y="13"/>
                    </a:cubicBezTo>
                    <a:cubicBezTo>
                      <a:pt x="26" y="6"/>
                      <a:pt x="20" y="0"/>
                      <a:pt x="13" y="0"/>
                    </a:cubicBezTo>
                    <a:cubicBezTo>
                      <a:pt x="6" y="0"/>
                      <a:pt x="0" y="6"/>
                      <a:pt x="0" y="13"/>
                    </a:cubicBezTo>
                    <a:cubicBezTo>
                      <a:pt x="0" y="20"/>
                      <a:pt x="6" y="26"/>
                      <a:pt x="13" y="26"/>
                    </a:cubicBezTo>
                    <a:close/>
                    <a:moveTo>
                      <a:pt x="13" y="26"/>
                    </a:moveTo>
                    <a:cubicBezTo>
                      <a:pt x="13" y="26"/>
                      <a:pt x="13" y="26"/>
                      <a:pt x="13"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35" name="Freeform 203">
                <a:extLst>
                  <a:ext uri="{FF2B5EF4-FFF2-40B4-BE49-F238E27FC236}">
                    <a16:creationId xmlns:a16="http://schemas.microsoft.com/office/drawing/2014/main" id="{BBCC7E4E-9D01-4B09-8818-691C9B2040B4}"/>
                  </a:ext>
                </a:extLst>
              </p:cNvPr>
              <p:cNvSpPr>
                <a:spLocks noEditPoints="1"/>
              </p:cNvSpPr>
              <p:nvPr/>
            </p:nvSpPr>
            <p:spPr bwMode="auto">
              <a:xfrm>
                <a:off x="8756650" y="1477963"/>
                <a:ext cx="84137" cy="263525"/>
              </a:xfrm>
              <a:custGeom>
                <a:avLst/>
                <a:gdLst>
                  <a:gd name="T0" fmla="*/ 13 w 26"/>
                  <a:gd name="T1" fmla="*/ 0 h 81"/>
                  <a:gd name="T2" fmla="*/ 0 w 26"/>
                  <a:gd name="T3" fmla="*/ 13 h 81"/>
                  <a:gd name="T4" fmla="*/ 0 w 26"/>
                  <a:gd name="T5" fmla="*/ 77 h 81"/>
                  <a:gd name="T6" fmla="*/ 3 w 26"/>
                  <a:gd name="T7" fmla="*/ 81 h 81"/>
                  <a:gd name="T8" fmla="*/ 18 w 26"/>
                  <a:gd name="T9" fmla="*/ 81 h 81"/>
                  <a:gd name="T10" fmla="*/ 21 w 26"/>
                  <a:gd name="T11" fmla="*/ 77 h 81"/>
                  <a:gd name="T12" fmla="*/ 21 w 26"/>
                  <a:gd name="T13" fmla="*/ 47 h 81"/>
                  <a:gd name="T14" fmla="*/ 25 w 26"/>
                  <a:gd name="T15" fmla="*/ 35 h 81"/>
                  <a:gd name="T16" fmla="*/ 26 w 26"/>
                  <a:gd name="T17" fmla="*/ 34 h 81"/>
                  <a:gd name="T18" fmla="*/ 26 w 26"/>
                  <a:gd name="T19" fmla="*/ 13 h 81"/>
                  <a:gd name="T20" fmla="*/ 13 w 26"/>
                  <a:gd name="T21" fmla="*/ 0 h 81"/>
                  <a:gd name="T22" fmla="*/ 13 w 26"/>
                  <a:gd name="T23" fmla="*/ 0 h 81"/>
                  <a:gd name="T24" fmla="*/ 13 w 26"/>
                  <a:gd name="T25"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81">
                    <a:moveTo>
                      <a:pt x="13" y="0"/>
                    </a:moveTo>
                    <a:cubicBezTo>
                      <a:pt x="6" y="0"/>
                      <a:pt x="0" y="6"/>
                      <a:pt x="0" y="13"/>
                    </a:cubicBezTo>
                    <a:cubicBezTo>
                      <a:pt x="0" y="77"/>
                      <a:pt x="0" y="77"/>
                      <a:pt x="0" y="77"/>
                    </a:cubicBezTo>
                    <a:cubicBezTo>
                      <a:pt x="0" y="79"/>
                      <a:pt x="1" y="81"/>
                      <a:pt x="3" y="81"/>
                    </a:cubicBezTo>
                    <a:cubicBezTo>
                      <a:pt x="18" y="81"/>
                      <a:pt x="18" y="81"/>
                      <a:pt x="18" y="81"/>
                    </a:cubicBezTo>
                    <a:cubicBezTo>
                      <a:pt x="20" y="81"/>
                      <a:pt x="21" y="79"/>
                      <a:pt x="21" y="77"/>
                    </a:cubicBezTo>
                    <a:cubicBezTo>
                      <a:pt x="21" y="47"/>
                      <a:pt x="21" y="47"/>
                      <a:pt x="21" y="47"/>
                    </a:cubicBezTo>
                    <a:cubicBezTo>
                      <a:pt x="25" y="35"/>
                      <a:pt x="25" y="35"/>
                      <a:pt x="25" y="35"/>
                    </a:cubicBezTo>
                    <a:cubicBezTo>
                      <a:pt x="25" y="35"/>
                      <a:pt x="26" y="34"/>
                      <a:pt x="26" y="34"/>
                    </a:cubicBezTo>
                    <a:cubicBezTo>
                      <a:pt x="26" y="13"/>
                      <a:pt x="26" y="13"/>
                      <a:pt x="26" y="13"/>
                    </a:cubicBezTo>
                    <a:cubicBezTo>
                      <a:pt x="26" y="6"/>
                      <a:pt x="20" y="0"/>
                      <a:pt x="13" y="0"/>
                    </a:cubicBezTo>
                    <a:close/>
                    <a:moveTo>
                      <a:pt x="13" y="0"/>
                    </a:moveTo>
                    <a:cubicBezTo>
                      <a:pt x="13" y="0"/>
                      <a:pt x="13"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36" name="Freeform 204">
                <a:extLst>
                  <a:ext uri="{FF2B5EF4-FFF2-40B4-BE49-F238E27FC236}">
                    <a16:creationId xmlns:a16="http://schemas.microsoft.com/office/drawing/2014/main" id="{67FFCCE7-5D71-49B9-ABDC-CD8ABA5C9990}"/>
                  </a:ext>
                </a:extLst>
              </p:cNvPr>
              <p:cNvSpPr>
                <a:spLocks noEditPoints="1"/>
              </p:cNvSpPr>
              <p:nvPr/>
            </p:nvSpPr>
            <p:spPr bwMode="auto">
              <a:xfrm>
                <a:off x="8561388" y="1477963"/>
                <a:ext cx="139700" cy="254000"/>
              </a:xfrm>
              <a:custGeom>
                <a:avLst/>
                <a:gdLst>
                  <a:gd name="T0" fmla="*/ 35 w 43"/>
                  <a:gd name="T1" fmla="*/ 1 h 78"/>
                  <a:gd name="T2" fmla="*/ 35 w 43"/>
                  <a:gd name="T3" fmla="*/ 1 h 78"/>
                  <a:gd name="T4" fmla="*/ 32 w 43"/>
                  <a:gd name="T5" fmla="*/ 0 h 78"/>
                  <a:gd name="T6" fmla="*/ 30 w 43"/>
                  <a:gd name="T7" fmla="*/ 0 h 78"/>
                  <a:gd name="T8" fmla="*/ 23 w 43"/>
                  <a:gd name="T9" fmla="*/ 21 h 78"/>
                  <a:gd name="T10" fmla="*/ 20 w 43"/>
                  <a:gd name="T11" fmla="*/ 21 h 78"/>
                  <a:gd name="T12" fmla="*/ 12 w 43"/>
                  <a:gd name="T13" fmla="*/ 0 h 78"/>
                  <a:gd name="T14" fmla="*/ 11 w 43"/>
                  <a:gd name="T15" fmla="*/ 0 h 78"/>
                  <a:gd name="T16" fmla="*/ 11 w 43"/>
                  <a:gd name="T17" fmla="*/ 0 h 78"/>
                  <a:gd name="T18" fmla="*/ 7 w 43"/>
                  <a:gd name="T19" fmla="*/ 1 h 78"/>
                  <a:gd name="T20" fmla="*/ 0 w 43"/>
                  <a:gd name="T21" fmla="*/ 12 h 78"/>
                  <a:gd name="T22" fmla="*/ 0 w 43"/>
                  <a:gd name="T23" fmla="*/ 34 h 78"/>
                  <a:gd name="T24" fmla="*/ 0 w 43"/>
                  <a:gd name="T25" fmla="*/ 34 h 78"/>
                  <a:gd name="T26" fmla="*/ 8 w 43"/>
                  <a:gd name="T27" fmla="*/ 47 h 78"/>
                  <a:gd name="T28" fmla="*/ 8 w 43"/>
                  <a:gd name="T29" fmla="*/ 77 h 78"/>
                  <a:gd name="T30" fmla="*/ 9 w 43"/>
                  <a:gd name="T31" fmla="*/ 78 h 78"/>
                  <a:gd name="T32" fmla="*/ 34 w 43"/>
                  <a:gd name="T33" fmla="*/ 78 h 78"/>
                  <a:gd name="T34" fmla="*/ 35 w 43"/>
                  <a:gd name="T35" fmla="*/ 77 h 78"/>
                  <a:gd name="T36" fmla="*/ 35 w 43"/>
                  <a:gd name="T37" fmla="*/ 47 h 78"/>
                  <a:gd name="T38" fmla="*/ 43 w 43"/>
                  <a:gd name="T39" fmla="*/ 34 h 78"/>
                  <a:gd name="T40" fmla="*/ 43 w 43"/>
                  <a:gd name="T41" fmla="*/ 34 h 78"/>
                  <a:gd name="T42" fmla="*/ 43 w 43"/>
                  <a:gd name="T43" fmla="*/ 12 h 78"/>
                  <a:gd name="T44" fmla="*/ 35 w 43"/>
                  <a:gd name="T45" fmla="*/ 1 h 78"/>
                  <a:gd name="T46" fmla="*/ 35 w 43"/>
                  <a:gd name="T47" fmla="*/ 1 h 78"/>
                  <a:gd name="T48" fmla="*/ 35 w 43"/>
                  <a:gd name="T49"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78">
                    <a:moveTo>
                      <a:pt x="35" y="1"/>
                    </a:moveTo>
                    <a:cubicBezTo>
                      <a:pt x="35" y="1"/>
                      <a:pt x="35" y="1"/>
                      <a:pt x="35" y="1"/>
                    </a:cubicBezTo>
                    <a:cubicBezTo>
                      <a:pt x="32" y="0"/>
                      <a:pt x="32" y="0"/>
                      <a:pt x="32" y="0"/>
                    </a:cubicBezTo>
                    <a:cubicBezTo>
                      <a:pt x="31" y="0"/>
                      <a:pt x="31" y="0"/>
                      <a:pt x="30" y="0"/>
                    </a:cubicBezTo>
                    <a:cubicBezTo>
                      <a:pt x="23" y="21"/>
                      <a:pt x="23" y="21"/>
                      <a:pt x="23" y="21"/>
                    </a:cubicBezTo>
                    <a:cubicBezTo>
                      <a:pt x="22" y="23"/>
                      <a:pt x="21" y="23"/>
                      <a:pt x="20" y="21"/>
                    </a:cubicBezTo>
                    <a:cubicBezTo>
                      <a:pt x="12" y="0"/>
                      <a:pt x="12" y="0"/>
                      <a:pt x="12" y="0"/>
                    </a:cubicBezTo>
                    <a:cubicBezTo>
                      <a:pt x="12" y="0"/>
                      <a:pt x="12" y="0"/>
                      <a:pt x="11" y="0"/>
                    </a:cubicBezTo>
                    <a:cubicBezTo>
                      <a:pt x="11" y="0"/>
                      <a:pt x="11" y="0"/>
                      <a:pt x="11" y="0"/>
                    </a:cubicBezTo>
                    <a:cubicBezTo>
                      <a:pt x="7" y="1"/>
                      <a:pt x="7" y="1"/>
                      <a:pt x="7" y="1"/>
                    </a:cubicBezTo>
                    <a:cubicBezTo>
                      <a:pt x="3" y="2"/>
                      <a:pt x="0" y="7"/>
                      <a:pt x="0" y="12"/>
                    </a:cubicBezTo>
                    <a:cubicBezTo>
                      <a:pt x="0" y="34"/>
                      <a:pt x="0" y="34"/>
                      <a:pt x="0" y="34"/>
                    </a:cubicBezTo>
                    <a:cubicBezTo>
                      <a:pt x="0" y="34"/>
                      <a:pt x="0" y="34"/>
                      <a:pt x="0" y="34"/>
                    </a:cubicBezTo>
                    <a:cubicBezTo>
                      <a:pt x="8" y="47"/>
                      <a:pt x="8" y="47"/>
                      <a:pt x="8" y="47"/>
                    </a:cubicBezTo>
                    <a:cubicBezTo>
                      <a:pt x="8" y="77"/>
                      <a:pt x="8" y="77"/>
                      <a:pt x="8" y="77"/>
                    </a:cubicBezTo>
                    <a:cubicBezTo>
                      <a:pt x="8" y="78"/>
                      <a:pt x="8" y="78"/>
                      <a:pt x="9" y="78"/>
                    </a:cubicBezTo>
                    <a:cubicBezTo>
                      <a:pt x="34" y="78"/>
                      <a:pt x="34" y="78"/>
                      <a:pt x="34" y="78"/>
                    </a:cubicBezTo>
                    <a:cubicBezTo>
                      <a:pt x="34" y="78"/>
                      <a:pt x="35" y="78"/>
                      <a:pt x="35" y="77"/>
                    </a:cubicBezTo>
                    <a:cubicBezTo>
                      <a:pt x="35" y="47"/>
                      <a:pt x="35" y="47"/>
                      <a:pt x="35" y="47"/>
                    </a:cubicBezTo>
                    <a:cubicBezTo>
                      <a:pt x="43" y="34"/>
                      <a:pt x="43" y="34"/>
                      <a:pt x="43" y="34"/>
                    </a:cubicBezTo>
                    <a:cubicBezTo>
                      <a:pt x="43" y="34"/>
                      <a:pt x="43" y="34"/>
                      <a:pt x="43" y="34"/>
                    </a:cubicBezTo>
                    <a:cubicBezTo>
                      <a:pt x="43" y="12"/>
                      <a:pt x="43" y="12"/>
                      <a:pt x="43" y="12"/>
                    </a:cubicBezTo>
                    <a:cubicBezTo>
                      <a:pt x="43" y="7"/>
                      <a:pt x="40" y="2"/>
                      <a:pt x="35" y="1"/>
                    </a:cubicBezTo>
                    <a:close/>
                    <a:moveTo>
                      <a:pt x="35" y="1"/>
                    </a:moveTo>
                    <a:cubicBezTo>
                      <a:pt x="35" y="1"/>
                      <a:pt x="35" y="1"/>
                      <a:pt x="35"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37" name="Freeform 206">
                <a:extLst>
                  <a:ext uri="{FF2B5EF4-FFF2-40B4-BE49-F238E27FC236}">
                    <a16:creationId xmlns:a16="http://schemas.microsoft.com/office/drawing/2014/main" id="{67525A65-FC82-450E-9C6A-2D7930F8AC5C}"/>
                  </a:ext>
                </a:extLst>
              </p:cNvPr>
              <p:cNvSpPr>
                <a:spLocks noEditPoints="1"/>
              </p:cNvSpPr>
              <p:nvPr/>
            </p:nvSpPr>
            <p:spPr bwMode="auto">
              <a:xfrm>
                <a:off x="8620125" y="1474788"/>
                <a:ext cx="22225" cy="52388"/>
              </a:xfrm>
              <a:custGeom>
                <a:avLst/>
                <a:gdLst>
                  <a:gd name="T0" fmla="*/ 6 w 7"/>
                  <a:gd name="T1" fmla="*/ 0 h 16"/>
                  <a:gd name="T2" fmla="*/ 5 w 7"/>
                  <a:gd name="T3" fmla="*/ 0 h 16"/>
                  <a:gd name="T4" fmla="*/ 2 w 7"/>
                  <a:gd name="T5" fmla="*/ 0 h 16"/>
                  <a:gd name="T6" fmla="*/ 1 w 7"/>
                  <a:gd name="T7" fmla="*/ 0 h 16"/>
                  <a:gd name="T8" fmla="*/ 1 w 7"/>
                  <a:gd name="T9" fmla="*/ 2 h 16"/>
                  <a:gd name="T10" fmla="*/ 2 w 7"/>
                  <a:gd name="T11" fmla="*/ 5 h 16"/>
                  <a:gd name="T12" fmla="*/ 1 w 7"/>
                  <a:gd name="T13" fmla="*/ 12 h 16"/>
                  <a:gd name="T14" fmla="*/ 3 w 7"/>
                  <a:gd name="T15" fmla="*/ 16 h 16"/>
                  <a:gd name="T16" fmla="*/ 4 w 7"/>
                  <a:gd name="T17" fmla="*/ 16 h 16"/>
                  <a:gd name="T18" fmla="*/ 6 w 7"/>
                  <a:gd name="T19" fmla="*/ 12 h 16"/>
                  <a:gd name="T20" fmla="*/ 5 w 7"/>
                  <a:gd name="T21" fmla="*/ 5 h 16"/>
                  <a:gd name="T22" fmla="*/ 7 w 7"/>
                  <a:gd name="T23" fmla="*/ 2 h 16"/>
                  <a:gd name="T24" fmla="*/ 6 w 7"/>
                  <a:gd name="T25" fmla="*/ 0 h 16"/>
                  <a:gd name="T26" fmla="*/ 6 w 7"/>
                  <a:gd name="T27" fmla="*/ 0 h 16"/>
                  <a:gd name="T28" fmla="*/ 6 w 7"/>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6">
                    <a:moveTo>
                      <a:pt x="6" y="0"/>
                    </a:moveTo>
                    <a:cubicBezTo>
                      <a:pt x="6" y="0"/>
                      <a:pt x="6" y="0"/>
                      <a:pt x="5" y="0"/>
                    </a:cubicBezTo>
                    <a:cubicBezTo>
                      <a:pt x="2" y="0"/>
                      <a:pt x="2" y="0"/>
                      <a:pt x="2" y="0"/>
                    </a:cubicBezTo>
                    <a:cubicBezTo>
                      <a:pt x="1" y="0"/>
                      <a:pt x="1" y="0"/>
                      <a:pt x="1" y="0"/>
                    </a:cubicBezTo>
                    <a:cubicBezTo>
                      <a:pt x="0" y="1"/>
                      <a:pt x="0" y="2"/>
                      <a:pt x="1" y="2"/>
                    </a:cubicBezTo>
                    <a:cubicBezTo>
                      <a:pt x="2" y="5"/>
                      <a:pt x="2" y="5"/>
                      <a:pt x="2" y="5"/>
                    </a:cubicBezTo>
                    <a:cubicBezTo>
                      <a:pt x="1" y="12"/>
                      <a:pt x="1" y="12"/>
                      <a:pt x="1" y="12"/>
                    </a:cubicBezTo>
                    <a:cubicBezTo>
                      <a:pt x="3" y="16"/>
                      <a:pt x="3" y="16"/>
                      <a:pt x="3" y="16"/>
                    </a:cubicBezTo>
                    <a:cubicBezTo>
                      <a:pt x="3" y="16"/>
                      <a:pt x="4" y="16"/>
                      <a:pt x="4" y="16"/>
                    </a:cubicBezTo>
                    <a:cubicBezTo>
                      <a:pt x="6" y="12"/>
                      <a:pt x="6" y="12"/>
                      <a:pt x="6" y="12"/>
                    </a:cubicBezTo>
                    <a:cubicBezTo>
                      <a:pt x="5" y="5"/>
                      <a:pt x="5" y="5"/>
                      <a:pt x="5" y="5"/>
                    </a:cubicBezTo>
                    <a:cubicBezTo>
                      <a:pt x="7" y="2"/>
                      <a:pt x="7" y="2"/>
                      <a:pt x="7" y="2"/>
                    </a:cubicBezTo>
                    <a:cubicBezTo>
                      <a:pt x="7" y="2"/>
                      <a:pt x="7" y="1"/>
                      <a:pt x="6" y="0"/>
                    </a:cubicBezTo>
                    <a:close/>
                    <a:moveTo>
                      <a:pt x="6" y="0"/>
                    </a:move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grpSp>
      </p:grpSp>
      <p:grpSp>
        <p:nvGrpSpPr>
          <p:cNvPr id="68" name="Group 67">
            <a:extLst>
              <a:ext uri="{FF2B5EF4-FFF2-40B4-BE49-F238E27FC236}">
                <a16:creationId xmlns:a16="http://schemas.microsoft.com/office/drawing/2014/main" id="{40300CB0-6ED3-4607-98BC-A6D66438F036}"/>
              </a:ext>
            </a:extLst>
          </p:cNvPr>
          <p:cNvGrpSpPr/>
          <p:nvPr/>
        </p:nvGrpSpPr>
        <p:grpSpPr>
          <a:xfrm>
            <a:off x="7934758" y="1109642"/>
            <a:ext cx="709893" cy="707529"/>
            <a:chOff x="10416520" y="2235201"/>
            <a:chExt cx="845277" cy="842463"/>
          </a:xfrm>
        </p:grpSpPr>
        <p:sp>
          <p:nvSpPr>
            <p:cNvPr id="12" name="Oval 12">
              <a:extLst>
                <a:ext uri="{FF2B5EF4-FFF2-40B4-BE49-F238E27FC236}">
                  <a16:creationId xmlns:a16="http://schemas.microsoft.com/office/drawing/2014/main" id="{55B1A90D-318E-495C-A536-D12E31D0104E}"/>
                </a:ext>
              </a:extLst>
            </p:cNvPr>
            <p:cNvSpPr>
              <a:spLocks noChangeArrowheads="1"/>
            </p:cNvSpPr>
            <p:nvPr/>
          </p:nvSpPr>
          <p:spPr bwMode="auto">
            <a:xfrm>
              <a:off x="10416520" y="2235201"/>
              <a:ext cx="845277" cy="842463"/>
            </a:xfrm>
            <a:prstGeom prst="ellipse">
              <a:avLst/>
            </a:prstGeom>
            <a:solidFill>
              <a:schemeClr val="accent3"/>
            </a:solidFill>
            <a:ln w="28575">
              <a:solidFill>
                <a:schemeClr val="bg1"/>
              </a:solidFill>
            </a:ln>
          </p:spPr>
          <p:txBody>
            <a:bodyPr vert="horz" wrap="square" lIns="68580" tIns="34290" rIns="68580" bIns="34290" numCol="1" anchor="t" anchorCtr="0" compatLnSpc="1">
              <a:prstTxWarp prst="textNoShape">
                <a:avLst/>
              </a:prstTxWarp>
            </a:bodyPr>
            <a:lstStyle/>
            <a:p>
              <a:endParaRPr lang="en-US" sz="1013" dirty="0"/>
            </a:p>
          </p:txBody>
        </p:sp>
        <p:grpSp>
          <p:nvGrpSpPr>
            <p:cNvPr id="38" name="Group 37">
              <a:extLst>
                <a:ext uri="{FF2B5EF4-FFF2-40B4-BE49-F238E27FC236}">
                  <a16:creationId xmlns:a16="http://schemas.microsoft.com/office/drawing/2014/main" id="{47E680B5-CEC8-4690-97F5-57857A309B82}"/>
                </a:ext>
              </a:extLst>
            </p:cNvPr>
            <p:cNvGrpSpPr/>
            <p:nvPr/>
          </p:nvGrpSpPr>
          <p:grpSpPr>
            <a:xfrm>
              <a:off x="10705763" y="2482908"/>
              <a:ext cx="330199" cy="360363"/>
              <a:chOff x="10621963" y="114300"/>
              <a:chExt cx="330199" cy="360363"/>
            </a:xfrm>
            <a:solidFill>
              <a:schemeClr val="bg1"/>
            </a:solidFill>
          </p:grpSpPr>
          <p:sp>
            <p:nvSpPr>
              <p:cNvPr id="39" name="Freeform 295">
                <a:extLst>
                  <a:ext uri="{FF2B5EF4-FFF2-40B4-BE49-F238E27FC236}">
                    <a16:creationId xmlns:a16="http://schemas.microsoft.com/office/drawing/2014/main" id="{34503691-CC48-4FF4-9343-F4C0A021DA97}"/>
                  </a:ext>
                </a:extLst>
              </p:cNvPr>
              <p:cNvSpPr>
                <a:spLocks noEditPoints="1"/>
              </p:cNvSpPr>
              <p:nvPr/>
            </p:nvSpPr>
            <p:spPr bwMode="auto">
              <a:xfrm>
                <a:off x="10650538" y="114300"/>
                <a:ext cx="84137" cy="84138"/>
              </a:xfrm>
              <a:custGeom>
                <a:avLst/>
                <a:gdLst>
                  <a:gd name="T0" fmla="*/ 13 w 26"/>
                  <a:gd name="T1" fmla="*/ 26 h 26"/>
                  <a:gd name="T2" fmla="*/ 26 w 26"/>
                  <a:gd name="T3" fmla="*/ 13 h 26"/>
                  <a:gd name="T4" fmla="*/ 13 w 26"/>
                  <a:gd name="T5" fmla="*/ 0 h 26"/>
                  <a:gd name="T6" fmla="*/ 0 w 26"/>
                  <a:gd name="T7" fmla="*/ 13 h 26"/>
                  <a:gd name="T8" fmla="*/ 13 w 26"/>
                  <a:gd name="T9" fmla="*/ 26 h 26"/>
                  <a:gd name="T10" fmla="*/ 13 w 26"/>
                  <a:gd name="T11" fmla="*/ 26 h 26"/>
                  <a:gd name="T12" fmla="*/ 13 w 26"/>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13" y="26"/>
                    </a:moveTo>
                    <a:cubicBezTo>
                      <a:pt x="20" y="26"/>
                      <a:pt x="26" y="20"/>
                      <a:pt x="26" y="13"/>
                    </a:cubicBezTo>
                    <a:cubicBezTo>
                      <a:pt x="26" y="6"/>
                      <a:pt x="20" y="0"/>
                      <a:pt x="13" y="0"/>
                    </a:cubicBezTo>
                    <a:cubicBezTo>
                      <a:pt x="6" y="0"/>
                      <a:pt x="0" y="6"/>
                      <a:pt x="0" y="13"/>
                    </a:cubicBezTo>
                    <a:cubicBezTo>
                      <a:pt x="0" y="20"/>
                      <a:pt x="6" y="26"/>
                      <a:pt x="13" y="26"/>
                    </a:cubicBezTo>
                    <a:close/>
                    <a:moveTo>
                      <a:pt x="13" y="26"/>
                    </a:moveTo>
                    <a:cubicBezTo>
                      <a:pt x="13" y="26"/>
                      <a:pt x="13" y="26"/>
                      <a:pt x="13"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40" name="Freeform 296">
                <a:extLst>
                  <a:ext uri="{FF2B5EF4-FFF2-40B4-BE49-F238E27FC236}">
                    <a16:creationId xmlns:a16="http://schemas.microsoft.com/office/drawing/2014/main" id="{7B8479E7-43A0-44BD-B0F5-17AB85936E9E}"/>
                  </a:ext>
                </a:extLst>
              </p:cNvPr>
              <p:cNvSpPr>
                <a:spLocks noEditPoints="1"/>
              </p:cNvSpPr>
              <p:nvPr/>
            </p:nvSpPr>
            <p:spPr bwMode="auto">
              <a:xfrm>
                <a:off x="10621963" y="214313"/>
                <a:ext cx="142875" cy="260350"/>
              </a:xfrm>
              <a:custGeom>
                <a:avLst/>
                <a:gdLst>
                  <a:gd name="T0" fmla="*/ 36 w 44"/>
                  <a:gd name="T1" fmla="*/ 1 h 80"/>
                  <a:gd name="T2" fmla="*/ 36 w 44"/>
                  <a:gd name="T3" fmla="*/ 1 h 80"/>
                  <a:gd name="T4" fmla="*/ 33 w 44"/>
                  <a:gd name="T5" fmla="*/ 0 h 80"/>
                  <a:gd name="T6" fmla="*/ 31 w 44"/>
                  <a:gd name="T7" fmla="*/ 1 h 80"/>
                  <a:gd name="T8" fmla="*/ 23 w 44"/>
                  <a:gd name="T9" fmla="*/ 22 h 80"/>
                  <a:gd name="T10" fmla="*/ 21 w 44"/>
                  <a:gd name="T11" fmla="*/ 22 h 80"/>
                  <a:gd name="T12" fmla="*/ 13 w 44"/>
                  <a:gd name="T13" fmla="*/ 1 h 80"/>
                  <a:gd name="T14" fmla="*/ 12 w 44"/>
                  <a:gd name="T15" fmla="*/ 0 h 80"/>
                  <a:gd name="T16" fmla="*/ 8 w 44"/>
                  <a:gd name="T17" fmla="*/ 1 h 80"/>
                  <a:gd name="T18" fmla="*/ 0 w 44"/>
                  <a:gd name="T19" fmla="*/ 12 h 80"/>
                  <a:gd name="T20" fmla="*/ 0 w 44"/>
                  <a:gd name="T21" fmla="*/ 35 h 80"/>
                  <a:gd name="T22" fmla="*/ 0 w 44"/>
                  <a:gd name="T23" fmla="*/ 35 h 80"/>
                  <a:gd name="T24" fmla="*/ 8 w 44"/>
                  <a:gd name="T25" fmla="*/ 48 h 80"/>
                  <a:gd name="T26" fmla="*/ 8 w 44"/>
                  <a:gd name="T27" fmla="*/ 79 h 80"/>
                  <a:gd name="T28" fmla="*/ 9 w 44"/>
                  <a:gd name="T29" fmla="*/ 80 h 80"/>
                  <a:gd name="T30" fmla="*/ 35 w 44"/>
                  <a:gd name="T31" fmla="*/ 80 h 80"/>
                  <a:gd name="T32" fmla="*/ 36 w 44"/>
                  <a:gd name="T33" fmla="*/ 79 h 80"/>
                  <a:gd name="T34" fmla="*/ 36 w 44"/>
                  <a:gd name="T35" fmla="*/ 48 h 80"/>
                  <a:gd name="T36" fmla="*/ 44 w 44"/>
                  <a:gd name="T37" fmla="*/ 35 h 80"/>
                  <a:gd name="T38" fmla="*/ 44 w 44"/>
                  <a:gd name="T39" fmla="*/ 35 h 80"/>
                  <a:gd name="T40" fmla="*/ 44 w 44"/>
                  <a:gd name="T41" fmla="*/ 12 h 80"/>
                  <a:gd name="T42" fmla="*/ 36 w 44"/>
                  <a:gd name="T43" fmla="*/ 1 h 80"/>
                  <a:gd name="T44" fmla="*/ 36 w 44"/>
                  <a:gd name="T45" fmla="*/ 1 h 80"/>
                  <a:gd name="T46" fmla="*/ 36 w 44"/>
                  <a:gd name="T4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 h="80">
                    <a:moveTo>
                      <a:pt x="36" y="1"/>
                    </a:moveTo>
                    <a:cubicBezTo>
                      <a:pt x="36" y="1"/>
                      <a:pt x="36" y="1"/>
                      <a:pt x="36" y="1"/>
                    </a:cubicBezTo>
                    <a:cubicBezTo>
                      <a:pt x="33" y="0"/>
                      <a:pt x="33" y="0"/>
                      <a:pt x="33" y="0"/>
                    </a:cubicBezTo>
                    <a:cubicBezTo>
                      <a:pt x="32" y="0"/>
                      <a:pt x="31" y="0"/>
                      <a:pt x="31" y="1"/>
                    </a:cubicBezTo>
                    <a:cubicBezTo>
                      <a:pt x="23" y="22"/>
                      <a:pt x="23" y="22"/>
                      <a:pt x="23" y="22"/>
                    </a:cubicBezTo>
                    <a:cubicBezTo>
                      <a:pt x="23" y="23"/>
                      <a:pt x="21" y="23"/>
                      <a:pt x="21" y="22"/>
                    </a:cubicBezTo>
                    <a:cubicBezTo>
                      <a:pt x="13" y="1"/>
                      <a:pt x="13" y="1"/>
                      <a:pt x="13" y="1"/>
                    </a:cubicBezTo>
                    <a:cubicBezTo>
                      <a:pt x="13" y="0"/>
                      <a:pt x="12" y="0"/>
                      <a:pt x="12" y="0"/>
                    </a:cubicBezTo>
                    <a:cubicBezTo>
                      <a:pt x="12" y="0"/>
                      <a:pt x="8" y="1"/>
                      <a:pt x="8" y="1"/>
                    </a:cubicBezTo>
                    <a:cubicBezTo>
                      <a:pt x="3" y="3"/>
                      <a:pt x="0" y="7"/>
                      <a:pt x="0" y="12"/>
                    </a:cubicBezTo>
                    <a:cubicBezTo>
                      <a:pt x="0" y="35"/>
                      <a:pt x="0" y="35"/>
                      <a:pt x="0" y="35"/>
                    </a:cubicBezTo>
                    <a:cubicBezTo>
                      <a:pt x="0" y="35"/>
                      <a:pt x="0" y="35"/>
                      <a:pt x="0" y="35"/>
                    </a:cubicBezTo>
                    <a:cubicBezTo>
                      <a:pt x="8" y="48"/>
                      <a:pt x="8" y="48"/>
                      <a:pt x="8" y="48"/>
                    </a:cubicBezTo>
                    <a:cubicBezTo>
                      <a:pt x="8" y="79"/>
                      <a:pt x="8" y="79"/>
                      <a:pt x="8" y="79"/>
                    </a:cubicBezTo>
                    <a:cubicBezTo>
                      <a:pt x="8" y="80"/>
                      <a:pt x="9" y="80"/>
                      <a:pt x="9" y="80"/>
                    </a:cubicBezTo>
                    <a:cubicBezTo>
                      <a:pt x="35" y="80"/>
                      <a:pt x="35" y="80"/>
                      <a:pt x="35" y="80"/>
                    </a:cubicBezTo>
                    <a:cubicBezTo>
                      <a:pt x="35" y="80"/>
                      <a:pt x="36" y="80"/>
                      <a:pt x="36" y="79"/>
                    </a:cubicBezTo>
                    <a:cubicBezTo>
                      <a:pt x="36" y="48"/>
                      <a:pt x="36" y="48"/>
                      <a:pt x="36" y="48"/>
                    </a:cubicBezTo>
                    <a:cubicBezTo>
                      <a:pt x="44" y="35"/>
                      <a:pt x="44" y="35"/>
                      <a:pt x="44" y="35"/>
                    </a:cubicBezTo>
                    <a:cubicBezTo>
                      <a:pt x="44" y="35"/>
                      <a:pt x="44" y="35"/>
                      <a:pt x="44" y="35"/>
                    </a:cubicBezTo>
                    <a:cubicBezTo>
                      <a:pt x="44" y="12"/>
                      <a:pt x="44" y="12"/>
                      <a:pt x="44" y="12"/>
                    </a:cubicBezTo>
                    <a:cubicBezTo>
                      <a:pt x="44" y="7"/>
                      <a:pt x="41" y="3"/>
                      <a:pt x="36" y="1"/>
                    </a:cubicBezTo>
                    <a:close/>
                    <a:moveTo>
                      <a:pt x="36" y="1"/>
                    </a:moveTo>
                    <a:cubicBezTo>
                      <a:pt x="36" y="1"/>
                      <a:pt x="36" y="1"/>
                      <a:pt x="36"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dirty="0"/>
              </a:p>
            </p:txBody>
          </p:sp>
          <p:sp>
            <p:nvSpPr>
              <p:cNvPr id="41" name="Freeform 297">
                <a:extLst>
                  <a:ext uri="{FF2B5EF4-FFF2-40B4-BE49-F238E27FC236}">
                    <a16:creationId xmlns:a16="http://schemas.microsoft.com/office/drawing/2014/main" id="{D37A30DC-E2E4-4CA1-9D9F-FEF838A5F17D}"/>
                  </a:ext>
                </a:extLst>
              </p:cNvPr>
              <p:cNvSpPr>
                <a:spLocks noEditPoints="1"/>
              </p:cNvSpPr>
              <p:nvPr/>
            </p:nvSpPr>
            <p:spPr bwMode="auto">
              <a:xfrm>
                <a:off x="10771188" y="139700"/>
                <a:ext cx="139700" cy="104775"/>
              </a:xfrm>
              <a:custGeom>
                <a:avLst/>
                <a:gdLst>
                  <a:gd name="T0" fmla="*/ 43 w 43"/>
                  <a:gd name="T1" fmla="*/ 10 h 32"/>
                  <a:gd name="T2" fmla="*/ 0 w 43"/>
                  <a:gd name="T3" fmla="*/ 11 h 32"/>
                  <a:gd name="T4" fmla="*/ 21 w 43"/>
                  <a:gd name="T5" fmla="*/ 32 h 32"/>
                  <a:gd name="T6" fmla="*/ 43 w 43"/>
                  <a:gd name="T7" fmla="*/ 10 h 32"/>
                  <a:gd name="T8" fmla="*/ 43 w 43"/>
                  <a:gd name="T9" fmla="*/ 10 h 32"/>
                  <a:gd name="T10" fmla="*/ 43 w 43"/>
                  <a:gd name="T11" fmla="*/ 10 h 32"/>
                </a:gdLst>
                <a:ahLst/>
                <a:cxnLst>
                  <a:cxn ang="0">
                    <a:pos x="T0" y="T1"/>
                  </a:cxn>
                  <a:cxn ang="0">
                    <a:pos x="T2" y="T3"/>
                  </a:cxn>
                  <a:cxn ang="0">
                    <a:pos x="T4" y="T5"/>
                  </a:cxn>
                  <a:cxn ang="0">
                    <a:pos x="T6" y="T7"/>
                  </a:cxn>
                  <a:cxn ang="0">
                    <a:pos x="T8" y="T9"/>
                  </a:cxn>
                  <a:cxn ang="0">
                    <a:pos x="T10" y="T11"/>
                  </a:cxn>
                </a:cxnLst>
                <a:rect l="0" t="0" r="r" b="b"/>
                <a:pathLst>
                  <a:path w="43" h="32">
                    <a:moveTo>
                      <a:pt x="43" y="10"/>
                    </a:moveTo>
                    <a:cubicBezTo>
                      <a:pt x="30" y="0"/>
                      <a:pt x="12" y="0"/>
                      <a:pt x="0" y="11"/>
                    </a:cubicBezTo>
                    <a:cubicBezTo>
                      <a:pt x="21" y="32"/>
                      <a:pt x="21" y="32"/>
                      <a:pt x="21" y="32"/>
                    </a:cubicBezTo>
                    <a:lnTo>
                      <a:pt x="43" y="10"/>
                    </a:lnTo>
                    <a:close/>
                    <a:moveTo>
                      <a:pt x="43" y="10"/>
                    </a:moveTo>
                    <a:cubicBezTo>
                      <a:pt x="43" y="10"/>
                      <a:pt x="43" y="10"/>
                      <a:pt x="4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42" name="Freeform 298">
                <a:extLst>
                  <a:ext uri="{FF2B5EF4-FFF2-40B4-BE49-F238E27FC236}">
                    <a16:creationId xmlns:a16="http://schemas.microsoft.com/office/drawing/2014/main" id="{7CD1809A-B67D-444E-ABA2-B55D871F5122}"/>
                  </a:ext>
                </a:extLst>
              </p:cNvPr>
              <p:cNvSpPr>
                <a:spLocks noEditPoints="1"/>
              </p:cNvSpPr>
              <p:nvPr/>
            </p:nvSpPr>
            <p:spPr bwMode="auto">
              <a:xfrm>
                <a:off x="10861675" y="188913"/>
                <a:ext cx="90487" cy="87313"/>
              </a:xfrm>
              <a:custGeom>
                <a:avLst/>
                <a:gdLst>
                  <a:gd name="T0" fmla="*/ 20 w 28"/>
                  <a:gd name="T1" fmla="*/ 0 h 27"/>
                  <a:gd name="T2" fmla="*/ 0 w 28"/>
                  <a:gd name="T3" fmla="*/ 20 h 27"/>
                  <a:gd name="T4" fmla="*/ 27 w 28"/>
                  <a:gd name="T5" fmla="*/ 27 h 27"/>
                  <a:gd name="T6" fmla="*/ 20 w 28"/>
                  <a:gd name="T7" fmla="*/ 0 h 27"/>
                  <a:gd name="T8" fmla="*/ 20 w 28"/>
                  <a:gd name="T9" fmla="*/ 0 h 27"/>
                  <a:gd name="T10" fmla="*/ 20 w 28"/>
                  <a:gd name="T11" fmla="*/ 0 h 27"/>
                </a:gdLst>
                <a:ahLst/>
                <a:cxnLst>
                  <a:cxn ang="0">
                    <a:pos x="T0" y="T1"/>
                  </a:cxn>
                  <a:cxn ang="0">
                    <a:pos x="T2" y="T3"/>
                  </a:cxn>
                  <a:cxn ang="0">
                    <a:pos x="T4" y="T5"/>
                  </a:cxn>
                  <a:cxn ang="0">
                    <a:pos x="T6" y="T7"/>
                  </a:cxn>
                  <a:cxn ang="0">
                    <a:pos x="T8" y="T9"/>
                  </a:cxn>
                  <a:cxn ang="0">
                    <a:pos x="T10" y="T11"/>
                  </a:cxn>
                </a:cxnLst>
                <a:rect l="0" t="0" r="r" b="b"/>
                <a:pathLst>
                  <a:path w="28" h="27">
                    <a:moveTo>
                      <a:pt x="20" y="0"/>
                    </a:moveTo>
                    <a:cubicBezTo>
                      <a:pt x="0" y="20"/>
                      <a:pt x="0" y="20"/>
                      <a:pt x="0" y="20"/>
                    </a:cubicBezTo>
                    <a:cubicBezTo>
                      <a:pt x="27" y="27"/>
                      <a:pt x="27" y="27"/>
                      <a:pt x="27" y="27"/>
                    </a:cubicBezTo>
                    <a:cubicBezTo>
                      <a:pt x="28" y="18"/>
                      <a:pt x="26" y="8"/>
                      <a:pt x="20" y="0"/>
                    </a:cubicBezTo>
                    <a:close/>
                    <a:moveTo>
                      <a:pt x="20" y="0"/>
                    </a:moveTo>
                    <a:cubicBezTo>
                      <a:pt x="20" y="0"/>
                      <a:pt x="20" y="0"/>
                      <a:pt x="2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43" name="Freeform 299">
                <a:extLst>
                  <a:ext uri="{FF2B5EF4-FFF2-40B4-BE49-F238E27FC236}">
                    <a16:creationId xmlns:a16="http://schemas.microsoft.com/office/drawing/2014/main" id="{C77D9C52-FAA3-469C-9953-FC0EA4968EF7}"/>
                  </a:ext>
                </a:extLst>
              </p:cNvPr>
              <p:cNvSpPr>
                <a:spLocks noEditPoints="1"/>
              </p:cNvSpPr>
              <p:nvPr/>
            </p:nvSpPr>
            <p:spPr bwMode="auto">
              <a:xfrm>
                <a:off x="10744200" y="188913"/>
                <a:ext cx="198437" cy="192088"/>
              </a:xfrm>
              <a:custGeom>
                <a:avLst/>
                <a:gdLst>
                  <a:gd name="T0" fmla="*/ 27 w 61"/>
                  <a:gd name="T1" fmla="*/ 24 h 59"/>
                  <a:gd name="T2" fmla="*/ 3 w 61"/>
                  <a:gd name="T3" fmla="*/ 0 h 59"/>
                  <a:gd name="T4" fmla="*/ 0 w 61"/>
                  <a:gd name="T5" fmla="*/ 5 h 59"/>
                  <a:gd name="T6" fmla="*/ 10 w 61"/>
                  <a:gd name="T7" fmla="*/ 20 h 59"/>
                  <a:gd name="T8" fmla="*/ 10 w 61"/>
                  <a:gd name="T9" fmla="*/ 43 h 59"/>
                  <a:gd name="T10" fmla="*/ 9 w 61"/>
                  <a:gd name="T11" fmla="*/ 45 h 59"/>
                  <a:gd name="T12" fmla="*/ 8 w 61"/>
                  <a:gd name="T13" fmla="*/ 48 h 59"/>
                  <a:gd name="T14" fmla="*/ 53 w 61"/>
                  <a:gd name="T15" fmla="*/ 45 h 59"/>
                  <a:gd name="T16" fmla="*/ 61 w 61"/>
                  <a:gd name="T17" fmla="*/ 33 h 59"/>
                  <a:gd name="T18" fmla="*/ 28 w 61"/>
                  <a:gd name="T19" fmla="*/ 25 h 59"/>
                  <a:gd name="T20" fmla="*/ 27 w 61"/>
                  <a:gd name="T21" fmla="*/ 24 h 59"/>
                  <a:gd name="T22" fmla="*/ 27 w 61"/>
                  <a:gd name="T23" fmla="*/ 24 h 59"/>
                  <a:gd name="T24" fmla="*/ 27 w 61"/>
                  <a:gd name="T25" fmla="*/ 2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59">
                    <a:moveTo>
                      <a:pt x="27" y="24"/>
                    </a:moveTo>
                    <a:cubicBezTo>
                      <a:pt x="3" y="0"/>
                      <a:pt x="3" y="0"/>
                      <a:pt x="3" y="0"/>
                    </a:cubicBezTo>
                    <a:cubicBezTo>
                      <a:pt x="2" y="2"/>
                      <a:pt x="1" y="4"/>
                      <a:pt x="0" y="5"/>
                    </a:cubicBezTo>
                    <a:cubicBezTo>
                      <a:pt x="6" y="8"/>
                      <a:pt x="10" y="13"/>
                      <a:pt x="10" y="20"/>
                    </a:cubicBezTo>
                    <a:cubicBezTo>
                      <a:pt x="10" y="43"/>
                      <a:pt x="10" y="43"/>
                      <a:pt x="10" y="43"/>
                    </a:cubicBezTo>
                    <a:cubicBezTo>
                      <a:pt x="10" y="44"/>
                      <a:pt x="10" y="45"/>
                      <a:pt x="9" y="45"/>
                    </a:cubicBezTo>
                    <a:cubicBezTo>
                      <a:pt x="8" y="48"/>
                      <a:pt x="8" y="48"/>
                      <a:pt x="8" y="48"/>
                    </a:cubicBezTo>
                    <a:cubicBezTo>
                      <a:pt x="21" y="59"/>
                      <a:pt x="41" y="58"/>
                      <a:pt x="53" y="45"/>
                    </a:cubicBezTo>
                    <a:cubicBezTo>
                      <a:pt x="57" y="42"/>
                      <a:pt x="59" y="38"/>
                      <a:pt x="61" y="33"/>
                    </a:cubicBezTo>
                    <a:cubicBezTo>
                      <a:pt x="28" y="25"/>
                      <a:pt x="28" y="25"/>
                      <a:pt x="28" y="25"/>
                    </a:cubicBezTo>
                    <a:cubicBezTo>
                      <a:pt x="28" y="25"/>
                      <a:pt x="27" y="24"/>
                      <a:pt x="27" y="24"/>
                    </a:cubicBezTo>
                    <a:close/>
                    <a:moveTo>
                      <a:pt x="27" y="24"/>
                    </a:moveTo>
                    <a:cubicBezTo>
                      <a:pt x="27" y="24"/>
                      <a:pt x="27" y="24"/>
                      <a:pt x="27" y="2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44" name="Freeform 300">
                <a:extLst>
                  <a:ext uri="{FF2B5EF4-FFF2-40B4-BE49-F238E27FC236}">
                    <a16:creationId xmlns:a16="http://schemas.microsoft.com/office/drawing/2014/main" id="{538DB905-852A-4879-A72F-2712418D8DE4}"/>
                  </a:ext>
                </a:extLst>
              </p:cNvPr>
              <p:cNvSpPr>
                <a:spLocks noEditPoints="1"/>
              </p:cNvSpPr>
              <p:nvPr/>
            </p:nvSpPr>
            <p:spPr bwMode="auto">
              <a:xfrm>
                <a:off x="10680700" y="207963"/>
                <a:ext cx="25400" cy="61913"/>
              </a:xfrm>
              <a:custGeom>
                <a:avLst/>
                <a:gdLst>
                  <a:gd name="T0" fmla="*/ 7 w 8"/>
                  <a:gd name="T1" fmla="*/ 1 h 19"/>
                  <a:gd name="T2" fmla="*/ 6 w 8"/>
                  <a:gd name="T3" fmla="*/ 0 h 19"/>
                  <a:gd name="T4" fmla="*/ 2 w 8"/>
                  <a:gd name="T5" fmla="*/ 0 h 19"/>
                  <a:gd name="T6" fmla="*/ 1 w 8"/>
                  <a:gd name="T7" fmla="*/ 1 h 19"/>
                  <a:gd name="T8" fmla="*/ 1 w 8"/>
                  <a:gd name="T9" fmla="*/ 3 h 19"/>
                  <a:gd name="T10" fmla="*/ 3 w 8"/>
                  <a:gd name="T11" fmla="*/ 6 h 19"/>
                  <a:gd name="T12" fmla="*/ 2 w 8"/>
                  <a:gd name="T13" fmla="*/ 13 h 19"/>
                  <a:gd name="T14" fmla="*/ 3 w 8"/>
                  <a:gd name="T15" fmla="*/ 18 h 19"/>
                  <a:gd name="T16" fmla="*/ 5 w 8"/>
                  <a:gd name="T17" fmla="*/ 18 h 19"/>
                  <a:gd name="T18" fmla="*/ 6 w 8"/>
                  <a:gd name="T19" fmla="*/ 13 h 19"/>
                  <a:gd name="T20" fmla="*/ 5 w 8"/>
                  <a:gd name="T21" fmla="*/ 6 h 19"/>
                  <a:gd name="T22" fmla="*/ 7 w 8"/>
                  <a:gd name="T23" fmla="*/ 3 h 19"/>
                  <a:gd name="T24" fmla="*/ 7 w 8"/>
                  <a:gd name="T25" fmla="*/ 1 h 19"/>
                  <a:gd name="T26" fmla="*/ 7 w 8"/>
                  <a:gd name="T27" fmla="*/ 1 h 19"/>
                  <a:gd name="T28" fmla="*/ 7 w 8"/>
                  <a:gd name="T29"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19">
                    <a:moveTo>
                      <a:pt x="7" y="1"/>
                    </a:moveTo>
                    <a:cubicBezTo>
                      <a:pt x="7" y="1"/>
                      <a:pt x="6" y="0"/>
                      <a:pt x="6" y="0"/>
                    </a:cubicBezTo>
                    <a:cubicBezTo>
                      <a:pt x="2" y="0"/>
                      <a:pt x="2" y="0"/>
                      <a:pt x="2" y="0"/>
                    </a:cubicBezTo>
                    <a:cubicBezTo>
                      <a:pt x="2" y="0"/>
                      <a:pt x="1" y="1"/>
                      <a:pt x="1" y="1"/>
                    </a:cubicBezTo>
                    <a:cubicBezTo>
                      <a:pt x="0" y="1"/>
                      <a:pt x="0" y="2"/>
                      <a:pt x="1" y="3"/>
                    </a:cubicBezTo>
                    <a:cubicBezTo>
                      <a:pt x="3" y="6"/>
                      <a:pt x="3" y="6"/>
                      <a:pt x="3" y="6"/>
                    </a:cubicBezTo>
                    <a:cubicBezTo>
                      <a:pt x="2" y="13"/>
                      <a:pt x="2" y="13"/>
                      <a:pt x="2" y="13"/>
                    </a:cubicBezTo>
                    <a:cubicBezTo>
                      <a:pt x="3" y="18"/>
                      <a:pt x="3" y="18"/>
                      <a:pt x="3" y="18"/>
                    </a:cubicBezTo>
                    <a:cubicBezTo>
                      <a:pt x="4" y="19"/>
                      <a:pt x="4" y="19"/>
                      <a:pt x="5" y="18"/>
                    </a:cubicBezTo>
                    <a:cubicBezTo>
                      <a:pt x="6" y="13"/>
                      <a:pt x="6" y="13"/>
                      <a:pt x="6" y="13"/>
                    </a:cubicBezTo>
                    <a:cubicBezTo>
                      <a:pt x="5" y="6"/>
                      <a:pt x="5" y="6"/>
                      <a:pt x="5" y="6"/>
                    </a:cubicBezTo>
                    <a:cubicBezTo>
                      <a:pt x="7" y="3"/>
                      <a:pt x="7" y="3"/>
                      <a:pt x="7" y="3"/>
                    </a:cubicBezTo>
                    <a:cubicBezTo>
                      <a:pt x="8" y="2"/>
                      <a:pt x="8" y="1"/>
                      <a:pt x="7" y="1"/>
                    </a:cubicBezTo>
                    <a:close/>
                    <a:moveTo>
                      <a:pt x="7" y="1"/>
                    </a:moveTo>
                    <a:cubicBezTo>
                      <a:pt x="7" y="1"/>
                      <a:pt x="7" y="1"/>
                      <a:pt x="7"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grpSp>
      </p:grpSp>
      <p:grpSp>
        <p:nvGrpSpPr>
          <p:cNvPr id="69" name="Group 68">
            <a:extLst>
              <a:ext uri="{FF2B5EF4-FFF2-40B4-BE49-F238E27FC236}">
                <a16:creationId xmlns:a16="http://schemas.microsoft.com/office/drawing/2014/main" id="{4FCAF102-30C0-4FD5-B56A-0A73AAE941AE}"/>
              </a:ext>
            </a:extLst>
          </p:cNvPr>
          <p:cNvGrpSpPr/>
          <p:nvPr/>
        </p:nvGrpSpPr>
        <p:grpSpPr>
          <a:xfrm>
            <a:off x="7934757" y="4073249"/>
            <a:ext cx="709894" cy="707529"/>
            <a:chOff x="10416519" y="5764000"/>
            <a:chExt cx="845278" cy="842463"/>
          </a:xfrm>
        </p:grpSpPr>
        <p:sp>
          <p:nvSpPr>
            <p:cNvPr id="10" name="Oval 10">
              <a:extLst>
                <a:ext uri="{FF2B5EF4-FFF2-40B4-BE49-F238E27FC236}">
                  <a16:creationId xmlns:a16="http://schemas.microsoft.com/office/drawing/2014/main" id="{27FE91E1-88E1-4256-8717-26447BC0509A}"/>
                </a:ext>
              </a:extLst>
            </p:cNvPr>
            <p:cNvSpPr>
              <a:spLocks noChangeArrowheads="1"/>
            </p:cNvSpPr>
            <p:nvPr/>
          </p:nvSpPr>
          <p:spPr bwMode="auto">
            <a:xfrm>
              <a:off x="10416519" y="5764000"/>
              <a:ext cx="845278" cy="842463"/>
            </a:xfrm>
            <a:prstGeom prst="ellipse">
              <a:avLst/>
            </a:prstGeom>
            <a:solidFill>
              <a:schemeClr val="accent4"/>
            </a:solidFill>
            <a:ln w="28575">
              <a:solidFill>
                <a:schemeClr val="bg1"/>
              </a:solidFill>
            </a:ln>
          </p:spPr>
          <p:txBody>
            <a:bodyPr vert="horz" wrap="square" lIns="68580" tIns="34290" rIns="68580" bIns="34290" numCol="1" anchor="t" anchorCtr="0" compatLnSpc="1">
              <a:prstTxWarp prst="textNoShape">
                <a:avLst/>
              </a:prstTxWarp>
            </a:bodyPr>
            <a:lstStyle/>
            <a:p>
              <a:endParaRPr lang="en-US" sz="1013"/>
            </a:p>
          </p:txBody>
        </p:sp>
        <p:grpSp>
          <p:nvGrpSpPr>
            <p:cNvPr id="45" name="Group 44">
              <a:extLst>
                <a:ext uri="{FF2B5EF4-FFF2-40B4-BE49-F238E27FC236}">
                  <a16:creationId xmlns:a16="http://schemas.microsoft.com/office/drawing/2014/main" id="{2FAEF695-7EE6-4DC0-8276-7282EC4139C8}"/>
                </a:ext>
              </a:extLst>
            </p:cNvPr>
            <p:cNvGrpSpPr/>
            <p:nvPr/>
          </p:nvGrpSpPr>
          <p:grpSpPr>
            <a:xfrm>
              <a:off x="10610818" y="6021415"/>
              <a:ext cx="347663" cy="363538"/>
              <a:chOff x="6756400" y="1377950"/>
              <a:chExt cx="347663" cy="363538"/>
            </a:xfrm>
            <a:solidFill>
              <a:schemeClr val="bg1"/>
            </a:solidFill>
          </p:grpSpPr>
          <p:sp>
            <p:nvSpPr>
              <p:cNvPr id="46" name="Freeform 316">
                <a:extLst>
                  <a:ext uri="{FF2B5EF4-FFF2-40B4-BE49-F238E27FC236}">
                    <a16:creationId xmlns:a16="http://schemas.microsoft.com/office/drawing/2014/main" id="{59368AF0-0F96-4E4E-9599-18F5201F6001}"/>
                  </a:ext>
                </a:extLst>
              </p:cNvPr>
              <p:cNvSpPr>
                <a:spLocks noEditPoints="1"/>
              </p:cNvSpPr>
              <p:nvPr/>
            </p:nvSpPr>
            <p:spPr bwMode="auto">
              <a:xfrm>
                <a:off x="6980238" y="1381125"/>
                <a:ext cx="123825" cy="123825"/>
              </a:xfrm>
              <a:custGeom>
                <a:avLst/>
                <a:gdLst>
                  <a:gd name="T0" fmla="*/ 19 w 38"/>
                  <a:gd name="T1" fmla="*/ 38 h 38"/>
                  <a:gd name="T2" fmla="*/ 38 w 38"/>
                  <a:gd name="T3" fmla="*/ 19 h 38"/>
                  <a:gd name="T4" fmla="*/ 19 w 38"/>
                  <a:gd name="T5" fmla="*/ 0 h 38"/>
                  <a:gd name="T6" fmla="*/ 0 w 38"/>
                  <a:gd name="T7" fmla="*/ 19 h 38"/>
                  <a:gd name="T8" fmla="*/ 19 w 38"/>
                  <a:gd name="T9" fmla="*/ 38 h 38"/>
                  <a:gd name="T10" fmla="*/ 19 w 38"/>
                  <a:gd name="T11" fmla="*/ 38 h 38"/>
                  <a:gd name="T12" fmla="*/ 19 w 38"/>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8" h="38">
                    <a:moveTo>
                      <a:pt x="19" y="38"/>
                    </a:moveTo>
                    <a:cubicBezTo>
                      <a:pt x="29" y="38"/>
                      <a:pt x="38" y="29"/>
                      <a:pt x="38" y="19"/>
                    </a:cubicBezTo>
                    <a:cubicBezTo>
                      <a:pt x="38" y="9"/>
                      <a:pt x="29" y="0"/>
                      <a:pt x="19" y="0"/>
                    </a:cubicBezTo>
                    <a:cubicBezTo>
                      <a:pt x="9" y="0"/>
                      <a:pt x="0" y="9"/>
                      <a:pt x="0" y="19"/>
                    </a:cubicBezTo>
                    <a:cubicBezTo>
                      <a:pt x="0" y="29"/>
                      <a:pt x="9" y="38"/>
                      <a:pt x="19" y="38"/>
                    </a:cubicBezTo>
                    <a:close/>
                    <a:moveTo>
                      <a:pt x="19" y="38"/>
                    </a:moveTo>
                    <a:cubicBezTo>
                      <a:pt x="19" y="38"/>
                      <a:pt x="19" y="38"/>
                      <a:pt x="19" y="3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47" name="Freeform 317">
                <a:extLst>
                  <a:ext uri="{FF2B5EF4-FFF2-40B4-BE49-F238E27FC236}">
                    <a16:creationId xmlns:a16="http://schemas.microsoft.com/office/drawing/2014/main" id="{91DD316C-501A-4D89-AF06-AA339B32EB15}"/>
                  </a:ext>
                </a:extLst>
              </p:cNvPr>
              <p:cNvSpPr>
                <a:spLocks noEditPoints="1"/>
              </p:cNvSpPr>
              <p:nvPr/>
            </p:nvSpPr>
            <p:spPr bwMode="auto">
              <a:xfrm>
                <a:off x="6980238" y="1520825"/>
                <a:ext cx="117475" cy="220663"/>
              </a:xfrm>
              <a:custGeom>
                <a:avLst/>
                <a:gdLst>
                  <a:gd name="T0" fmla="*/ 0 w 36"/>
                  <a:gd name="T1" fmla="*/ 18 h 68"/>
                  <a:gd name="T2" fmla="*/ 0 w 36"/>
                  <a:gd name="T3" fmla="*/ 65 h 68"/>
                  <a:gd name="T4" fmla="*/ 3 w 36"/>
                  <a:gd name="T5" fmla="*/ 68 h 68"/>
                  <a:gd name="T6" fmla="*/ 33 w 36"/>
                  <a:gd name="T7" fmla="*/ 68 h 68"/>
                  <a:gd name="T8" fmla="*/ 36 w 36"/>
                  <a:gd name="T9" fmla="*/ 65 h 68"/>
                  <a:gd name="T10" fmla="*/ 36 w 36"/>
                  <a:gd name="T11" fmla="*/ 18 h 68"/>
                  <a:gd name="T12" fmla="*/ 18 w 36"/>
                  <a:gd name="T13" fmla="*/ 0 h 68"/>
                  <a:gd name="T14" fmla="*/ 0 w 36"/>
                  <a:gd name="T15" fmla="*/ 18 h 68"/>
                  <a:gd name="T16" fmla="*/ 0 w 36"/>
                  <a:gd name="T17" fmla="*/ 18 h 68"/>
                  <a:gd name="T18" fmla="*/ 0 w 36"/>
                  <a:gd name="T19" fmla="*/ 1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68">
                    <a:moveTo>
                      <a:pt x="0" y="18"/>
                    </a:moveTo>
                    <a:cubicBezTo>
                      <a:pt x="0" y="65"/>
                      <a:pt x="0" y="65"/>
                      <a:pt x="0" y="65"/>
                    </a:cubicBezTo>
                    <a:cubicBezTo>
                      <a:pt x="0" y="66"/>
                      <a:pt x="2" y="68"/>
                      <a:pt x="3" y="68"/>
                    </a:cubicBezTo>
                    <a:cubicBezTo>
                      <a:pt x="33" y="68"/>
                      <a:pt x="33" y="68"/>
                      <a:pt x="33" y="68"/>
                    </a:cubicBezTo>
                    <a:cubicBezTo>
                      <a:pt x="35" y="68"/>
                      <a:pt x="36" y="66"/>
                      <a:pt x="36" y="65"/>
                    </a:cubicBezTo>
                    <a:cubicBezTo>
                      <a:pt x="36" y="18"/>
                      <a:pt x="36" y="18"/>
                      <a:pt x="36" y="18"/>
                    </a:cubicBezTo>
                    <a:cubicBezTo>
                      <a:pt x="36" y="8"/>
                      <a:pt x="28" y="0"/>
                      <a:pt x="18" y="0"/>
                    </a:cubicBezTo>
                    <a:cubicBezTo>
                      <a:pt x="8" y="0"/>
                      <a:pt x="0" y="8"/>
                      <a:pt x="0" y="18"/>
                    </a:cubicBezTo>
                    <a:close/>
                    <a:moveTo>
                      <a:pt x="0" y="18"/>
                    </a:moveTo>
                    <a:cubicBezTo>
                      <a:pt x="0" y="18"/>
                      <a:pt x="0" y="18"/>
                      <a:pt x="0"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48" name="Freeform 318">
                <a:extLst>
                  <a:ext uri="{FF2B5EF4-FFF2-40B4-BE49-F238E27FC236}">
                    <a16:creationId xmlns:a16="http://schemas.microsoft.com/office/drawing/2014/main" id="{0F273E43-E3FD-42F4-B9AC-1D222C3637FE}"/>
                  </a:ext>
                </a:extLst>
              </p:cNvPr>
              <p:cNvSpPr>
                <a:spLocks noEditPoints="1"/>
              </p:cNvSpPr>
              <p:nvPr/>
            </p:nvSpPr>
            <p:spPr bwMode="auto">
              <a:xfrm>
                <a:off x="6756400" y="1377950"/>
                <a:ext cx="182562" cy="139700"/>
              </a:xfrm>
              <a:custGeom>
                <a:avLst/>
                <a:gdLst>
                  <a:gd name="T0" fmla="*/ 53 w 56"/>
                  <a:gd name="T1" fmla="*/ 14 h 43"/>
                  <a:gd name="T2" fmla="*/ 4 w 56"/>
                  <a:gd name="T3" fmla="*/ 0 h 43"/>
                  <a:gd name="T4" fmla="*/ 3 w 56"/>
                  <a:gd name="T5" fmla="*/ 0 h 43"/>
                  <a:gd name="T6" fmla="*/ 2 w 56"/>
                  <a:gd name="T7" fmla="*/ 1 h 43"/>
                  <a:gd name="T8" fmla="*/ 0 w 56"/>
                  <a:gd name="T9" fmla="*/ 3 h 43"/>
                  <a:gd name="T10" fmla="*/ 0 w 56"/>
                  <a:gd name="T11" fmla="*/ 40 h 43"/>
                  <a:gd name="T12" fmla="*/ 2 w 56"/>
                  <a:gd name="T13" fmla="*/ 42 h 43"/>
                  <a:gd name="T14" fmla="*/ 4 w 56"/>
                  <a:gd name="T15" fmla="*/ 43 h 43"/>
                  <a:gd name="T16" fmla="*/ 53 w 56"/>
                  <a:gd name="T17" fmla="*/ 29 h 43"/>
                  <a:gd name="T18" fmla="*/ 56 w 56"/>
                  <a:gd name="T19" fmla="*/ 26 h 43"/>
                  <a:gd name="T20" fmla="*/ 56 w 56"/>
                  <a:gd name="T21" fmla="*/ 17 h 43"/>
                  <a:gd name="T22" fmla="*/ 53 w 56"/>
                  <a:gd name="T23" fmla="*/ 14 h 43"/>
                  <a:gd name="T24" fmla="*/ 53 w 56"/>
                  <a:gd name="T25" fmla="*/ 14 h 43"/>
                  <a:gd name="T26" fmla="*/ 53 w 56"/>
                  <a:gd name="T27" fmla="*/ 1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43">
                    <a:moveTo>
                      <a:pt x="53" y="14"/>
                    </a:moveTo>
                    <a:cubicBezTo>
                      <a:pt x="4" y="0"/>
                      <a:pt x="4" y="0"/>
                      <a:pt x="4" y="0"/>
                    </a:cubicBezTo>
                    <a:cubicBezTo>
                      <a:pt x="4" y="0"/>
                      <a:pt x="4" y="0"/>
                      <a:pt x="3" y="0"/>
                    </a:cubicBezTo>
                    <a:cubicBezTo>
                      <a:pt x="3" y="0"/>
                      <a:pt x="2" y="0"/>
                      <a:pt x="2" y="1"/>
                    </a:cubicBezTo>
                    <a:cubicBezTo>
                      <a:pt x="1" y="1"/>
                      <a:pt x="0" y="2"/>
                      <a:pt x="0" y="3"/>
                    </a:cubicBezTo>
                    <a:cubicBezTo>
                      <a:pt x="0" y="40"/>
                      <a:pt x="0" y="40"/>
                      <a:pt x="0" y="40"/>
                    </a:cubicBezTo>
                    <a:cubicBezTo>
                      <a:pt x="0" y="41"/>
                      <a:pt x="1" y="42"/>
                      <a:pt x="2" y="42"/>
                    </a:cubicBezTo>
                    <a:cubicBezTo>
                      <a:pt x="2" y="43"/>
                      <a:pt x="3" y="43"/>
                      <a:pt x="4" y="43"/>
                    </a:cubicBezTo>
                    <a:cubicBezTo>
                      <a:pt x="53" y="29"/>
                      <a:pt x="53" y="29"/>
                      <a:pt x="53" y="29"/>
                    </a:cubicBezTo>
                    <a:cubicBezTo>
                      <a:pt x="55" y="28"/>
                      <a:pt x="56" y="27"/>
                      <a:pt x="56" y="26"/>
                    </a:cubicBezTo>
                    <a:cubicBezTo>
                      <a:pt x="56" y="17"/>
                      <a:pt x="56" y="17"/>
                      <a:pt x="56" y="17"/>
                    </a:cubicBezTo>
                    <a:cubicBezTo>
                      <a:pt x="56" y="16"/>
                      <a:pt x="55" y="15"/>
                      <a:pt x="53" y="14"/>
                    </a:cubicBezTo>
                    <a:close/>
                    <a:moveTo>
                      <a:pt x="53" y="14"/>
                    </a:moveTo>
                    <a:cubicBezTo>
                      <a:pt x="53" y="14"/>
                      <a:pt x="53" y="14"/>
                      <a:pt x="53"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49" name="Freeform 319">
                <a:extLst>
                  <a:ext uri="{FF2B5EF4-FFF2-40B4-BE49-F238E27FC236}">
                    <a16:creationId xmlns:a16="http://schemas.microsoft.com/office/drawing/2014/main" id="{61976A54-72DD-409B-B2D4-17FC4B3C9BBA}"/>
                  </a:ext>
                </a:extLst>
              </p:cNvPr>
              <p:cNvSpPr>
                <a:spLocks noEditPoints="1"/>
              </p:cNvSpPr>
              <p:nvPr/>
            </p:nvSpPr>
            <p:spPr bwMode="auto">
              <a:xfrm>
                <a:off x="6835775" y="1495425"/>
                <a:ext cx="84137" cy="53975"/>
              </a:xfrm>
              <a:custGeom>
                <a:avLst/>
                <a:gdLst>
                  <a:gd name="T0" fmla="*/ 19 w 26"/>
                  <a:gd name="T1" fmla="*/ 5 h 17"/>
                  <a:gd name="T2" fmla="*/ 7 w 26"/>
                  <a:gd name="T3" fmla="*/ 9 h 17"/>
                  <a:gd name="T4" fmla="*/ 7 w 26"/>
                  <a:gd name="T5" fmla="*/ 5 h 17"/>
                  <a:gd name="T6" fmla="*/ 0 w 26"/>
                  <a:gd name="T7" fmla="*/ 7 h 17"/>
                  <a:gd name="T8" fmla="*/ 0 w 26"/>
                  <a:gd name="T9" fmla="*/ 14 h 17"/>
                  <a:gd name="T10" fmla="*/ 1 w 26"/>
                  <a:gd name="T11" fmla="*/ 17 h 17"/>
                  <a:gd name="T12" fmla="*/ 3 w 26"/>
                  <a:gd name="T13" fmla="*/ 17 h 17"/>
                  <a:gd name="T14" fmla="*/ 4 w 26"/>
                  <a:gd name="T15" fmla="*/ 17 h 17"/>
                  <a:gd name="T16" fmla="*/ 23 w 26"/>
                  <a:gd name="T17" fmla="*/ 11 h 17"/>
                  <a:gd name="T18" fmla="*/ 26 w 26"/>
                  <a:gd name="T19" fmla="*/ 8 h 17"/>
                  <a:gd name="T20" fmla="*/ 26 w 26"/>
                  <a:gd name="T21" fmla="*/ 0 h 17"/>
                  <a:gd name="T22" fmla="*/ 19 w 26"/>
                  <a:gd name="T23" fmla="*/ 2 h 17"/>
                  <a:gd name="T24" fmla="*/ 19 w 26"/>
                  <a:gd name="T25" fmla="*/ 5 h 17"/>
                  <a:gd name="T26" fmla="*/ 19 w 26"/>
                  <a:gd name="T27" fmla="*/ 5 h 17"/>
                  <a:gd name="T28" fmla="*/ 19 w 26"/>
                  <a:gd name="T29"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17">
                    <a:moveTo>
                      <a:pt x="19" y="5"/>
                    </a:moveTo>
                    <a:cubicBezTo>
                      <a:pt x="7" y="9"/>
                      <a:pt x="7" y="9"/>
                      <a:pt x="7" y="9"/>
                    </a:cubicBezTo>
                    <a:cubicBezTo>
                      <a:pt x="7" y="5"/>
                      <a:pt x="7" y="5"/>
                      <a:pt x="7" y="5"/>
                    </a:cubicBezTo>
                    <a:cubicBezTo>
                      <a:pt x="0" y="7"/>
                      <a:pt x="0" y="7"/>
                      <a:pt x="0" y="7"/>
                    </a:cubicBezTo>
                    <a:cubicBezTo>
                      <a:pt x="0" y="14"/>
                      <a:pt x="0" y="14"/>
                      <a:pt x="0" y="14"/>
                    </a:cubicBezTo>
                    <a:cubicBezTo>
                      <a:pt x="0" y="15"/>
                      <a:pt x="0" y="16"/>
                      <a:pt x="1" y="17"/>
                    </a:cubicBezTo>
                    <a:cubicBezTo>
                      <a:pt x="2" y="17"/>
                      <a:pt x="3" y="17"/>
                      <a:pt x="3" y="17"/>
                    </a:cubicBezTo>
                    <a:cubicBezTo>
                      <a:pt x="4" y="17"/>
                      <a:pt x="4" y="17"/>
                      <a:pt x="4" y="17"/>
                    </a:cubicBezTo>
                    <a:cubicBezTo>
                      <a:pt x="23" y="11"/>
                      <a:pt x="23" y="11"/>
                      <a:pt x="23" y="11"/>
                    </a:cubicBezTo>
                    <a:cubicBezTo>
                      <a:pt x="25" y="11"/>
                      <a:pt x="26" y="9"/>
                      <a:pt x="26" y="8"/>
                    </a:cubicBezTo>
                    <a:cubicBezTo>
                      <a:pt x="26" y="0"/>
                      <a:pt x="26" y="0"/>
                      <a:pt x="26" y="0"/>
                    </a:cubicBezTo>
                    <a:cubicBezTo>
                      <a:pt x="19" y="2"/>
                      <a:pt x="19" y="2"/>
                      <a:pt x="19" y="2"/>
                    </a:cubicBezTo>
                    <a:lnTo>
                      <a:pt x="19" y="5"/>
                    </a:lnTo>
                    <a:close/>
                    <a:moveTo>
                      <a:pt x="19" y="5"/>
                    </a:moveTo>
                    <a:cubicBezTo>
                      <a:pt x="19" y="5"/>
                      <a:pt x="19" y="5"/>
                      <a:pt x="19"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grpSp>
      </p:grpSp>
      <p:grpSp>
        <p:nvGrpSpPr>
          <p:cNvPr id="67" name="Group 66">
            <a:extLst>
              <a:ext uri="{FF2B5EF4-FFF2-40B4-BE49-F238E27FC236}">
                <a16:creationId xmlns:a16="http://schemas.microsoft.com/office/drawing/2014/main" id="{DFBCB676-7D48-40CF-9984-48DE01D8D861}"/>
              </a:ext>
            </a:extLst>
          </p:cNvPr>
          <p:cNvGrpSpPr/>
          <p:nvPr/>
        </p:nvGrpSpPr>
        <p:grpSpPr>
          <a:xfrm>
            <a:off x="4936909" y="1109642"/>
            <a:ext cx="709893" cy="707529"/>
            <a:chOff x="6846948" y="2235200"/>
            <a:chExt cx="845277" cy="842463"/>
          </a:xfrm>
        </p:grpSpPr>
        <p:sp>
          <p:nvSpPr>
            <p:cNvPr id="6" name="Oval 6">
              <a:extLst>
                <a:ext uri="{FF2B5EF4-FFF2-40B4-BE49-F238E27FC236}">
                  <a16:creationId xmlns:a16="http://schemas.microsoft.com/office/drawing/2014/main" id="{9B33F88A-EA6B-45CB-A701-5944A6BDC6CC}"/>
                </a:ext>
              </a:extLst>
            </p:cNvPr>
            <p:cNvSpPr>
              <a:spLocks noChangeArrowheads="1"/>
            </p:cNvSpPr>
            <p:nvPr/>
          </p:nvSpPr>
          <p:spPr bwMode="auto">
            <a:xfrm>
              <a:off x="6846948" y="2235200"/>
              <a:ext cx="845277" cy="842463"/>
            </a:xfrm>
            <a:prstGeom prst="ellipse">
              <a:avLst/>
            </a:prstGeom>
            <a:solidFill>
              <a:schemeClr val="accent2"/>
            </a:solidFill>
            <a:ln w="28575">
              <a:solidFill>
                <a:schemeClr val="bg1"/>
              </a:solidFill>
            </a:ln>
          </p:spPr>
          <p:txBody>
            <a:bodyPr vert="horz" wrap="square" lIns="68580" tIns="34290" rIns="68580" bIns="34290" numCol="1" anchor="t" anchorCtr="0" compatLnSpc="1">
              <a:prstTxWarp prst="textNoShape">
                <a:avLst/>
              </a:prstTxWarp>
            </a:bodyPr>
            <a:lstStyle/>
            <a:p>
              <a:endParaRPr lang="en-US" sz="1013"/>
            </a:p>
          </p:txBody>
        </p:sp>
        <p:sp>
          <p:nvSpPr>
            <p:cNvPr id="66" name="Freeform 1109">
              <a:extLst>
                <a:ext uri="{FF2B5EF4-FFF2-40B4-BE49-F238E27FC236}">
                  <a16:creationId xmlns:a16="http://schemas.microsoft.com/office/drawing/2014/main" id="{7F001A6A-0C72-478F-B696-D250E2CC1826}"/>
                </a:ext>
              </a:extLst>
            </p:cNvPr>
            <p:cNvSpPr>
              <a:spLocks/>
            </p:cNvSpPr>
            <p:nvPr/>
          </p:nvSpPr>
          <p:spPr bwMode="auto">
            <a:xfrm>
              <a:off x="7072931" y="2508308"/>
              <a:ext cx="386963" cy="320338"/>
            </a:xfrm>
            <a:custGeom>
              <a:avLst/>
              <a:gdLst>
                <a:gd name="T0" fmla="*/ 1035 w 6296"/>
                <a:gd name="T1" fmla="*/ 19 h 5213"/>
                <a:gd name="T2" fmla="*/ 1287 w 6296"/>
                <a:gd name="T3" fmla="*/ 153 h 5213"/>
                <a:gd name="T4" fmla="*/ 1450 w 6296"/>
                <a:gd name="T5" fmla="*/ 392 h 5213"/>
                <a:gd name="T6" fmla="*/ 5246 w 6296"/>
                <a:gd name="T7" fmla="*/ 2662 h 5213"/>
                <a:gd name="T8" fmla="*/ 5874 w 6296"/>
                <a:gd name="T9" fmla="*/ 1058 h 5213"/>
                <a:gd name="T10" fmla="*/ 5847 w 6296"/>
                <a:gd name="T11" fmla="*/ 967 h 5213"/>
                <a:gd name="T12" fmla="*/ 2674 w 6296"/>
                <a:gd name="T13" fmla="*/ 944 h 5213"/>
                <a:gd name="T14" fmla="*/ 2534 w 6296"/>
                <a:gd name="T15" fmla="*/ 833 h 5213"/>
                <a:gd name="T16" fmla="*/ 2534 w 6296"/>
                <a:gd name="T17" fmla="*/ 650 h 5213"/>
                <a:gd name="T18" fmla="*/ 2674 w 6296"/>
                <a:gd name="T19" fmla="*/ 539 h 5213"/>
                <a:gd name="T20" fmla="*/ 5935 w 6296"/>
                <a:gd name="T21" fmla="*/ 552 h 5213"/>
                <a:gd name="T22" fmla="*/ 6165 w 6296"/>
                <a:gd name="T23" fmla="*/ 693 h 5213"/>
                <a:gd name="T24" fmla="*/ 6287 w 6296"/>
                <a:gd name="T25" fmla="*/ 934 h 5213"/>
                <a:gd name="T26" fmla="*/ 6266 w 6296"/>
                <a:gd name="T27" fmla="*/ 1204 h 5213"/>
                <a:gd name="T28" fmla="*/ 5582 w 6296"/>
                <a:gd name="T29" fmla="*/ 2927 h 5213"/>
                <a:gd name="T30" fmla="*/ 5357 w 6296"/>
                <a:gd name="T31" fmla="*/ 3063 h 5213"/>
                <a:gd name="T32" fmla="*/ 2166 w 6296"/>
                <a:gd name="T33" fmla="*/ 3428 h 5213"/>
                <a:gd name="T34" fmla="*/ 5286 w 6296"/>
                <a:gd name="T35" fmla="*/ 3470 h 5213"/>
                <a:gd name="T36" fmla="*/ 5422 w 6296"/>
                <a:gd name="T37" fmla="*/ 3631 h 5213"/>
                <a:gd name="T38" fmla="*/ 5422 w 6296"/>
                <a:gd name="T39" fmla="*/ 3848 h 5213"/>
                <a:gd name="T40" fmla="*/ 5286 w 6296"/>
                <a:gd name="T41" fmla="*/ 4011 h 5213"/>
                <a:gd name="T42" fmla="*/ 4837 w 6296"/>
                <a:gd name="T43" fmla="*/ 4053 h 5213"/>
                <a:gd name="T44" fmla="*/ 5030 w 6296"/>
                <a:gd name="T45" fmla="*/ 4274 h 5213"/>
                <a:gd name="T46" fmla="*/ 5103 w 6296"/>
                <a:gd name="T47" fmla="*/ 4571 h 5213"/>
                <a:gd name="T48" fmla="*/ 5015 w 6296"/>
                <a:gd name="T49" fmla="*/ 4894 h 5213"/>
                <a:gd name="T50" fmla="*/ 4784 w 6296"/>
                <a:gd name="T51" fmla="*/ 5125 h 5213"/>
                <a:gd name="T52" fmla="*/ 4459 w 6296"/>
                <a:gd name="T53" fmla="*/ 5213 h 5213"/>
                <a:gd name="T54" fmla="*/ 4136 w 6296"/>
                <a:gd name="T55" fmla="*/ 5125 h 5213"/>
                <a:gd name="T56" fmla="*/ 3905 w 6296"/>
                <a:gd name="T57" fmla="*/ 4894 h 5213"/>
                <a:gd name="T58" fmla="*/ 3818 w 6296"/>
                <a:gd name="T59" fmla="*/ 4571 h 5213"/>
                <a:gd name="T60" fmla="*/ 3890 w 6296"/>
                <a:gd name="T61" fmla="*/ 4274 h 5213"/>
                <a:gd name="T62" fmla="*/ 4083 w 6296"/>
                <a:gd name="T63" fmla="*/ 4053 h 5213"/>
                <a:gd name="T64" fmla="*/ 3038 w 6296"/>
                <a:gd name="T65" fmla="*/ 4211 h 5213"/>
                <a:gd name="T66" fmla="*/ 3143 w 6296"/>
                <a:gd name="T67" fmla="*/ 4492 h 5213"/>
                <a:gd name="T68" fmla="*/ 3098 w 6296"/>
                <a:gd name="T69" fmla="*/ 4821 h 5213"/>
                <a:gd name="T70" fmla="*/ 2899 w 6296"/>
                <a:gd name="T71" fmla="*/ 5079 h 5213"/>
                <a:gd name="T72" fmla="*/ 2593 w 6296"/>
                <a:gd name="T73" fmla="*/ 5207 h 5213"/>
                <a:gd name="T74" fmla="*/ 2257 w 6296"/>
                <a:gd name="T75" fmla="*/ 5163 h 5213"/>
                <a:gd name="T76" fmla="*/ 1998 w 6296"/>
                <a:gd name="T77" fmla="*/ 4962 h 5213"/>
                <a:gd name="T78" fmla="*/ 1870 w 6296"/>
                <a:gd name="T79" fmla="*/ 4657 h 5213"/>
                <a:gd name="T80" fmla="*/ 1906 w 6296"/>
                <a:gd name="T81" fmla="*/ 4343 h 5213"/>
                <a:gd name="T82" fmla="*/ 2072 w 6296"/>
                <a:gd name="T83" fmla="*/ 4099 h 5213"/>
                <a:gd name="T84" fmla="*/ 1898 w 6296"/>
                <a:gd name="T85" fmla="*/ 3999 h 5213"/>
                <a:gd name="T86" fmla="*/ 1660 w 6296"/>
                <a:gd name="T87" fmla="*/ 3804 h 5213"/>
                <a:gd name="T88" fmla="*/ 867 w 6296"/>
                <a:gd name="T89" fmla="*/ 627 h 5213"/>
                <a:gd name="T90" fmla="*/ 155 w 6296"/>
                <a:gd name="T91" fmla="*/ 583 h 5213"/>
                <a:gd name="T92" fmla="*/ 19 w 6296"/>
                <a:gd name="T93" fmla="*/ 422 h 5213"/>
                <a:gd name="T94" fmla="*/ 19 w 6296"/>
                <a:gd name="T95" fmla="*/ 204 h 5213"/>
                <a:gd name="T96" fmla="*/ 155 w 6296"/>
                <a:gd name="T97" fmla="*/ 44 h 5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296" h="5213">
                  <a:moveTo>
                    <a:pt x="313" y="0"/>
                  </a:moveTo>
                  <a:lnTo>
                    <a:pt x="886" y="0"/>
                  </a:lnTo>
                  <a:lnTo>
                    <a:pt x="963" y="6"/>
                  </a:lnTo>
                  <a:lnTo>
                    <a:pt x="1035" y="19"/>
                  </a:lnTo>
                  <a:lnTo>
                    <a:pt x="1104" y="42"/>
                  </a:lnTo>
                  <a:lnTo>
                    <a:pt x="1171" y="71"/>
                  </a:lnTo>
                  <a:lnTo>
                    <a:pt x="1232" y="109"/>
                  </a:lnTo>
                  <a:lnTo>
                    <a:pt x="1287" y="153"/>
                  </a:lnTo>
                  <a:lnTo>
                    <a:pt x="1339" y="204"/>
                  </a:lnTo>
                  <a:lnTo>
                    <a:pt x="1383" y="262"/>
                  </a:lnTo>
                  <a:lnTo>
                    <a:pt x="1421" y="325"/>
                  </a:lnTo>
                  <a:lnTo>
                    <a:pt x="1450" y="392"/>
                  </a:lnTo>
                  <a:lnTo>
                    <a:pt x="1472" y="464"/>
                  </a:lnTo>
                  <a:lnTo>
                    <a:pt x="1986" y="2666"/>
                  </a:lnTo>
                  <a:lnTo>
                    <a:pt x="5223" y="2666"/>
                  </a:lnTo>
                  <a:lnTo>
                    <a:pt x="5246" y="2662"/>
                  </a:lnTo>
                  <a:lnTo>
                    <a:pt x="5269" y="2650"/>
                  </a:lnTo>
                  <a:lnTo>
                    <a:pt x="5286" y="2635"/>
                  </a:lnTo>
                  <a:lnTo>
                    <a:pt x="5298" y="2612"/>
                  </a:lnTo>
                  <a:lnTo>
                    <a:pt x="5874" y="1058"/>
                  </a:lnTo>
                  <a:lnTo>
                    <a:pt x="5880" y="1034"/>
                  </a:lnTo>
                  <a:lnTo>
                    <a:pt x="5876" y="1009"/>
                  </a:lnTo>
                  <a:lnTo>
                    <a:pt x="5865" y="984"/>
                  </a:lnTo>
                  <a:lnTo>
                    <a:pt x="5847" y="967"/>
                  </a:lnTo>
                  <a:lnTo>
                    <a:pt x="5825" y="953"/>
                  </a:lnTo>
                  <a:lnTo>
                    <a:pt x="5800" y="950"/>
                  </a:lnTo>
                  <a:lnTo>
                    <a:pt x="2721" y="950"/>
                  </a:lnTo>
                  <a:lnTo>
                    <a:pt x="2674" y="944"/>
                  </a:lnTo>
                  <a:lnTo>
                    <a:pt x="2630" y="929"/>
                  </a:lnTo>
                  <a:lnTo>
                    <a:pt x="2590" y="904"/>
                  </a:lnTo>
                  <a:lnTo>
                    <a:pt x="2559" y="871"/>
                  </a:lnTo>
                  <a:lnTo>
                    <a:pt x="2534" y="833"/>
                  </a:lnTo>
                  <a:lnTo>
                    <a:pt x="2517" y="789"/>
                  </a:lnTo>
                  <a:lnTo>
                    <a:pt x="2513" y="741"/>
                  </a:lnTo>
                  <a:lnTo>
                    <a:pt x="2517" y="693"/>
                  </a:lnTo>
                  <a:lnTo>
                    <a:pt x="2534" y="650"/>
                  </a:lnTo>
                  <a:lnTo>
                    <a:pt x="2559" y="611"/>
                  </a:lnTo>
                  <a:lnTo>
                    <a:pt x="2590" y="579"/>
                  </a:lnTo>
                  <a:lnTo>
                    <a:pt x="2630" y="554"/>
                  </a:lnTo>
                  <a:lnTo>
                    <a:pt x="2674" y="539"/>
                  </a:lnTo>
                  <a:lnTo>
                    <a:pt x="2721" y="533"/>
                  </a:lnTo>
                  <a:lnTo>
                    <a:pt x="5800" y="533"/>
                  </a:lnTo>
                  <a:lnTo>
                    <a:pt x="5869" y="539"/>
                  </a:lnTo>
                  <a:lnTo>
                    <a:pt x="5935" y="552"/>
                  </a:lnTo>
                  <a:lnTo>
                    <a:pt x="6000" y="575"/>
                  </a:lnTo>
                  <a:lnTo>
                    <a:pt x="6059" y="607"/>
                  </a:lnTo>
                  <a:lnTo>
                    <a:pt x="6115" y="646"/>
                  </a:lnTo>
                  <a:lnTo>
                    <a:pt x="6165" y="693"/>
                  </a:lnTo>
                  <a:lnTo>
                    <a:pt x="6208" y="747"/>
                  </a:lnTo>
                  <a:lnTo>
                    <a:pt x="6243" y="806"/>
                  </a:lnTo>
                  <a:lnTo>
                    <a:pt x="6270" y="869"/>
                  </a:lnTo>
                  <a:lnTo>
                    <a:pt x="6287" y="934"/>
                  </a:lnTo>
                  <a:lnTo>
                    <a:pt x="6296" y="1001"/>
                  </a:lnTo>
                  <a:lnTo>
                    <a:pt x="6294" y="1070"/>
                  </a:lnTo>
                  <a:lnTo>
                    <a:pt x="6285" y="1137"/>
                  </a:lnTo>
                  <a:lnTo>
                    <a:pt x="6266" y="1204"/>
                  </a:lnTo>
                  <a:lnTo>
                    <a:pt x="5689" y="2757"/>
                  </a:lnTo>
                  <a:lnTo>
                    <a:pt x="5660" y="2820"/>
                  </a:lnTo>
                  <a:lnTo>
                    <a:pt x="5624" y="2878"/>
                  </a:lnTo>
                  <a:lnTo>
                    <a:pt x="5582" y="2927"/>
                  </a:lnTo>
                  <a:lnTo>
                    <a:pt x="5532" y="2973"/>
                  </a:lnTo>
                  <a:lnTo>
                    <a:pt x="5477" y="3011"/>
                  </a:lnTo>
                  <a:lnTo>
                    <a:pt x="5420" y="3042"/>
                  </a:lnTo>
                  <a:lnTo>
                    <a:pt x="5357" y="3063"/>
                  </a:lnTo>
                  <a:lnTo>
                    <a:pt x="5290" y="3076"/>
                  </a:lnTo>
                  <a:lnTo>
                    <a:pt x="5223" y="3082"/>
                  </a:lnTo>
                  <a:lnTo>
                    <a:pt x="2085" y="3082"/>
                  </a:lnTo>
                  <a:lnTo>
                    <a:pt x="2166" y="3428"/>
                  </a:lnTo>
                  <a:lnTo>
                    <a:pt x="5129" y="3428"/>
                  </a:lnTo>
                  <a:lnTo>
                    <a:pt x="5185" y="3432"/>
                  </a:lnTo>
                  <a:lnTo>
                    <a:pt x="5238" y="3447"/>
                  </a:lnTo>
                  <a:lnTo>
                    <a:pt x="5286" y="3470"/>
                  </a:lnTo>
                  <a:lnTo>
                    <a:pt x="5330" y="3501"/>
                  </a:lnTo>
                  <a:lnTo>
                    <a:pt x="5368" y="3539"/>
                  </a:lnTo>
                  <a:lnTo>
                    <a:pt x="5399" y="3583"/>
                  </a:lnTo>
                  <a:lnTo>
                    <a:pt x="5422" y="3631"/>
                  </a:lnTo>
                  <a:lnTo>
                    <a:pt x="5437" y="3684"/>
                  </a:lnTo>
                  <a:lnTo>
                    <a:pt x="5441" y="3739"/>
                  </a:lnTo>
                  <a:lnTo>
                    <a:pt x="5437" y="3797"/>
                  </a:lnTo>
                  <a:lnTo>
                    <a:pt x="5422" y="3848"/>
                  </a:lnTo>
                  <a:lnTo>
                    <a:pt x="5399" y="3898"/>
                  </a:lnTo>
                  <a:lnTo>
                    <a:pt x="5368" y="3942"/>
                  </a:lnTo>
                  <a:lnTo>
                    <a:pt x="5330" y="3980"/>
                  </a:lnTo>
                  <a:lnTo>
                    <a:pt x="5286" y="4011"/>
                  </a:lnTo>
                  <a:lnTo>
                    <a:pt x="5238" y="4034"/>
                  </a:lnTo>
                  <a:lnTo>
                    <a:pt x="5185" y="4047"/>
                  </a:lnTo>
                  <a:lnTo>
                    <a:pt x="5129" y="4053"/>
                  </a:lnTo>
                  <a:lnTo>
                    <a:pt x="4837" y="4053"/>
                  </a:lnTo>
                  <a:lnTo>
                    <a:pt x="4895" y="4101"/>
                  </a:lnTo>
                  <a:lnTo>
                    <a:pt x="4946" y="4152"/>
                  </a:lnTo>
                  <a:lnTo>
                    <a:pt x="4992" y="4211"/>
                  </a:lnTo>
                  <a:lnTo>
                    <a:pt x="5030" y="4274"/>
                  </a:lnTo>
                  <a:lnTo>
                    <a:pt x="5061" y="4343"/>
                  </a:lnTo>
                  <a:lnTo>
                    <a:pt x="5084" y="4416"/>
                  </a:lnTo>
                  <a:lnTo>
                    <a:pt x="5097" y="4492"/>
                  </a:lnTo>
                  <a:lnTo>
                    <a:pt x="5103" y="4571"/>
                  </a:lnTo>
                  <a:lnTo>
                    <a:pt x="5097" y="4657"/>
                  </a:lnTo>
                  <a:lnTo>
                    <a:pt x="5080" y="4741"/>
                  </a:lnTo>
                  <a:lnTo>
                    <a:pt x="5051" y="4821"/>
                  </a:lnTo>
                  <a:lnTo>
                    <a:pt x="5015" y="4894"/>
                  </a:lnTo>
                  <a:lnTo>
                    <a:pt x="4969" y="4962"/>
                  </a:lnTo>
                  <a:lnTo>
                    <a:pt x="4914" y="5025"/>
                  </a:lnTo>
                  <a:lnTo>
                    <a:pt x="4853" y="5079"/>
                  </a:lnTo>
                  <a:lnTo>
                    <a:pt x="4784" y="5125"/>
                  </a:lnTo>
                  <a:lnTo>
                    <a:pt x="4709" y="5163"/>
                  </a:lnTo>
                  <a:lnTo>
                    <a:pt x="4631" y="5190"/>
                  </a:lnTo>
                  <a:lnTo>
                    <a:pt x="4547" y="5207"/>
                  </a:lnTo>
                  <a:lnTo>
                    <a:pt x="4459" y="5213"/>
                  </a:lnTo>
                  <a:lnTo>
                    <a:pt x="4373" y="5207"/>
                  </a:lnTo>
                  <a:lnTo>
                    <a:pt x="4289" y="5190"/>
                  </a:lnTo>
                  <a:lnTo>
                    <a:pt x="4209" y="5163"/>
                  </a:lnTo>
                  <a:lnTo>
                    <a:pt x="4136" y="5125"/>
                  </a:lnTo>
                  <a:lnTo>
                    <a:pt x="4068" y="5079"/>
                  </a:lnTo>
                  <a:lnTo>
                    <a:pt x="4007" y="5025"/>
                  </a:lnTo>
                  <a:lnTo>
                    <a:pt x="3951" y="4962"/>
                  </a:lnTo>
                  <a:lnTo>
                    <a:pt x="3905" y="4894"/>
                  </a:lnTo>
                  <a:lnTo>
                    <a:pt x="3869" y="4821"/>
                  </a:lnTo>
                  <a:lnTo>
                    <a:pt x="3840" y="4741"/>
                  </a:lnTo>
                  <a:lnTo>
                    <a:pt x="3823" y="4657"/>
                  </a:lnTo>
                  <a:lnTo>
                    <a:pt x="3818" y="4571"/>
                  </a:lnTo>
                  <a:lnTo>
                    <a:pt x="3823" y="4492"/>
                  </a:lnTo>
                  <a:lnTo>
                    <a:pt x="3837" y="4416"/>
                  </a:lnTo>
                  <a:lnTo>
                    <a:pt x="3860" y="4343"/>
                  </a:lnTo>
                  <a:lnTo>
                    <a:pt x="3890" y="4274"/>
                  </a:lnTo>
                  <a:lnTo>
                    <a:pt x="3928" y="4211"/>
                  </a:lnTo>
                  <a:lnTo>
                    <a:pt x="3974" y="4152"/>
                  </a:lnTo>
                  <a:lnTo>
                    <a:pt x="4026" y="4101"/>
                  </a:lnTo>
                  <a:lnTo>
                    <a:pt x="4083" y="4053"/>
                  </a:lnTo>
                  <a:lnTo>
                    <a:pt x="2884" y="4053"/>
                  </a:lnTo>
                  <a:lnTo>
                    <a:pt x="2941" y="4101"/>
                  </a:lnTo>
                  <a:lnTo>
                    <a:pt x="2993" y="4152"/>
                  </a:lnTo>
                  <a:lnTo>
                    <a:pt x="3038" y="4211"/>
                  </a:lnTo>
                  <a:lnTo>
                    <a:pt x="3077" y="4274"/>
                  </a:lnTo>
                  <a:lnTo>
                    <a:pt x="3107" y="4343"/>
                  </a:lnTo>
                  <a:lnTo>
                    <a:pt x="3130" y="4416"/>
                  </a:lnTo>
                  <a:lnTo>
                    <a:pt x="3143" y="4492"/>
                  </a:lnTo>
                  <a:lnTo>
                    <a:pt x="3149" y="4571"/>
                  </a:lnTo>
                  <a:lnTo>
                    <a:pt x="3143" y="4657"/>
                  </a:lnTo>
                  <a:lnTo>
                    <a:pt x="3126" y="4741"/>
                  </a:lnTo>
                  <a:lnTo>
                    <a:pt x="3098" y="4821"/>
                  </a:lnTo>
                  <a:lnTo>
                    <a:pt x="3061" y="4894"/>
                  </a:lnTo>
                  <a:lnTo>
                    <a:pt x="3015" y="4962"/>
                  </a:lnTo>
                  <a:lnTo>
                    <a:pt x="2960" y="5025"/>
                  </a:lnTo>
                  <a:lnTo>
                    <a:pt x="2899" y="5079"/>
                  </a:lnTo>
                  <a:lnTo>
                    <a:pt x="2830" y="5125"/>
                  </a:lnTo>
                  <a:lnTo>
                    <a:pt x="2756" y="5163"/>
                  </a:lnTo>
                  <a:lnTo>
                    <a:pt x="2677" y="5190"/>
                  </a:lnTo>
                  <a:lnTo>
                    <a:pt x="2593" y="5207"/>
                  </a:lnTo>
                  <a:lnTo>
                    <a:pt x="2507" y="5213"/>
                  </a:lnTo>
                  <a:lnTo>
                    <a:pt x="2420" y="5207"/>
                  </a:lnTo>
                  <a:lnTo>
                    <a:pt x="2336" y="5190"/>
                  </a:lnTo>
                  <a:lnTo>
                    <a:pt x="2257" y="5163"/>
                  </a:lnTo>
                  <a:lnTo>
                    <a:pt x="2183" y="5125"/>
                  </a:lnTo>
                  <a:lnTo>
                    <a:pt x="2114" y="5079"/>
                  </a:lnTo>
                  <a:lnTo>
                    <a:pt x="2053" y="5025"/>
                  </a:lnTo>
                  <a:lnTo>
                    <a:pt x="1998" y="4962"/>
                  </a:lnTo>
                  <a:lnTo>
                    <a:pt x="1952" y="4894"/>
                  </a:lnTo>
                  <a:lnTo>
                    <a:pt x="1915" y="4821"/>
                  </a:lnTo>
                  <a:lnTo>
                    <a:pt x="1887" y="4741"/>
                  </a:lnTo>
                  <a:lnTo>
                    <a:pt x="1870" y="4657"/>
                  </a:lnTo>
                  <a:lnTo>
                    <a:pt x="1864" y="4571"/>
                  </a:lnTo>
                  <a:lnTo>
                    <a:pt x="1870" y="4490"/>
                  </a:lnTo>
                  <a:lnTo>
                    <a:pt x="1883" y="4416"/>
                  </a:lnTo>
                  <a:lnTo>
                    <a:pt x="1906" y="4343"/>
                  </a:lnTo>
                  <a:lnTo>
                    <a:pt x="1936" y="4274"/>
                  </a:lnTo>
                  <a:lnTo>
                    <a:pt x="1977" y="4211"/>
                  </a:lnTo>
                  <a:lnTo>
                    <a:pt x="2021" y="4152"/>
                  </a:lnTo>
                  <a:lnTo>
                    <a:pt x="2072" y="4099"/>
                  </a:lnTo>
                  <a:lnTo>
                    <a:pt x="2131" y="4051"/>
                  </a:lnTo>
                  <a:lnTo>
                    <a:pt x="2049" y="4043"/>
                  </a:lnTo>
                  <a:lnTo>
                    <a:pt x="1973" y="4026"/>
                  </a:lnTo>
                  <a:lnTo>
                    <a:pt x="1898" y="3999"/>
                  </a:lnTo>
                  <a:lnTo>
                    <a:pt x="1830" y="3963"/>
                  </a:lnTo>
                  <a:lnTo>
                    <a:pt x="1767" y="3917"/>
                  </a:lnTo>
                  <a:lnTo>
                    <a:pt x="1711" y="3866"/>
                  </a:lnTo>
                  <a:lnTo>
                    <a:pt x="1660" y="3804"/>
                  </a:lnTo>
                  <a:lnTo>
                    <a:pt x="1619" y="3739"/>
                  </a:lnTo>
                  <a:lnTo>
                    <a:pt x="1585" y="3667"/>
                  </a:lnTo>
                  <a:lnTo>
                    <a:pt x="1562" y="3588"/>
                  </a:lnTo>
                  <a:lnTo>
                    <a:pt x="867" y="627"/>
                  </a:lnTo>
                  <a:lnTo>
                    <a:pt x="313" y="627"/>
                  </a:lnTo>
                  <a:lnTo>
                    <a:pt x="256" y="621"/>
                  </a:lnTo>
                  <a:lnTo>
                    <a:pt x="203" y="606"/>
                  </a:lnTo>
                  <a:lnTo>
                    <a:pt x="155" y="583"/>
                  </a:lnTo>
                  <a:lnTo>
                    <a:pt x="111" y="552"/>
                  </a:lnTo>
                  <a:lnTo>
                    <a:pt x="73" y="514"/>
                  </a:lnTo>
                  <a:lnTo>
                    <a:pt x="42" y="472"/>
                  </a:lnTo>
                  <a:lnTo>
                    <a:pt x="19" y="422"/>
                  </a:lnTo>
                  <a:lnTo>
                    <a:pt x="6" y="369"/>
                  </a:lnTo>
                  <a:lnTo>
                    <a:pt x="0" y="313"/>
                  </a:lnTo>
                  <a:lnTo>
                    <a:pt x="6" y="258"/>
                  </a:lnTo>
                  <a:lnTo>
                    <a:pt x="19" y="204"/>
                  </a:lnTo>
                  <a:lnTo>
                    <a:pt x="42" y="155"/>
                  </a:lnTo>
                  <a:lnTo>
                    <a:pt x="73" y="113"/>
                  </a:lnTo>
                  <a:lnTo>
                    <a:pt x="111" y="74"/>
                  </a:lnTo>
                  <a:lnTo>
                    <a:pt x="155" y="44"/>
                  </a:lnTo>
                  <a:lnTo>
                    <a:pt x="203" y="21"/>
                  </a:lnTo>
                  <a:lnTo>
                    <a:pt x="256" y="6"/>
                  </a:lnTo>
                  <a:lnTo>
                    <a:pt x="31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grpSp>
      <p:sp>
        <p:nvSpPr>
          <p:cNvPr id="74" name="Rectangle 10">
            <a:extLst>
              <a:ext uri="{FF2B5EF4-FFF2-40B4-BE49-F238E27FC236}">
                <a16:creationId xmlns:a16="http://schemas.microsoft.com/office/drawing/2014/main" id="{B9AAE892-F686-493C-B8F4-4F1D0385C6E2}"/>
              </a:ext>
            </a:extLst>
          </p:cNvPr>
          <p:cNvSpPr>
            <a:spLocks noChangeArrowheads="1"/>
          </p:cNvSpPr>
          <p:nvPr/>
        </p:nvSpPr>
        <p:spPr bwMode="auto">
          <a:xfrm>
            <a:off x="0" y="4690042"/>
            <a:ext cx="483394" cy="483394"/>
          </a:xfrm>
          <a:prstGeom prst="rect">
            <a:avLst/>
          </a:prstGeom>
          <a:solidFill>
            <a:schemeClr val="accent2">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75" name="Rectangle 11">
            <a:extLst>
              <a:ext uri="{FF2B5EF4-FFF2-40B4-BE49-F238E27FC236}">
                <a16:creationId xmlns:a16="http://schemas.microsoft.com/office/drawing/2014/main" id="{A9E34FD5-7A57-45F6-B3FD-CB9F573B29DB}"/>
              </a:ext>
            </a:extLst>
          </p:cNvPr>
          <p:cNvSpPr>
            <a:spLocks noChangeArrowheads="1"/>
          </p:cNvSpPr>
          <p:nvPr/>
        </p:nvSpPr>
        <p:spPr bwMode="auto">
          <a:xfrm>
            <a:off x="8217104" y="0"/>
            <a:ext cx="484585" cy="482204"/>
          </a:xfrm>
          <a:prstGeom prst="rect">
            <a:avLst/>
          </a:prstGeom>
          <a:solidFill>
            <a:schemeClr val="accent3">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77" name="Rectangle 9">
            <a:extLst>
              <a:ext uri="{FF2B5EF4-FFF2-40B4-BE49-F238E27FC236}">
                <a16:creationId xmlns:a16="http://schemas.microsoft.com/office/drawing/2014/main" id="{A3E122A1-4181-45CB-A570-234EFE0A329F}"/>
              </a:ext>
            </a:extLst>
          </p:cNvPr>
          <p:cNvSpPr>
            <a:spLocks noChangeArrowheads="1"/>
          </p:cNvSpPr>
          <p:nvPr/>
        </p:nvSpPr>
        <p:spPr bwMode="auto">
          <a:xfrm>
            <a:off x="808095" y="0"/>
            <a:ext cx="483394" cy="482204"/>
          </a:xfrm>
          <a:prstGeom prst="rect">
            <a:avLst/>
          </a:prstGeom>
          <a:solidFill>
            <a:schemeClr val="accent1">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dirty="0"/>
          </a:p>
        </p:txBody>
      </p:sp>
    </p:spTree>
    <p:extLst>
      <p:ext uri="{BB962C8B-B14F-4D97-AF65-F5344CB8AC3E}">
        <p14:creationId xmlns:p14="http://schemas.microsoft.com/office/powerpoint/2010/main" val="388665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anim calcmode="lin" valueType="num">
                                      <p:cBhvr>
                                        <p:cTn id="16" dur="500" fill="hold"/>
                                        <p:tgtEl>
                                          <p:spTgt spid="20"/>
                                        </p:tgtEl>
                                        <p:attrNameLst>
                                          <p:attrName>ppt_x</p:attrName>
                                        </p:attrNameLst>
                                      </p:cBhvr>
                                      <p:tavLst>
                                        <p:tav tm="0">
                                          <p:val>
                                            <p:strVal val="#ppt_x"/>
                                          </p:val>
                                        </p:tav>
                                        <p:tav tm="100000">
                                          <p:val>
                                            <p:strVal val="#ppt_x"/>
                                          </p:val>
                                        </p:tav>
                                      </p:tavLst>
                                    </p:anim>
                                    <p:anim calcmode="lin" valueType="num">
                                      <p:cBhvr>
                                        <p:cTn id="17" dur="500" fill="hold"/>
                                        <p:tgtEl>
                                          <p:spTgt spid="20"/>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500"/>
                                        <p:tgtEl>
                                          <p:spTgt spid="23"/>
                                        </p:tgtEl>
                                      </p:cBhvr>
                                    </p:animEffect>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anim calcmode="lin" valueType="num">
                                      <p:cBhvr>
                                        <p:cTn id="26" dur="500" fill="hold"/>
                                        <p:tgtEl>
                                          <p:spTgt spid="22"/>
                                        </p:tgtEl>
                                        <p:attrNameLst>
                                          <p:attrName>ppt_x</p:attrName>
                                        </p:attrNameLst>
                                      </p:cBhvr>
                                      <p:tavLst>
                                        <p:tav tm="0">
                                          <p:val>
                                            <p:strVal val="#ppt_x"/>
                                          </p:val>
                                        </p:tav>
                                        <p:tav tm="100000">
                                          <p:val>
                                            <p:strVal val="#ppt_x"/>
                                          </p:val>
                                        </p:tav>
                                      </p:tavLst>
                                    </p:anim>
                                    <p:anim calcmode="lin" valueType="num">
                                      <p:cBhvr>
                                        <p:cTn id="27" dur="500" fill="hold"/>
                                        <p:tgtEl>
                                          <p:spTgt spid="22"/>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anim calcmode="lin" valueType="num">
                                      <p:cBhvr>
                                        <p:cTn id="36" dur="500" fill="hold"/>
                                        <p:tgtEl>
                                          <p:spTgt spid="24"/>
                                        </p:tgtEl>
                                        <p:attrNameLst>
                                          <p:attrName>ppt_x</p:attrName>
                                        </p:attrNameLst>
                                      </p:cBhvr>
                                      <p:tavLst>
                                        <p:tav tm="0">
                                          <p:val>
                                            <p:strVal val="#ppt_x"/>
                                          </p:val>
                                        </p:tav>
                                        <p:tav tm="100000">
                                          <p:val>
                                            <p:strVal val="#ppt_x"/>
                                          </p:val>
                                        </p:tav>
                                      </p:tavLst>
                                    </p:anim>
                                    <p:anim calcmode="lin" valueType="num">
                                      <p:cBhvr>
                                        <p:cTn id="37" dur="500" fill="hold"/>
                                        <p:tgtEl>
                                          <p:spTgt spid="24"/>
                                        </p:tgtEl>
                                        <p:attrNameLst>
                                          <p:attrName>ppt_y</p:attrName>
                                        </p:attrNameLst>
                                      </p:cBhvr>
                                      <p:tavLst>
                                        <p:tav tm="0">
                                          <p:val>
                                            <p:strVal val="#ppt_y+.1"/>
                                          </p:val>
                                        </p:tav>
                                        <p:tav tm="100000">
                                          <p:val>
                                            <p:strVal val="#ppt_y"/>
                                          </p:val>
                                        </p:tav>
                                      </p:tavLst>
                                    </p:anim>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64"/>
                                        </p:tgtEl>
                                        <p:attrNameLst>
                                          <p:attrName>style.visibility</p:attrName>
                                        </p:attrNameLst>
                                      </p:cBhvr>
                                      <p:to>
                                        <p:strVal val="visible"/>
                                      </p:to>
                                    </p:set>
                                    <p:animEffect transition="in" filter="wipe(left)">
                                      <p:cBhvr>
                                        <p:cTn id="41" dur="500"/>
                                        <p:tgtEl>
                                          <p:spTgt spid="64"/>
                                        </p:tgtEl>
                                      </p:cBhvr>
                                    </p:animEffect>
                                  </p:childTnLst>
                                </p:cTn>
                              </p:par>
                            </p:childTnLst>
                          </p:cTn>
                        </p:par>
                        <p:par>
                          <p:cTn id="42" fill="hold">
                            <p:stCondLst>
                              <p:cond delay="4000"/>
                            </p:stCondLst>
                            <p:childTnLst>
                              <p:par>
                                <p:cTn id="43" presetID="42" presetClass="entr" presetSubtype="0" fill="hold" grpId="0" nodeType="afterEffect">
                                  <p:stCondLst>
                                    <p:cond delay="0"/>
                                  </p:stCondLst>
                                  <p:childTnLst>
                                    <p:set>
                                      <p:cBhvr>
                                        <p:cTn id="44" dur="1" fill="hold">
                                          <p:stCondLst>
                                            <p:cond delay="0"/>
                                          </p:stCondLst>
                                        </p:cTn>
                                        <p:tgtEl>
                                          <p:spTgt spid="63"/>
                                        </p:tgtEl>
                                        <p:attrNameLst>
                                          <p:attrName>style.visibility</p:attrName>
                                        </p:attrNameLst>
                                      </p:cBhvr>
                                      <p:to>
                                        <p:strVal val="visible"/>
                                      </p:to>
                                    </p:set>
                                    <p:animEffect transition="in" filter="fade">
                                      <p:cBhvr>
                                        <p:cTn id="45" dur="500"/>
                                        <p:tgtEl>
                                          <p:spTgt spid="63"/>
                                        </p:tgtEl>
                                      </p:cBhvr>
                                    </p:animEffect>
                                    <p:anim calcmode="lin" valueType="num">
                                      <p:cBhvr>
                                        <p:cTn id="46" dur="500" fill="hold"/>
                                        <p:tgtEl>
                                          <p:spTgt spid="63"/>
                                        </p:tgtEl>
                                        <p:attrNameLst>
                                          <p:attrName>ppt_x</p:attrName>
                                        </p:attrNameLst>
                                      </p:cBhvr>
                                      <p:tavLst>
                                        <p:tav tm="0">
                                          <p:val>
                                            <p:strVal val="#ppt_x"/>
                                          </p:val>
                                        </p:tav>
                                        <p:tav tm="100000">
                                          <p:val>
                                            <p:strVal val="#ppt_x"/>
                                          </p:val>
                                        </p:tav>
                                      </p:tavLst>
                                    </p:anim>
                                    <p:anim calcmode="lin" valueType="num">
                                      <p:cBhvr>
                                        <p:cTn id="47" dur="500" fill="hold"/>
                                        <p:tgtEl>
                                          <p:spTgt spid="63"/>
                                        </p:tgtEl>
                                        <p:attrNameLst>
                                          <p:attrName>ppt_y</p:attrName>
                                        </p:attrNameLst>
                                      </p:cBhvr>
                                      <p:tavLst>
                                        <p:tav tm="0">
                                          <p:val>
                                            <p:strVal val="#ppt_y+.1"/>
                                          </p:val>
                                        </p:tav>
                                        <p:tav tm="100000">
                                          <p:val>
                                            <p:strVal val="#ppt_y"/>
                                          </p:val>
                                        </p:tav>
                                      </p:tavLst>
                                    </p:anim>
                                  </p:childTnLst>
                                </p:cTn>
                              </p:par>
                            </p:childTnLst>
                          </p:cTn>
                        </p:par>
                        <p:par>
                          <p:cTn id="48" fill="hold">
                            <p:stCondLst>
                              <p:cond delay="4500"/>
                            </p:stCondLst>
                            <p:childTnLst>
                              <p:par>
                                <p:cTn id="49" presetID="53" presetClass="entr" presetSubtype="16" fill="hold" nodeType="afterEffect">
                                  <p:stCondLst>
                                    <p:cond delay="0"/>
                                  </p:stCondLst>
                                  <p:childTnLst>
                                    <p:set>
                                      <p:cBhvr>
                                        <p:cTn id="50" dur="1" fill="hold">
                                          <p:stCondLst>
                                            <p:cond delay="0"/>
                                          </p:stCondLst>
                                        </p:cTn>
                                        <p:tgtEl>
                                          <p:spTgt spid="67"/>
                                        </p:tgtEl>
                                        <p:attrNameLst>
                                          <p:attrName>style.visibility</p:attrName>
                                        </p:attrNameLst>
                                      </p:cBhvr>
                                      <p:to>
                                        <p:strVal val="visible"/>
                                      </p:to>
                                    </p:set>
                                    <p:anim calcmode="lin" valueType="num">
                                      <p:cBhvr>
                                        <p:cTn id="51" dur="500" fill="hold"/>
                                        <p:tgtEl>
                                          <p:spTgt spid="67"/>
                                        </p:tgtEl>
                                        <p:attrNameLst>
                                          <p:attrName>ppt_w</p:attrName>
                                        </p:attrNameLst>
                                      </p:cBhvr>
                                      <p:tavLst>
                                        <p:tav tm="0">
                                          <p:val>
                                            <p:fltVal val="0"/>
                                          </p:val>
                                        </p:tav>
                                        <p:tav tm="100000">
                                          <p:val>
                                            <p:strVal val="#ppt_w"/>
                                          </p:val>
                                        </p:tav>
                                      </p:tavLst>
                                    </p:anim>
                                    <p:anim calcmode="lin" valueType="num">
                                      <p:cBhvr>
                                        <p:cTn id="52" dur="500" fill="hold"/>
                                        <p:tgtEl>
                                          <p:spTgt spid="67"/>
                                        </p:tgtEl>
                                        <p:attrNameLst>
                                          <p:attrName>ppt_h</p:attrName>
                                        </p:attrNameLst>
                                      </p:cBhvr>
                                      <p:tavLst>
                                        <p:tav tm="0">
                                          <p:val>
                                            <p:fltVal val="0"/>
                                          </p:val>
                                        </p:tav>
                                        <p:tav tm="100000">
                                          <p:val>
                                            <p:strVal val="#ppt_h"/>
                                          </p:val>
                                        </p:tav>
                                      </p:tavLst>
                                    </p:anim>
                                    <p:animEffect transition="in" filter="fade">
                                      <p:cBhvr>
                                        <p:cTn id="53" dur="500"/>
                                        <p:tgtEl>
                                          <p:spTgt spid="67"/>
                                        </p:tgtEl>
                                      </p:cBhvr>
                                    </p:animEffect>
                                  </p:childTnLst>
                                </p:cTn>
                              </p:par>
                            </p:childTnLst>
                          </p:cTn>
                        </p:par>
                        <p:par>
                          <p:cTn id="54" fill="hold">
                            <p:stCondLst>
                              <p:cond delay="5000"/>
                            </p:stCondLst>
                            <p:childTnLst>
                              <p:par>
                                <p:cTn id="55" presetID="10" presetClass="entr" presetSubtype="0"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500"/>
                                        <p:tgtEl>
                                          <p:spTgt spid="3"/>
                                        </p:tgtEl>
                                      </p:cBhvr>
                                    </p:animEffect>
                                  </p:childTnLst>
                                </p:cTn>
                              </p:par>
                            </p:childTnLst>
                          </p:cTn>
                        </p:par>
                        <p:par>
                          <p:cTn id="58" fill="hold">
                            <p:stCondLst>
                              <p:cond delay="5500"/>
                            </p:stCondLst>
                            <p:childTnLst>
                              <p:par>
                                <p:cTn id="59" presetID="10" presetClass="entr" presetSubtype="0" fill="hold" nodeType="after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500"/>
                                        <p:tgtEl>
                                          <p:spTgt spid="4"/>
                                        </p:tgtEl>
                                      </p:cBhvr>
                                    </p:animEffect>
                                  </p:childTnLst>
                                </p:cTn>
                              </p:par>
                            </p:childTnLst>
                          </p:cTn>
                        </p:par>
                        <p:par>
                          <p:cTn id="62" fill="hold">
                            <p:stCondLst>
                              <p:cond delay="6000"/>
                            </p:stCondLst>
                            <p:childTnLst>
                              <p:par>
                                <p:cTn id="63" presetID="53" presetClass="entr" presetSubtype="16" fill="hold" nodeType="afterEffect">
                                  <p:stCondLst>
                                    <p:cond delay="0"/>
                                  </p:stCondLst>
                                  <p:childTnLst>
                                    <p:set>
                                      <p:cBhvr>
                                        <p:cTn id="64" dur="1" fill="hold">
                                          <p:stCondLst>
                                            <p:cond delay="0"/>
                                          </p:stCondLst>
                                        </p:cTn>
                                        <p:tgtEl>
                                          <p:spTgt spid="68"/>
                                        </p:tgtEl>
                                        <p:attrNameLst>
                                          <p:attrName>style.visibility</p:attrName>
                                        </p:attrNameLst>
                                      </p:cBhvr>
                                      <p:to>
                                        <p:strVal val="visible"/>
                                      </p:to>
                                    </p:set>
                                    <p:anim calcmode="lin" valueType="num">
                                      <p:cBhvr>
                                        <p:cTn id="65" dur="500" fill="hold"/>
                                        <p:tgtEl>
                                          <p:spTgt spid="68"/>
                                        </p:tgtEl>
                                        <p:attrNameLst>
                                          <p:attrName>ppt_w</p:attrName>
                                        </p:attrNameLst>
                                      </p:cBhvr>
                                      <p:tavLst>
                                        <p:tav tm="0">
                                          <p:val>
                                            <p:fltVal val="0"/>
                                          </p:val>
                                        </p:tav>
                                        <p:tav tm="100000">
                                          <p:val>
                                            <p:strVal val="#ppt_w"/>
                                          </p:val>
                                        </p:tav>
                                      </p:tavLst>
                                    </p:anim>
                                    <p:anim calcmode="lin" valueType="num">
                                      <p:cBhvr>
                                        <p:cTn id="66" dur="500" fill="hold"/>
                                        <p:tgtEl>
                                          <p:spTgt spid="68"/>
                                        </p:tgtEl>
                                        <p:attrNameLst>
                                          <p:attrName>ppt_h</p:attrName>
                                        </p:attrNameLst>
                                      </p:cBhvr>
                                      <p:tavLst>
                                        <p:tav tm="0">
                                          <p:val>
                                            <p:fltVal val="0"/>
                                          </p:val>
                                        </p:tav>
                                        <p:tav tm="100000">
                                          <p:val>
                                            <p:strVal val="#ppt_h"/>
                                          </p:val>
                                        </p:tav>
                                      </p:tavLst>
                                    </p:anim>
                                    <p:animEffect transition="in" filter="fade">
                                      <p:cBhvr>
                                        <p:cTn id="67" dur="500"/>
                                        <p:tgtEl>
                                          <p:spTgt spid="68"/>
                                        </p:tgtEl>
                                      </p:cBhvr>
                                    </p:animEffect>
                                  </p:childTnLst>
                                </p:cTn>
                              </p:par>
                            </p:childTnLst>
                          </p:cTn>
                        </p:par>
                        <p:par>
                          <p:cTn id="68" fill="hold">
                            <p:stCondLst>
                              <p:cond delay="6500"/>
                            </p:stCondLst>
                            <p:childTnLst>
                              <p:par>
                                <p:cTn id="69" presetID="10" presetClass="entr" presetSubtype="0" fill="hold" nodeType="after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500"/>
                                        <p:tgtEl>
                                          <p:spTgt spid="13"/>
                                        </p:tgtEl>
                                      </p:cBhvr>
                                    </p:animEffect>
                                  </p:childTnLst>
                                </p:cTn>
                              </p:par>
                            </p:childTnLst>
                          </p:cTn>
                        </p:par>
                        <p:par>
                          <p:cTn id="72" fill="hold">
                            <p:stCondLst>
                              <p:cond delay="7000"/>
                            </p:stCondLst>
                            <p:childTnLst>
                              <p:par>
                                <p:cTn id="73" presetID="53" presetClass="entr" presetSubtype="16" fill="hold" nodeType="afterEffect">
                                  <p:stCondLst>
                                    <p:cond delay="0"/>
                                  </p:stCondLst>
                                  <p:childTnLst>
                                    <p:set>
                                      <p:cBhvr>
                                        <p:cTn id="74" dur="1" fill="hold">
                                          <p:stCondLst>
                                            <p:cond delay="0"/>
                                          </p:stCondLst>
                                        </p:cTn>
                                        <p:tgtEl>
                                          <p:spTgt spid="69"/>
                                        </p:tgtEl>
                                        <p:attrNameLst>
                                          <p:attrName>style.visibility</p:attrName>
                                        </p:attrNameLst>
                                      </p:cBhvr>
                                      <p:to>
                                        <p:strVal val="visible"/>
                                      </p:to>
                                    </p:set>
                                    <p:anim calcmode="lin" valueType="num">
                                      <p:cBhvr>
                                        <p:cTn id="75" dur="500" fill="hold"/>
                                        <p:tgtEl>
                                          <p:spTgt spid="69"/>
                                        </p:tgtEl>
                                        <p:attrNameLst>
                                          <p:attrName>ppt_w</p:attrName>
                                        </p:attrNameLst>
                                      </p:cBhvr>
                                      <p:tavLst>
                                        <p:tav tm="0">
                                          <p:val>
                                            <p:fltVal val="0"/>
                                          </p:val>
                                        </p:tav>
                                        <p:tav tm="100000">
                                          <p:val>
                                            <p:strVal val="#ppt_w"/>
                                          </p:val>
                                        </p:tav>
                                      </p:tavLst>
                                    </p:anim>
                                    <p:anim calcmode="lin" valueType="num">
                                      <p:cBhvr>
                                        <p:cTn id="76" dur="500" fill="hold"/>
                                        <p:tgtEl>
                                          <p:spTgt spid="69"/>
                                        </p:tgtEl>
                                        <p:attrNameLst>
                                          <p:attrName>ppt_h</p:attrName>
                                        </p:attrNameLst>
                                      </p:cBhvr>
                                      <p:tavLst>
                                        <p:tav tm="0">
                                          <p:val>
                                            <p:fltVal val="0"/>
                                          </p:val>
                                        </p:tav>
                                        <p:tav tm="100000">
                                          <p:val>
                                            <p:strVal val="#ppt_h"/>
                                          </p:val>
                                        </p:tav>
                                      </p:tavLst>
                                    </p:anim>
                                    <p:animEffect transition="in" filter="fade">
                                      <p:cBhvr>
                                        <p:cTn id="77" dur="500"/>
                                        <p:tgtEl>
                                          <p:spTgt spid="69"/>
                                        </p:tgtEl>
                                      </p:cBhvr>
                                    </p:animEffect>
                                  </p:childTnLst>
                                </p:cTn>
                              </p:par>
                            </p:childTnLst>
                          </p:cTn>
                        </p:par>
                        <p:par>
                          <p:cTn id="78" fill="hold">
                            <p:stCondLst>
                              <p:cond delay="7500"/>
                            </p:stCondLst>
                            <p:childTnLst>
                              <p:par>
                                <p:cTn id="79" presetID="10" presetClass="entr" presetSubtype="0" fill="hold" nodeType="afterEffect">
                                  <p:stCondLst>
                                    <p:cond delay="0"/>
                                  </p:stCondLst>
                                  <p:childTnLst>
                                    <p:set>
                                      <p:cBhvr>
                                        <p:cTn id="80" dur="1" fill="hold">
                                          <p:stCondLst>
                                            <p:cond delay="0"/>
                                          </p:stCondLst>
                                        </p:cTn>
                                        <p:tgtEl>
                                          <p:spTgt spid="65"/>
                                        </p:tgtEl>
                                        <p:attrNameLst>
                                          <p:attrName>style.visibility</p:attrName>
                                        </p:attrNameLst>
                                      </p:cBhvr>
                                      <p:to>
                                        <p:strVal val="visible"/>
                                      </p:to>
                                    </p:set>
                                    <p:animEffect transition="in" filter="fade">
                                      <p:cBhvr>
                                        <p:cTn id="81" dur="500"/>
                                        <p:tgtEl>
                                          <p:spTgt spid="65"/>
                                        </p:tgtEl>
                                      </p:cBhvr>
                                    </p:animEffect>
                                  </p:childTnLst>
                                </p:cTn>
                              </p:par>
                            </p:childTnLst>
                          </p:cTn>
                        </p:par>
                        <p:par>
                          <p:cTn id="82" fill="hold">
                            <p:stCondLst>
                              <p:cond delay="8000"/>
                            </p:stCondLst>
                            <p:childTnLst>
                              <p:par>
                                <p:cTn id="83" presetID="53" presetClass="entr" presetSubtype="16" fill="hold" nodeType="afterEffect">
                                  <p:stCondLst>
                                    <p:cond delay="0"/>
                                  </p:stCondLst>
                                  <p:childTnLst>
                                    <p:set>
                                      <p:cBhvr>
                                        <p:cTn id="84" dur="1" fill="hold">
                                          <p:stCondLst>
                                            <p:cond delay="0"/>
                                          </p:stCondLst>
                                        </p:cTn>
                                        <p:tgtEl>
                                          <p:spTgt spid="71"/>
                                        </p:tgtEl>
                                        <p:attrNameLst>
                                          <p:attrName>style.visibility</p:attrName>
                                        </p:attrNameLst>
                                      </p:cBhvr>
                                      <p:to>
                                        <p:strVal val="visible"/>
                                      </p:to>
                                    </p:set>
                                    <p:anim calcmode="lin" valueType="num">
                                      <p:cBhvr>
                                        <p:cTn id="85" dur="500" fill="hold"/>
                                        <p:tgtEl>
                                          <p:spTgt spid="71"/>
                                        </p:tgtEl>
                                        <p:attrNameLst>
                                          <p:attrName>ppt_w</p:attrName>
                                        </p:attrNameLst>
                                      </p:cBhvr>
                                      <p:tavLst>
                                        <p:tav tm="0">
                                          <p:val>
                                            <p:fltVal val="0"/>
                                          </p:val>
                                        </p:tav>
                                        <p:tav tm="100000">
                                          <p:val>
                                            <p:strVal val="#ppt_w"/>
                                          </p:val>
                                        </p:tav>
                                      </p:tavLst>
                                    </p:anim>
                                    <p:anim calcmode="lin" valueType="num">
                                      <p:cBhvr>
                                        <p:cTn id="86" dur="500" fill="hold"/>
                                        <p:tgtEl>
                                          <p:spTgt spid="71"/>
                                        </p:tgtEl>
                                        <p:attrNameLst>
                                          <p:attrName>ppt_h</p:attrName>
                                        </p:attrNameLst>
                                      </p:cBhvr>
                                      <p:tavLst>
                                        <p:tav tm="0">
                                          <p:val>
                                            <p:fltVal val="0"/>
                                          </p:val>
                                        </p:tav>
                                        <p:tav tm="100000">
                                          <p:val>
                                            <p:strVal val="#ppt_h"/>
                                          </p:val>
                                        </p:tav>
                                      </p:tavLst>
                                    </p:anim>
                                    <p:animEffect transition="in" filter="fade">
                                      <p:cBhvr>
                                        <p:cTn id="87" dur="500"/>
                                        <p:tgtEl>
                                          <p:spTgt spid="71"/>
                                        </p:tgtEl>
                                      </p:cBhvr>
                                    </p:animEffect>
                                  </p:childTnLst>
                                </p:cTn>
                              </p:par>
                            </p:childTnLst>
                          </p:cTn>
                        </p:par>
                        <p:par>
                          <p:cTn id="88" fill="hold">
                            <p:stCondLst>
                              <p:cond delay="8500"/>
                            </p:stCondLst>
                            <p:childTnLst>
                              <p:par>
                                <p:cTn id="89" presetID="53" presetClass="entr" presetSubtype="16" fill="hold" grpId="0" nodeType="afterEffect">
                                  <p:stCondLst>
                                    <p:cond delay="0"/>
                                  </p:stCondLst>
                                  <p:childTnLst>
                                    <p:set>
                                      <p:cBhvr>
                                        <p:cTn id="90" dur="1" fill="hold">
                                          <p:stCondLst>
                                            <p:cond delay="0"/>
                                          </p:stCondLst>
                                        </p:cTn>
                                        <p:tgtEl>
                                          <p:spTgt spid="74"/>
                                        </p:tgtEl>
                                        <p:attrNameLst>
                                          <p:attrName>style.visibility</p:attrName>
                                        </p:attrNameLst>
                                      </p:cBhvr>
                                      <p:to>
                                        <p:strVal val="visible"/>
                                      </p:to>
                                    </p:set>
                                    <p:anim calcmode="lin" valueType="num">
                                      <p:cBhvr>
                                        <p:cTn id="91" dur="500" fill="hold"/>
                                        <p:tgtEl>
                                          <p:spTgt spid="74"/>
                                        </p:tgtEl>
                                        <p:attrNameLst>
                                          <p:attrName>ppt_w</p:attrName>
                                        </p:attrNameLst>
                                      </p:cBhvr>
                                      <p:tavLst>
                                        <p:tav tm="0">
                                          <p:val>
                                            <p:fltVal val="0"/>
                                          </p:val>
                                        </p:tav>
                                        <p:tav tm="100000">
                                          <p:val>
                                            <p:strVal val="#ppt_w"/>
                                          </p:val>
                                        </p:tav>
                                      </p:tavLst>
                                    </p:anim>
                                    <p:anim calcmode="lin" valueType="num">
                                      <p:cBhvr>
                                        <p:cTn id="92" dur="500" fill="hold"/>
                                        <p:tgtEl>
                                          <p:spTgt spid="74"/>
                                        </p:tgtEl>
                                        <p:attrNameLst>
                                          <p:attrName>ppt_h</p:attrName>
                                        </p:attrNameLst>
                                      </p:cBhvr>
                                      <p:tavLst>
                                        <p:tav tm="0">
                                          <p:val>
                                            <p:fltVal val="0"/>
                                          </p:val>
                                        </p:tav>
                                        <p:tav tm="100000">
                                          <p:val>
                                            <p:strVal val="#ppt_h"/>
                                          </p:val>
                                        </p:tav>
                                      </p:tavLst>
                                    </p:anim>
                                    <p:animEffect transition="in" filter="fade">
                                      <p:cBhvr>
                                        <p:cTn id="93" dur="500"/>
                                        <p:tgtEl>
                                          <p:spTgt spid="74"/>
                                        </p:tgtEl>
                                      </p:cBhvr>
                                    </p:animEffect>
                                  </p:childTnLst>
                                </p:cTn>
                              </p:par>
                            </p:childTnLst>
                          </p:cTn>
                        </p:par>
                        <p:par>
                          <p:cTn id="94" fill="hold">
                            <p:stCondLst>
                              <p:cond delay="9000"/>
                            </p:stCondLst>
                            <p:childTnLst>
                              <p:par>
                                <p:cTn id="95" presetID="53" presetClass="entr" presetSubtype="16" fill="hold" grpId="0" nodeType="afterEffect">
                                  <p:stCondLst>
                                    <p:cond delay="0"/>
                                  </p:stCondLst>
                                  <p:childTnLst>
                                    <p:set>
                                      <p:cBhvr>
                                        <p:cTn id="96" dur="1" fill="hold">
                                          <p:stCondLst>
                                            <p:cond delay="0"/>
                                          </p:stCondLst>
                                        </p:cTn>
                                        <p:tgtEl>
                                          <p:spTgt spid="77"/>
                                        </p:tgtEl>
                                        <p:attrNameLst>
                                          <p:attrName>style.visibility</p:attrName>
                                        </p:attrNameLst>
                                      </p:cBhvr>
                                      <p:to>
                                        <p:strVal val="visible"/>
                                      </p:to>
                                    </p:set>
                                    <p:anim calcmode="lin" valueType="num">
                                      <p:cBhvr>
                                        <p:cTn id="97" dur="500" fill="hold"/>
                                        <p:tgtEl>
                                          <p:spTgt spid="77"/>
                                        </p:tgtEl>
                                        <p:attrNameLst>
                                          <p:attrName>ppt_w</p:attrName>
                                        </p:attrNameLst>
                                      </p:cBhvr>
                                      <p:tavLst>
                                        <p:tav tm="0">
                                          <p:val>
                                            <p:fltVal val="0"/>
                                          </p:val>
                                        </p:tav>
                                        <p:tav tm="100000">
                                          <p:val>
                                            <p:strVal val="#ppt_w"/>
                                          </p:val>
                                        </p:tav>
                                      </p:tavLst>
                                    </p:anim>
                                    <p:anim calcmode="lin" valueType="num">
                                      <p:cBhvr>
                                        <p:cTn id="98" dur="500" fill="hold"/>
                                        <p:tgtEl>
                                          <p:spTgt spid="77"/>
                                        </p:tgtEl>
                                        <p:attrNameLst>
                                          <p:attrName>ppt_h</p:attrName>
                                        </p:attrNameLst>
                                      </p:cBhvr>
                                      <p:tavLst>
                                        <p:tav tm="0">
                                          <p:val>
                                            <p:fltVal val="0"/>
                                          </p:val>
                                        </p:tav>
                                        <p:tav tm="100000">
                                          <p:val>
                                            <p:strVal val="#ppt_h"/>
                                          </p:val>
                                        </p:tav>
                                      </p:tavLst>
                                    </p:anim>
                                    <p:animEffect transition="in" filter="fade">
                                      <p:cBhvr>
                                        <p:cTn id="99" dur="500"/>
                                        <p:tgtEl>
                                          <p:spTgt spid="77"/>
                                        </p:tgtEl>
                                      </p:cBhvr>
                                    </p:animEffect>
                                  </p:childTnLst>
                                </p:cTn>
                              </p:par>
                            </p:childTnLst>
                          </p:cTn>
                        </p:par>
                        <p:par>
                          <p:cTn id="100" fill="hold">
                            <p:stCondLst>
                              <p:cond delay="9500"/>
                            </p:stCondLst>
                            <p:childTnLst>
                              <p:par>
                                <p:cTn id="101" presetID="53" presetClass="entr" presetSubtype="16" fill="hold" grpId="0" nodeType="afterEffect">
                                  <p:stCondLst>
                                    <p:cond delay="0"/>
                                  </p:stCondLst>
                                  <p:childTnLst>
                                    <p:set>
                                      <p:cBhvr>
                                        <p:cTn id="102" dur="1" fill="hold">
                                          <p:stCondLst>
                                            <p:cond delay="0"/>
                                          </p:stCondLst>
                                        </p:cTn>
                                        <p:tgtEl>
                                          <p:spTgt spid="75"/>
                                        </p:tgtEl>
                                        <p:attrNameLst>
                                          <p:attrName>style.visibility</p:attrName>
                                        </p:attrNameLst>
                                      </p:cBhvr>
                                      <p:to>
                                        <p:strVal val="visible"/>
                                      </p:to>
                                    </p:set>
                                    <p:anim calcmode="lin" valueType="num">
                                      <p:cBhvr>
                                        <p:cTn id="103" dur="500" fill="hold"/>
                                        <p:tgtEl>
                                          <p:spTgt spid="75"/>
                                        </p:tgtEl>
                                        <p:attrNameLst>
                                          <p:attrName>ppt_w</p:attrName>
                                        </p:attrNameLst>
                                      </p:cBhvr>
                                      <p:tavLst>
                                        <p:tav tm="0">
                                          <p:val>
                                            <p:fltVal val="0"/>
                                          </p:val>
                                        </p:tav>
                                        <p:tav tm="100000">
                                          <p:val>
                                            <p:strVal val="#ppt_w"/>
                                          </p:val>
                                        </p:tav>
                                      </p:tavLst>
                                    </p:anim>
                                    <p:anim calcmode="lin" valueType="num">
                                      <p:cBhvr>
                                        <p:cTn id="104" dur="500" fill="hold"/>
                                        <p:tgtEl>
                                          <p:spTgt spid="75"/>
                                        </p:tgtEl>
                                        <p:attrNameLst>
                                          <p:attrName>ppt_h</p:attrName>
                                        </p:attrNameLst>
                                      </p:cBhvr>
                                      <p:tavLst>
                                        <p:tav tm="0">
                                          <p:val>
                                            <p:fltVal val="0"/>
                                          </p:val>
                                        </p:tav>
                                        <p:tav tm="100000">
                                          <p:val>
                                            <p:strVal val="#ppt_h"/>
                                          </p:val>
                                        </p:tav>
                                      </p:tavLst>
                                    </p:anim>
                                    <p:animEffect transition="in" filter="fade">
                                      <p:cBhvr>
                                        <p:cTn id="105"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p:bldP spid="21" grpId="0"/>
      <p:bldP spid="22" grpId="0"/>
      <p:bldP spid="23" grpId="0"/>
      <p:bldP spid="24" grpId="0"/>
      <p:bldP spid="25" grpId="0"/>
      <p:bldP spid="63" grpId="0"/>
      <p:bldP spid="64" grpId="0"/>
      <p:bldP spid="74" grpId="0" animBg="1"/>
      <p:bldP spid="75" grpId="0" animBg="1"/>
      <p:bldP spid="7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0165820-0428-404B-86C8-A0B2E345105B}"/>
              </a:ext>
            </a:extLst>
          </p:cNvPr>
          <p:cNvSpPr txBox="1"/>
          <p:nvPr/>
        </p:nvSpPr>
        <p:spPr>
          <a:xfrm>
            <a:off x="2566555" y="890352"/>
            <a:ext cx="4010891" cy="461665"/>
          </a:xfrm>
          <a:prstGeom prst="rect">
            <a:avLst/>
          </a:prstGeom>
          <a:noFill/>
        </p:spPr>
        <p:txBody>
          <a:bodyPr wrap="square" rtlCol="0">
            <a:spAutoFit/>
          </a:bodyPr>
          <a:lstStyle/>
          <a:p>
            <a:pPr algn="ctr"/>
            <a:r>
              <a:rPr lang="en-US" sz="2400" dirty="0">
                <a:solidFill>
                  <a:schemeClr val="accent3"/>
                </a:solidFill>
                <a:latin typeface="+mj-lt"/>
              </a:rPr>
              <a:t>INFOGRAPHIC</a:t>
            </a:r>
            <a:r>
              <a:rPr lang="en-US" sz="2400" dirty="0">
                <a:solidFill>
                  <a:schemeClr val="tx1">
                    <a:lumMod val="85000"/>
                    <a:lumOff val="15000"/>
                  </a:schemeClr>
                </a:solidFill>
                <a:latin typeface="+mj-lt"/>
              </a:rPr>
              <a:t> SWOT</a:t>
            </a:r>
          </a:p>
        </p:txBody>
      </p:sp>
      <p:sp>
        <p:nvSpPr>
          <p:cNvPr id="16" name="Rectangle 15">
            <a:extLst>
              <a:ext uri="{FF2B5EF4-FFF2-40B4-BE49-F238E27FC236}">
                <a16:creationId xmlns:a16="http://schemas.microsoft.com/office/drawing/2014/main" id="{65B66CF5-D669-4A43-A484-6F47FCECB84C}"/>
              </a:ext>
            </a:extLst>
          </p:cNvPr>
          <p:cNvSpPr/>
          <p:nvPr/>
        </p:nvSpPr>
        <p:spPr>
          <a:xfrm>
            <a:off x="1827172" y="1532196"/>
            <a:ext cx="5489657" cy="455253"/>
          </a:xfrm>
          <a:prstGeom prst="rect">
            <a:avLst/>
          </a:prstGeom>
        </p:spPr>
        <p:txBody>
          <a:bodyPr wrap="square">
            <a:spAutoFit/>
          </a:bodyPr>
          <a:lstStyle/>
          <a:p>
            <a:pPr algn="ctr">
              <a:lnSpc>
                <a:spcPct val="150000"/>
              </a:lnSpc>
            </a:pPr>
            <a:r>
              <a:rPr lang="id-ID" sz="825" dirty="0">
                <a:solidFill>
                  <a:schemeClr val="bg1">
                    <a:lumMod val="50000"/>
                  </a:schemeClr>
                </a:solidFill>
              </a:rPr>
              <a:t>On november 13, felix unger was asked to remove himself from his place of residence. That request came from his wife. Deep down, he knew she was right, but he also knew that someday</a:t>
            </a:r>
            <a:r>
              <a:rPr lang="en-US" sz="825" dirty="0">
                <a:solidFill>
                  <a:schemeClr val="bg1">
                    <a:lumMod val="50000"/>
                  </a:schemeClr>
                </a:solidFill>
              </a:rPr>
              <a:t>.</a:t>
            </a:r>
            <a:endParaRPr lang="id-ID" sz="825" dirty="0">
              <a:solidFill>
                <a:schemeClr val="bg1">
                  <a:lumMod val="50000"/>
                </a:schemeClr>
              </a:solidFill>
            </a:endParaRPr>
          </a:p>
        </p:txBody>
      </p:sp>
      <p:grpSp>
        <p:nvGrpSpPr>
          <p:cNvPr id="23" name="Group 22">
            <a:extLst>
              <a:ext uri="{FF2B5EF4-FFF2-40B4-BE49-F238E27FC236}">
                <a16:creationId xmlns:a16="http://schemas.microsoft.com/office/drawing/2014/main" id="{236014B3-B7CC-4B30-809C-ADB982F813AC}"/>
              </a:ext>
            </a:extLst>
          </p:cNvPr>
          <p:cNvGrpSpPr/>
          <p:nvPr/>
        </p:nvGrpSpPr>
        <p:grpSpPr>
          <a:xfrm>
            <a:off x="1160305" y="2243863"/>
            <a:ext cx="1485467" cy="1485467"/>
            <a:chOff x="1561888" y="2991818"/>
            <a:chExt cx="1980622" cy="1980622"/>
          </a:xfrm>
        </p:grpSpPr>
        <p:sp>
          <p:nvSpPr>
            <p:cNvPr id="5" name="Freeform 5">
              <a:extLst>
                <a:ext uri="{FF2B5EF4-FFF2-40B4-BE49-F238E27FC236}">
                  <a16:creationId xmlns:a16="http://schemas.microsoft.com/office/drawing/2014/main" id="{8BF28C3C-DB76-4588-92D5-D5EABC8B4CE7}"/>
                </a:ext>
              </a:extLst>
            </p:cNvPr>
            <p:cNvSpPr>
              <a:spLocks noEditPoints="1"/>
            </p:cNvSpPr>
            <p:nvPr/>
          </p:nvSpPr>
          <p:spPr bwMode="auto">
            <a:xfrm>
              <a:off x="1561888" y="2991818"/>
              <a:ext cx="1980622" cy="1980622"/>
            </a:xfrm>
            <a:custGeom>
              <a:avLst/>
              <a:gdLst>
                <a:gd name="T0" fmla="*/ 584 w 1168"/>
                <a:gd name="T1" fmla="*/ 1168 h 1168"/>
                <a:gd name="T2" fmla="*/ 172 w 1168"/>
                <a:gd name="T3" fmla="*/ 997 h 1168"/>
                <a:gd name="T4" fmla="*/ 0 w 1168"/>
                <a:gd name="T5" fmla="*/ 584 h 1168"/>
                <a:gd name="T6" fmla="*/ 172 w 1168"/>
                <a:gd name="T7" fmla="*/ 171 h 1168"/>
                <a:gd name="T8" fmla="*/ 584 w 1168"/>
                <a:gd name="T9" fmla="*/ 0 h 1168"/>
                <a:gd name="T10" fmla="*/ 997 w 1168"/>
                <a:gd name="T11" fmla="*/ 171 h 1168"/>
                <a:gd name="T12" fmla="*/ 1168 w 1168"/>
                <a:gd name="T13" fmla="*/ 584 h 1168"/>
                <a:gd name="T14" fmla="*/ 997 w 1168"/>
                <a:gd name="T15" fmla="*/ 997 h 1168"/>
                <a:gd name="T16" fmla="*/ 584 w 1168"/>
                <a:gd name="T17" fmla="*/ 1168 h 1168"/>
                <a:gd name="T18" fmla="*/ 584 w 1168"/>
                <a:gd name="T19" fmla="*/ 52 h 1168"/>
                <a:gd name="T20" fmla="*/ 52 w 1168"/>
                <a:gd name="T21" fmla="*/ 584 h 1168"/>
                <a:gd name="T22" fmla="*/ 584 w 1168"/>
                <a:gd name="T23" fmla="*/ 1117 h 1168"/>
                <a:gd name="T24" fmla="*/ 1117 w 1168"/>
                <a:gd name="T25" fmla="*/ 584 h 1168"/>
                <a:gd name="T26" fmla="*/ 584 w 1168"/>
                <a:gd name="T27" fmla="*/ 52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8" h="1168">
                  <a:moveTo>
                    <a:pt x="584" y="1168"/>
                  </a:moveTo>
                  <a:cubicBezTo>
                    <a:pt x="428" y="1168"/>
                    <a:pt x="282" y="1108"/>
                    <a:pt x="172" y="997"/>
                  </a:cubicBezTo>
                  <a:cubicBezTo>
                    <a:pt x="61" y="887"/>
                    <a:pt x="0" y="740"/>
                    <a:pt x="0" y="584"/>
                  </a:cubicBezTo>
                  <a:cubicBezTo>
                    <a:pt x="0" y="428"/>
                    <a:pt x="61" y="282"/>
                    <a:pt x="172" y="171"/>
                  </a:cubicBezTo>
                  <a:cubicBezTo>
                    <a:pt x="282" y="61"/>
                    <a:pt x="428" y="0"/>
                    <a:pt x="584" y="0"/>
                  </a:cubicBezTo>
                  <a:cubicBezTo>
                    <a:pt x="740" y="0"/>
                    <a:pt x="887" y="61"/>
                    <a:pt x="997" y="171"/>
                  </a:cubicBezTo>
                  <a:cubicBezTo>
                    <a:pt x="1108" y="282"/>
                    <a:pt x="1168" y="428"/>
                    <a:pt x="1168" y="584"/>
                  </a:cubicBezTo>
                  <a:cubicBezTo>
                    <a:pt x="1168" y="740"/>
                    <a:pt x="1108" y="887"/>
                    <a:pt x="997" y="997"/>
                  </a:cubicBezTo>
                  <a:cubicBezTo>
                    <a:pt x="887" y="1108"/>
                    <a:pt x="740" y="1168"/>
                    <a:pt x="584" y="1168"/>
                  </a:cubicBezTo>
                  <a:close/>
                  <a:moveTo>
                    <a:pt x="584" y="52"/>
                  </a:moveTo>
                  <a:cubicBezTo>
                    <a:pt x="291" y="52"/>
                    <a:pt x="52" y="291"/>
                    <a:pt x="52" y="584"/>
                  </a:cubicBezTo>
                  <a:cubicBezTo>
                    <a:pt x="52" y="878"/>
                    <a:pt x="291" y="1117"/>
                    <a:pt x="584" y="1117"/>
                  </a:cubicBezTo>
                  <a:cubicBezTo>
                    <a:pt x="878" y="1117"/>
                    <a:pt x="1117" y="878"/>
                    <a:pt x="1117" y="584"/>
                  </a:cubicBezTo>
                  <a:cubicBezTo>
                    <a:pt x="1117" y="291"/>
                    <a:pt x="878" y="52"/>
                    <a:pt x="584" y="52"/>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6" name="Freeform 6">
              <a:extLst>
                <a:ext uri="{FF2B5EF4-FFF2-40B4-BE49-F238E27FC236}">
                  <a16:creationId xmlns:a16="http://schemas.microsoft.com/office/drawing/2014/main" id="{F4B6C76A-724D-4819-9932-BDEB1D1719C2}"/>
                </a:ext>
              </a:extLst>
            </p:cNvPr>
            <p:cNvSpPr>
              <a:spLocks noEditPoints="1"/>
            </p:cNvSpPr>
            <p:nvPr/>
          </p:nvSpPr>
          <p:spPr bwMode="auto">
            <a:xfrm>
              <a:off x="1769128" y="3197930"/>
              <a:ext cx="1568398" cy="1568398"/>
            </a:xfrm>
            <a:custGeom>
              <a:avLst/>
              <a:gdLst>
                <a:gd name="T0" fmla="*/ 438 w 877"/>
                <a:gd name="T1" fmla="*/ 877 h 877"/>
                <a:gd name="T2" fmla="*/ 0 w 877"/>
                <a:gd name="T3" fmla="*/ 438 h 877"/>
                <a:gd name="T4" fmla="*/ 438 w 877"/>
                <a:gd name="T5" fmla="*/ 0 h 877"/>
                <a:gd name="T6" fmla="*/ 877 w 877"/>
                <a:gd name="T7" fmla="*/ 438 h 877"/>
                <a:gd name="T8" fmla="*/ 438 w 877"/>
                <a:gd name="T9" fmla="*/ 877 h 877"/>
                <a:gd name="T10" fmla="*/ 438 w 877"/>
                <a:gd name="T11" fmla="*/ 206 h 877"/>
                <a:gd name="T12" fmla="*/ 206 w 877"/>
                <a:gd name="T13" fmla="*/ 438 h 877"/>
                <a:gd name="T14" fmla="*/ 438 w 877"/>
                <a:gd name="T15" fmla="*/ 670 h 877"/>
                <a:gd name="T16" fmla="*/ 671 w 877"/>
                <a:gd name="T17" fmla="*/ 438 h 877"/>
                <a:gd name="T18" fmla="*/ 438 w 877"/>
                <a:gd name="T19" fmla="*/ 206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7" h="877">
                  <a:moveTo>
                    <a:pt x="438" y="877"/>
                  </a:moveTo>
                  <a:cubicBezTo>
                    <a:pt x="197" y="877"/>
                    <a:pt x="0" y="680"/>
                    <a:pt x="0" y="438"/>
                  </a:cubicBezTo>
                  <a:cubicBezTo>
                    <a:pt x="0" y="197"/>
                    <a:pt x="197" y="0"/>
                    <a:pt x="438" y="0"/>
                  </a:cubicBezTo>
                  <a:cubicBezTo>
                    <a:pt x="680" y="0"/>
                    <a:pt x="877" y="197"/>
                    <a:pt x="877" y="438"/>
                  </a:cubicBezTo>
                  <a:cubicBezTo>
                    <a:pt x="877" y="680"/>
                    <a:pt x="680" y="877"/>
                    <a:pt x="438" y="877"/>
                  </a:cubicBezTo>
                  <a:close/>
                  <a:moveTo>
                    <a:pt x="438" y="206"/>
                  </a:moveTo>
                  <a:cubicBezTo>
                    <a:pt x="310" y="206"/>
                    <a:pt x="206" y="310"/>
                    <a:pt x="206" y="438"/>
                  </a:cubicBezTo>
                  <a:cubicBezTo>
                    <a:pt x="206" y="566"/>
                    <a:pt x="310" y="670"/>
                    <a:pt x="438" y="670"/>
                  </a:cubicBezTo>
                  <a:cubicBezTo>
                    <a:pt x="566" y="670"/>
                    <a:pt x="671" y="566"/>
                    <a:pt x="671" y="438"/>
                  </a:cubicBezTo>
                  <a:cubicBezTo>
                    <a:pt x="671" y="310"/>
                    <a:pt x="566" y="206"/>
                    <a:pt x="438" y="206"/>
                  </a:cubicBezTo>
                  <a:close/>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7" name="TextBox 16">
              <a:extLst>
                <a:ext uri="{FF2B5EF4-FFF2-40B4-BE49-F238E27FC236}">
                  <a16:creationId xmlns:a16="http://schemas.microsoft.com/office/drawing/2014/main" id="{B0D049A6-64F3-44E7-A9A0-969BF2ACE3A3}"/>
                </a:ext>
              </a:extLst>
            </p:cNvPr>
            <p:cNvSpPr txBox="1"/>
            <p:nvPr/>
          </p:nvSpPr>
          <p:spPr>
            <a:xfrm>
              <a:off x="1938871" y="3751296"/>
              <a:ext cx="1233820" cy="492443"/>
            </a:xfrm>
            <a:prstGeom prst="rect">
              <a:avLst/>
            </a:prstGeom>
            <a:noFill/>
          </p:spPr>
          <p:txBody>
            <a:bodyPr wrap="square" rtlCol="0">
              <a:spAutoFit/>
            </a:bodyPr>
            <a:lstStyle/>
            <a:p>
              <a:pPr algn="ctr"/>
              <a:r>
                <a:rPr lang="en-US" sz="1800" b="1" dirty="0">
                  <a:solidFill>
                    <a:schemeClr val="tx1">
                      <a:lumMod val="85000"/>
                      <a:lumOff val="15000"/>
                    </a:schemeClr>
                  </a:solidFill>
                  <a:latin typeface="+mj-lt"/>
                  <a:ea typeface="Lato Black" panose="020F0502020204030203" pitchFamily="34" charset="0"/>
                  <a:cs typeface="Lato Black" panose="020F0502020204030203" pitchFamily="34" charset="0"/>
                </a:rPr>
                <a:t>56%</a:t>
              </a:r>
            </a:p>
          </p:txBody>
        </p:sp>
      </p:grpSp>
      <p:grpSp>
        <p:nvGrpSpPr>
          <p:cNvPr id="2" name="Group 1">
            <a:extLst>
              <a:ext uri="{FF2B5EF4-FFF2-40B4-BE49-F238E27FC236}">
                <a16:creationId xmlns:a16="http://schemas.microsoft.com/office/drawing/2014/main" id="{BB1FCA5D-C7F3-4F9B-A792-B117D3B14E70}"/>
              </a:ext>
            </a:extLst>
          </p:cNvPr>
          <p:cNvGrpSpPr/>
          <p:nvPr/>
        </p:nvGrpSpPr>
        <p:grpSpPr>
          <a:xfrm>
            <a:off x="2950128" y="2243863"/>
            <a:ext cx="1485467" cy="1485467"/>
            <a:chOff x="3933504" y="2991818"/>
            <a:chExt cx="1980622" cy="1980622"/>
          </a:xfrm>
        </p:grpSpPr>
        <p:sp>
          <p:nvSpPr>
            <p:cNvPr id="7" name="Freeform 7">
              <a:extLst>
                <a:ext uri="{FF2B5EF4-FFF2-40B4-BE49-F238E27FC236}">
                  <a16:creationId xmlns:a16="http://schemas.microsoft.com/office/drawing/2014/main" id="{DA1EE32B-9A34-4DE1-9092-454B908D69B9}"/>
                </a:ext>
              </a:extLst>
            </p:cNvPr>
            <p:cNvSpPr>
              <a:spLocks noEditPoints="1"/>
            </p:cNvSpPr>
            <p:nvPr/>
          </p:nvSpPr>
          <p:spPr bwMode="auto">
            <a:xfrm>
              <a:off x="3933504" y="2991818"/>
              <a:ext cx="1980622" cy="1980622"/>
            </a:xfrm>
            <a:custGeom>
              <a:avLst/>
              <a:gdLst>
                <a:gd name="T0" fmla="*/ 584 w 1168"/>
                <a:gd name="T1" fmla="*/ 1168 h 1168"/>
                <a:gd name="T2" fmla="*/ 171 w 1168"/>
                <a:gd name="T3" fmla="*/ 997 h 1168"/>
                <a:gd name="T4" fmla="*/ 0 w 1168"/>
                <a:gd name="T5" fmla="*/ 584 h 1168"/>
                <a:gd name="T6" fmla="*/ 171 w 1168"/>
                <a:gd name="T7" fmla="*/ 171 h 1168"/>
                <a:gd name="T8" fmla="*/ 584 w 1168"/>
                <a:gd name="T9" fmla="*/ 0 h 1168"/>
                <a:gd name="T10" fmla="*/ 997 w 1168"/>
                <a:gd name="T11" fmla="*/ 171 h 1168"/>
                <a:gd name="T12" fmla="*/ 1168 w 1168"/>
                <a:gd name="T13" fmla="*/ 584 h 1168"/>
                <a:gd name="T14" fmla="*/ 997 w 1168"/>
                <a:gd name="T15" fmla="*/ 997 h 1168"/>
                <a:gd name="T16" fmla="*/ 584 w 1168"/>
                <a:gd name="T17" fmla="*/ 1168 h 1168"/>
                <a:gd name="T18" fmla="*/ 584 w 1168"/>
                <a:gd name="T19" fmla="*/ 52 h 1168"/>
                <a:gd name="T20" fmla="*/ 52 w 1168"/>
                <a:gd name="T21" fmla="*/ 584 h 1168"/>
                <a:gd name="T22" fmla="*/ 584 w 1168"/>
                <a:gd name="T23" fmla="*/ 1117 h 1168"/>
                <a:gd name="T24" fmla="*/ 1117 w 1168"/>
                <a:gd name="T25" fmla="*/ 584 h 1168"/>
                <a:gd name="T26" fmla="*/ 584 w 1168"/>
                <a:gd name="T27" fmla="*/ 52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8" h="1168">
                  <a:moveTo>
                    <a:pt x="584" y="1168"/>
                  </a:moveTo>
                  <a:cubicBezTo>
                    <a:pt x="428" y="1168"/>
                    <a:pt x="282" y="1108"/>
                    <a:pt x="171" y="997"/>
                  </a:cubicBezTo>
                  <a:cubicBezTo>
                    <a:pt x="61" y="887"/>
                    <a:pt x="0" y="740"/>
                    <a:pt x="0" y="584"/>
                  </a:cubicBezTo>
                  <a:cubicBezTo>
                    <a:pt x="0" y="428"/>
                    <a:pt x="61" y="282"/>
                    <a:pt x="171" y="171"/>
                  </a:cubicBezTo>
                  <a:cubicBezTo>
                    <a:pt x="282" y="61"/>
                    <a:pt x="428" y="0"/>
                    <a:pt x="584" y="0"/>
                  </a:cubicBezTo>
                  <a:cubicBezTo>
                    <a:pt x="740" y="0"/>
                    <a:pt x="887" y="61"/>
                    <a:pt x="997" y="171"/>
                  </a:cubicBezTo>
                  <a:cubicBezTo>
                    <a:pt x="1108" y="282"/>
                    <a:pt x="1168" y="428"/>
                    <a:pt x="1168" y="584"/>
                  </a:cubicBezTo>
                  <a:cubicBezTo>
                    <a:pt x="1168" y="740"/>
                    <a:pt x="1108" y="887"/>
                    <a:pt x="997" y="997"/>
                  </a:cubicBezTo>
                  <a:cubicBezTo>
                    <a:pt x="887" y="1108"/>
                    <a:pt x="740" y="1168"/>
                    <a:pt x="584" y="1168"/>
                  </a:cubicBezTo>
                  <a:close/>
                  <a:moveTo>
                    <a:pt x="584" y="52"/>
                  </a:moveTo>
                  <a:cubicBezTo>
                    <a:pt x="291" y="52"/>
                    <a:pt x="52" y="291"/>
                    <a:pt x="52" y="584"/>
                  </a:cubicBezTo>
                  <a:cubicBezTo>
                    <a:pt x="52" y="878"/>
                    <a:pt x="291" y="1117"/>
                    <a:pt x="584" y="1117"/>
                  </a:cubicBezTo>
                  <a:cubicBezTo>
                    <a:pt x="878" y="1117"/>
                    <a:pt x="1117" y="878"/>
                    <a:pt x="1117" y="584"/>
                  </a:cubicBezTo>
                  <a:cubicBezTo>
                    <a:pt x="1117" y="291"/>
                    <a:pt x="878" y="52"/>
                    <a:pt x="584" y="52"/>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8" name="Freeform 8">
              <a:extLst>
                <a:ext uri="{FF2B5EF4-FFF2-40B4-BE49-F238E27FC236}">
                  <a16:creationId xmlns:a16="http://schemas.microsoft.com/office/drawing/2014/main" id="{76F29984-8CEF-4743-814E-3EFE7D06CE53}"/>
                </a:ext>
              </a:extLst>
            </p:cNvPr>
            <p:cNvSpPr>
              <a:spLocks noEditPoints="1"/>
            </p:cNvSpPr>
            <p:nvPr/>
          </p:nvSpPr>
          <p:spPr bwMode="auto">
            <a:xfrm>
              <a:off x="4140744" y="3199058"/>
              <a:ext cx="1568398" cy="1568398"/>
            </a:xfrm>
            <a:custGeom>
              <a:avLst/>
              <a:gdLst>
                <a:gd name="T0" fmla="*/ 438 w 877"/>
                <a:gd name="T1" fmla="*/ 877 h 877"/>
                <a:gd name="T2" fmla="*/ 0 w 877"/>
                <a:gd name="T3" fmla="*/ 438 h 877"/>
                <a:gd name="T4" fmla="*/ 438 w 877"/>
                <a:gd name="T5" fmla="*/ 0 h 877"/>
                <a:gd name="T6" fmla="*/ 877 w 877"/>
                <a:gd name="T7" fmla="*/ 438 h 877"/>
                <a:gd name="T8" fmla="*/ 438 w 877"/>
                <a:gd name="T9" fmla="*/ 877 h 877"/>
                <a:gd name="T10" fmla="*/ 438 w 877"/>
                <a:gd name="T11" fmla="*/ 206 h 877"/>
                <a:gd name="T12" fmla="*/ 206 w 877"/>
                <a:gd name="T13" fmla="*/ 438 h 877"/>
                <a:gd name="T14" fmla="*/ 438 w 877"/>
                <a:gd name="T15" fmla="*/ 670 h 877"/>
                <a:gd name="T16" fmla="*/ 670 w 877"/>
                <a:gd name="T17" fmla="*/ 438 h 877"/>
                <a:gd name="T18" fmla="*/ 438 w 877"/>
                <a:gd name="T19" fmla="*/ 206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7" h="877">
                  <a:moveTo>
                    <a:pt x="438" y="877"/>
                  </a:moveTo>
                  <a:cubicBezTo>
                    <a:pt x="197" y="877"/>
                    <a:pt x="0" y="680"/>
                    <a:pt x="0" y="438"/>
                  </a:cubicBezTo>
                  <a:cubicBezTo>
                    <a:pt x="0" y="197"/>
                    <a:pt x="197" y="0"/>
                    <a:pt x="438" y="0"/>
                  </a:cubicBezTo>
                  <a:cubicBezTo>
                    <a:pt x="680" y="0"/>
                    <a:pt x="877" y="197"/>
                    <a:pt x="877" y="438"/>
                  </a:cubicBezTo>
                  <a:cubicBezTo>
                    <a:pt x="877" y="680"/>
                    <a:pt x="680" y="877"/>
                    <a:pt x="438" y="877"/>
                  </a:cubicBezTo>
                  <a:close/>
                  <a:moveTo>
                    <a:pt x="438" y="206"/>
                  </a:moveTo>
                  <a:cubicBezTo>
                    <a:pt x="310" y="206"/>
                    <a:pt x="206" y="310"/>
                    <a:pt x="206" y="438"/>
                  </a:cubicBezTo>
                  <a:cubicBezTo>
                    <a:pt x="206" y="566"/>
                    <a:pt x="310" y="670"/>
                    <a:pt x="438" y="670"/>
                  </a:cubicBezTo>
                  <a:cubicBezTo>
                    <a:pt x="566" y="670"/>
                    <a:pt x="670" y="566"/>
                    <a:pt x="670" y="438"/>
                  </a:cubicBezTo>
                  <a:cubicBezTo>
                    <a:pt x="670" y="310"/>
                    <a:pt x="566" y="206"/>
                    <a:pt x="438" y="206"/>
                  </a:cubicBezTo>
                  <a:close/>
                </a:path>
              </a:pathLst>
            </a:custGeom>
            <a:solidFill>
              <a:schemeClr val="accent2">
                <a:lumMod val="50000"/>
              </a:schemeClr>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8" name="TextBox 17">
              <a:extLst>
                <a:ext uri="{FF2B5EF4-FFF2-40B4-BE49-F238E27FC236}">
                  <a16:creationId xmlns:a16="http://schemas.microsoft.com/office/drawing/2014/main" id="{3BF45265-4977-4EFE-8CD1-11573FFFCB64}"/>
                </a:ext>
              </a:extLst>
            </p:cNvPr>
            <p:cNvSpPr txBox="1"/>
            <p:nvPr/>
          </p:nvSpPr>
          <p:spPr>
            <a:xfrm>
              <a:off x="4306905" y="3751296"/>
              <a:ext cx="1233820" cy="492443"/>
            </a:xfrm>
            <a:prstGeom prst="rect">
              <a:avLst/>
            </a:prstGeom>
            <a:noFill/>
          </p:spPr>
          <p:txBody>
            <a:bodyPr wrap="square" rtlCol="0">
              <a:spAutoFit/>
            </a:bodyPr>
            <a:lstStyle/>
            <a:p>
              <a:pPr algn="ctr"/>
              <a:r>
                <a:rPr lang="en-US" sz="1800" b="1" dirty="0">
                  <a:solidFill>
                    <a:schemeClr val="tx1">
                      <a:lumMod val="85000"/>
                      <a:lumOff val="15000"/>
                    </a:schemeClr>
                  </a:solidFill>
                  <a:latin typeface="+mj-lt"/>
                  <a:ea typeface="Lato Black" panose="020F0502020204030203" pitchFamily="34" charset="0"/>
                  <a:cs typeface="Lato Black" panose="020F0502020204030203" pitchFamily="34" charset="0"/>
                </a:rPr>
                <a:t>56%</a:t>
              </a:r>
            </a:p>
          </p:txBody>
        </p:sp>
      </p:grpSp>
      <p:grpSp>
        <p:nvGrpSpPr>
          <p:cNvPr id="30" name="Group 29">
            <a:extLst>
              <a:ext uri="{FF2B5EF4-FFF2-40B4-BE49-F238E27FC236}">
                <a16:creationId xmlns:a16="http://schemas.microsoft.com/office/drawing/2014/main" id="{2835711E-F2E1-4D54-B699-B95CB7200DE1}"/>
              </a:ext>
            </a:extLst>
          </p:cNvPr>
          <p:cNvGrpSpPr/>
          <p:nvPr/>
        </p:nvGrpSpPr>
        <p:grpSpPr>
          <a:xfrm>
            <a:off x="4728840" y="2243863"/>
            <a:ext cx="1486311" cy="1485467"/>
            <a:chOff x="6305120" y="2991818"/>
            <a:chExt cx="1981748" cy="1980622"/>
          </a:xfrm>
        </p:grpSpPr>
        <p:sp>
          <p:nvSpPr>
            <p:cNvPr id="9" name="Freeform 9">
              <a:extLst>
                <a:ext uri="{FF2B5EF4-FFF2-40B4-BE49-F238E27FC236}">
                  <a16:creationId xmlns:a16="http://schemas.microsoft.com/office/drawing/2014/main" id="{09706F2F-5BEE-4277-B069-0915233DAF17}"/>
                </a:ext>
              </a:extLst>
            </p:cNvPr>
            <p:cNvSpPr>
              <a:spLocks noEditPoints="1"/>
            </p:cNvSpPr>
            <p:nvPr/>
          </p:nvSpPr>
          <p:spPr bwMode="auto">
            <a:xfrm>
              <a:off x="6305120" y="2991818"/>
              <a:ext cx="1981748" cy="1980622"/>
            </a:xfrm>
            <a:custGeom>
              <a:avLst/>
              <a:gdLst>
                <a:gd name="T0" fmla="*/ 584 w 1168"/>
                <a:gd name="T1" fmla="*/ 1168 h 1168"/>
                <a:gd name="T2" fmla="*/ 171 w 1168"/>
                <a:gd name="T3" fmla="*/ 997 h 1168"/>
                <a:gd name="T4" fmla="*/ 0 w 1168"/>
                <a:gd name="T5" fmla="*/ 584 h 1168"/>
                <a:gd name="T6" fmla="*/ 171 w 1168"/>
                <a:gd name="T7" fmla="*/ 171 h 1168"/>
                <a:gd name="T8" fmla="*/ 584 w 1168"/>
                <a:gd name="T9" fmla="*/ 0 h 1168"/>
                <a:gd name="T10" fmla="*/ 997 w 1168"/>
                <a:gd name="T11" fmla="*/ 171 h 1168"/>
                <a:gd name="T12" fmla="*/ 1168 w 1168"/>
                <a:gd name="T13" fmla="*/ 584 h 1168"/>
                <a:gd name="T14" fmla="*/ 997 w 1168"/>
                <a:gd name="T15" fmla="*/ 997 h 1168"/>
                <a:gd name="T16" fmla="*/ 584 w 1168"/>
                <a:gd name="T17" fmla="*/ 1168 h 1168"/>
                <a:gd name="T18" fmla="*/ 584 w 1168"/>
                <a:gd name="T19" fmla="*/ 52 h 1168"/>
                <a:gd name="T20" fmla="*/ 52 w 1168"/>
                <a:gd name="T21" fmla="*/ 584 h 1168"/>
                <a:gd name="T22" fmla="*/ 584 w 1168"/>
                <a:gd name="T23" fmla="*/ 1117 h 1168"/>
                <a:gd name="T24" fmla="*/ 1117 w 1168"/>
                <a:gd name="T25" fmla="*/ 584 h 1168"/>
                <a:gd name="T26" fmla="*/ 584 w 1168"/>
                <a:gd name="T27" fmla="*/ 52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8" h="1168">
                  <a:moveTo>
                    <a:pt x="584" y="1168"/>
                  </a:moveTo>
                  <a:cubicBezTo>
                    <a:pt x="428" y="1168"/>
                    <a:pt x="282" y="1108"/>
                    <a:pt x="171" y="997"/>
                  </a:cubicBezTo>
                  <a:cubicBezTo>
                    <a:pt x="61" y="887"/>
                    <a:pt x="0" y="740"/>
                    <a:pt x="0" y="584"/>
                  </a:cubicBezTo>
                  <a:cubicBezTo>
                    <a:pt x="0" y="428"/>
                    <a:pt x="61" y="282"/>
                    <a:pt x="171" y="171"/>
                  </a:cubicBezTo>
                  <a:cubicBezTo>
                    <a:pt x="282" y="61"/>
                    <a:pt x="428" y="0"/>
                    <a:pt x="584" y="0"/>
                  </a:cubicBezTo>
                  <a:cubicBezTo>
                    <a:pt x="740" y="0"/>
                    <a:pt x="887" y="61"/>
                    <a:pt x="997" y="171"/>
                  </a:cubicBezTo>
                  <a:cubicBezTo>
                    <a:pt x="1108" y="282"/>
                    <a:pt x="1168" y="428"/>
                    <a:pt x="1168" y="584"/>
                  </a:cubicBezTo>
                  <a:cubicBezTo>
                    <a:pt x="1168" y="740"/>
                    <a:pt x="1108" y="887"/>
                    <a:pt x="997" y="997"/>
                  </a:cubicBezTo>
                  <a:cubicBezTo>
                    <a:pt x="887" y="1108"/>
                    <a:pt x="740" y="1168"/>
                    <a:pt x="584" y="1168"/>
                  </a:cubicBezTo>
                  <a:close/>
                  <a:moveTo>
                    <a:pt x="584" y="52"/>
                  </a:moveTo>
                  <a:cubicBezTo>
                    <a:pt x="291" y="52"/>
                    <a:pt x="52" y="291"/>
                    <a:pt x="52" y="584"/>
                  </a:cubicBezTo>
                  <a:cubicBezTo>
                    <a:pt x="52" y="878"/>
                    <a:pt x="291" y="1117"/>
                    <a:pt x="584" y="1117"/>
                  </a:cubicBezTo>
                  <a:cubicBezTo>
                    <a:pt x="878" y="1117"/>
                    <a:pt x="1117" y="878"/>
                    <a:pt x="1117" y="584"/>
                  </a:cubicBezTo>
                  <a:cubicBezTo>
                    <a:pt x="1117" y="291"/>
                    <a:pt x="878" y="52"/>
                    <a:pt x="584" y="52"/>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0" name="Freeform 10">
              <a:extLst>
                <a:ext uri="{FF2B5EF4-FFF2-40B4-BE49-F238E27FC236}">
                  <a16:creationId xmlns:a16="http://schemas.microsoft.com/office/drawing/2014/main" id="{CC731DE6-ACAB-45FC-BA26-0243B3132F85}"/>
                </a:ext>
              </a:extLst>
            </p:cNvPr>
            <p:cNvSpPr>
              <a:spLocks noEditPoints="1"/>
            </p:cNvSpPr>
            <p:nvPr/>
          </p:nvSpPr>
          <p:spPr bwMode="auto">
            <a:xfrm>
              <a:off x="6512391" y="3199058"/>
              <a:ext cx="1567206" cy="1568398"/>
            </a:xfrm>
            <a:custGeom>
              <a:avLst/>
              <a:gdLst>
                <a:gd name="T0" fmla="*/ 438 w 876"/>
                <a:gd name="T1" fmla="*/ 877 h 877"/>
                <a:gd name="T2" fmla="*/ 0 w 876"/>
                <a:gd name="T3" fmla="*/ 438 h 877"/>
                <a:gd name="T4" fmla="*/ 438 w 876"/>
                <a:gd name="T5" fmla="*/ 0 h 877"/>
                <a:gd name="T6" fmla="*/ 876 w 876"/>
                <a:gd name="T7" fmla="*/ 438 h 877"/>
                <a:gd name="T8" fmla="*/ 438 w 876"/>
                <a:gd name="T9" fmla="*/ 877 h 877"/>
                <a:gd name="T10" fmla="*/ 438 w 876"/>
                <a:gd name="T11" fmla="*/ 206 h 877"/>
                <a:gd name="T12" fmla="*/ 206 w 876"/>
                <a:gd name="T13" fmla="*/ 438 h 877"/>
                <a:gd name="T14" fmla="*/ 438 w 876"/>
                <a:gd name="T15" fmla="*/ 670 h 877"/>
                <a:gd name="T16" fmla="*/ 670 w 876"/>
                <a:gd name="T17" fmla="*/ 438 h 877"/>
                <a:gd name="T18" fmla="*/ 438 w 876"/>
                <a:gd name="T19" fmla="*/ 206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6" h="877">
                  <a:moveTo>
                    <a:pt x="438" y="877"/>
                  </a:moveTo>
                  <a:cubicBezTo>
                    <a:pt x="197" y="877"/>
                    <a:pt x="0" y="680"/>
                    <a:pt x="0" y="438"/>
                  </a:cubicBezTo>
                  <a:cubicBezTo>
                    <a:pt x="0" y="197"/>
                    <a:pt x="197" y="0"/>
                    <a:pt x="438" y="0"/>
                  </a:cubicBezTo>
                  <a:cubicBezTo>
                    <a:pt x="680" y="0"/>
                    <a:pt x="876" y="197"/>
                    <a:pt x="876" y="438"/>
                  </a:cubicBezTo>
                  <a:cubicBezTo>
                    <a:pt x="876" y="680"/>
                    <a:pt x="680" y="877"/>
                    <a:pt x="438" y="877"/>
                  </a:cubicBezTo>
                  <a:close/>
                  <a:moveTo>
                    <a:pt x="438" y="206"/>
                  </a:moveTo>
                  <a:cubicBezTo>
                    <a:pt x="310" y="206"/>
                    <a:pt x="206" y="310"/>
                    <a:pt x="206" y="438"/>
                  </a:cubicBezTo>
                  <a:cubicBezTo>
                    <a:pt x="206" y="566"/>
                    <a:pt x="310" y="670"/>
                    <a:pt x="438" y="670"/>
                  </a:cubicBezTo>
                  <a:cubicBezTo>
                    <a:pt x="566" y="670"/>
                    <a:pt x="670" y="566"/>
                    <a:pt x="670" y="438"/>
                  </a:cubicBezTo>
                  <a:cubicBezTo>
                    <a:pt x="670" y="310"/>
                    <a:pt x="566" y="206"/>
                    <a:pt x="438" y="206"/>
                  </a:cubicBezTo>
                  <a:close/>
                </a:path>
              </a:pathLst>
            </a:custGeom>
            <a:solidFill>
              <a:schemeClr val="accent3">
                <a:lumMod val="50000"/>
              </a:schemeClr>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9" name="TextBox 18">
              <a:extLst>
                <a:ext uri="{FF2B5EF4-FFF2-40B4-BE49-F238E27FC236}">
                  <a16:creationId xmlns:a16="http://schemas.microsoft.com/office/drawing/2014/main" id="{E04E4AAF-B0FB-4C56-B042-1F0943F137F4}"/>
                </a:ext>
              </a:extLst>
            </p:cNvPr>
            <p:cNvSpPr txBox="1"/>
            <p:nvPr/>
          </p:nvSpPr>
          <p:spPr>
            <a:xfrm>
              <a:off x="6679084" y="3751296"/>
              <a:ext cx="1233820" cy="492443"/>
            </a:xfrm>
            <a:prstGeom prst="rect">
              <a:avLst/>
            </a:prstGeom>
            <a:noFill/>
          </p:spPr>
          <p:txBody>
            <a:bodyPr wrap="square" rtlCol="0">
              <a:spAutoFit/>
            </a:bodyPr>
            <a:lstStyle/>
            <a:p>
              <a:pPr algn="ctr"/>
              <a:r>
                <a:rPr lang="en-US" sz="1800" b="1" dirty="0">
                  <a:solidFill>
                    <a:schemeClr val="tx1">
                      <a:lumMod val="85000"/>
                      <a:lumOff val="15000"/>
                    </a:schemeClr>
                  </a:solidFill>
                  <a:latin typeface="+mj-lt"/>
                  <a:ea typeface="Lato Black" panose="020F0502020204030203" pitchFamily="34" charset="0"/>
                  <a:cs typeface="Lato Black" panose="020F0502020204030203" pitchFamily="34" charset="0"/>
                </a:rPr>
                <a:t>56%</a:t>
              </a:r>
            </a:p>
          </p:txBody>
        </p:sp>
      </p:grpSp>
      <p:grpSp>
        <p:nvGrpSpPr>
          <p:cNvPr id="31" name="Group 30">
            <a:extLst>
              <a:ext uri="{FF2B5EF4-FFF2-40B4-BE49-F238E27FC236}">
                <a16:creationId xmlns:a16="http://schemas.microsoft.com/office/drawing/2014/main" id="{D6F16223-9549-40B8-8054-0CB06DBECCE5}"/>
              </a:ext>
            </a:extLst>
          </p:cNvPr>
          <p:cNvGrpSpPr/>
          <p:nvPr/>
        </p:nvGrpSpPr>
        <p:grpSpPr>
          <a:xfrm>
            <a:off x="6508397" y="2243863"/>
            <a:ext cx="1486311" cy="1485467"/>
            <a:chOff x="8677862" y="2991818"/>
            <a:chExt cx="1981748" cy="1980622"/>
          </a:xfrm>
        </p:grpSpPr>
        <p:sp>
          <p:nvSpPr>
            <p:cNvPr id="11" name="Freeform 11">
              <a:extLst>
                <a:ext uri="{FF2B5EF4-FFF2-40B4-BE49-F238E27FC236}">
                  <a16:creationId xmlns:a16="http://schemas.microsoft.com/office/drawing/2014/main" id="{4AB9810B-16E4-418B-AE21-AEB97476DB36}"/>
                </a:ext>
              </a:extLst>
            </p:cNvPr>
            <p:cNvSpPr>
              <a:spLocks noEditPoints="1"/>
            </p:cNvSpPr>
            <p:nvPr/>
          </p:nvSpPr>
          <p:spPr bwMode="auto">
            <a:xfrm>
              <a:off x="8677862" y="2991818"/>
              <a:ext cx="1981748" cy="1980622"/>
            </a:xfrm>
            <a:custGeom>
              <a:avLst/>
              <a:gdLst>
                <a:gd name="T0" fmla="*/ 584 w 1168"/>
                <a:gd name="T1" fmla="*/ 1168 h 1168"/>
                <a:gd name="T2" fmla="*/ 171 w 1168"/>
                <a:gd name="T3" fmla="*/ 997 h 1168"/>
                <a:gd name="T4" fmla="*/ 0 w 1168"/>
                <a:gd name="T5" fmla="*/ 584 h 1168"/>
                <a:gd name="T6" fmla="*/ 171 w 1168"/>
                <a:gd name="T7" fmla="*/ 171 h 1168"/>
                <a:gd name="T8" fmla="*/ 584 w 1168"/>
                <a:gd name="T9" fmla="*/ 0 h 1168"/>
                <a:gd name="T10" fmla="*/ 997 w 1168"/>
                <a:gd name="T11" fmla="*/ 171 h 1168"/>
                <a:gd name="T12" fmla="*/ 1168 w 1168"/>
                <a:gd name="T13" fmla="*/ 584 h 1168"/>
                <a:gd name="T14" fmla="*/ 997 w 1168"/>
                <a:gd name="T15" fmla="*/ 997 h 1168"/>
                <a:gd name="T16" fmla="*/ 584 w 1168"/>
                <a:gd name="T17" fmla="*/ 1168 h 1168"/>
                <a:gd name="T18" fmla="*/ 584 w 1168"/>
                <a:gd name="T19" fmla="*/ 52 h 1168"/>
                <a:gd name="T20" fmla="*/ 52 w 1168"/>
                <a:gd name="T21" fmla="*/ 584 h 1168"/>
                <a:gd name="T22" fmla="*/ 584 w 1168"/>
                <a:gd name="T23" fmla="*/ 1117 h 1168"/>
                <a:gd name="T24" fmla="*/ 1117 w 1168"/>
                <a:gd name="T25" fmla="*/ 584 h 1168"/>
                <a:gd name="T26" fmla="*/ 584 w 1168"/>
                <a:gd name="T27" fmla="*/ 52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8" h="1168">
                  <a:moveTo>
                    <a:pt x="584" y="1168"/>
                  </a:moveTo>
                  <a:cubicBezTo>
                    <a:pt x="428" y="1168"/>
                    <a:pt x="282" y="1108"/>
                    <a:pt x="171" y="997"/>
                  </a:cubicBezTo>
                  <a:cubicBezTo>
                    <a:pt x="61" y="887"/>
                    <a:pt x="0" y="740"/>
                    <a:pt x="0" y="584"/>
                  </a:cubicBezTo>
                  <a:cubicBezTo>
                    <a:pt x="0" y="428"/>
                    <a:pt x="61" y="282"/>
                    <a:pt x="171" y="171"/>
                  </a:cubicBezTo>
                  <a:cubicBezTo>
                    <a:pt x="282" y="61"/>
                    <a:pt x="428" y="0"/>
                    <a:pt x="584" y="0"/>
                  </a:cubicBezTo>
                  <a:cubicBezTo>
                    <a:pt x="740" y="0"/>
                    <a:pt x="887" y="61"/>
                    <a:pt x="997" y="171"/>
                  </a:cubicBezTo>
                  <a:cubicBezTo>
                    <a:pt x="1107" y="282"/>
                    <a:pt x="1168" y="428"/>
                    <a:pt x="1168" y="584"/>
                  </a:cubicBezTo>
                  <a:cubicBezTo>
                    <a:pt x="1168" y="740"/>
                    <a:pt x="1107" y="887"/>
                    <a:pt x="997" y="997"/>
                  </a:cubicBezTo>
                  <a:cubicBezTo>
                    <a:pt x="887" y="1108"/>
                    <a:pt x="740" y="1168"/>
                    <a:pt x="584" y="1168"/>
                  </a:cubicBezTo>
                  <a:close/>
                  <a:moveTo>
                    <a:pt x="584" y="52"/>
                  </a:moveTo>
                  <a:cubicBezTo>
                    <a:pt x="291" y="52"/>
                    <a:pt x="52" y="291"/>
                    <a:pt x="52" y="584"/>
                  </a:cubicBezTo>
                  <a:cubicBezTo>
                    <a:pt x="52" y="878"/>
                    <a:pt x="291" y="1117"/>
                    <a:pt x="584" y="1117"/>
                  </a:cubicBezTo>
                  <a:cubicBezTo>
                    <a:pt x="878" y="1117"/>
                    <a:pt x="1117" y="878"/>
                    <a:pt x="1117" y="584"/>
                  </a:cubicBezTo>
                  <a:cubicBezTo>
                    <a:pt x="1117" y="291"/>
                    <a:pt x="878" y="52"/>
                    <a:pt x="584" y="52"/>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2" name="Freeform 12">
              <a:extLst>
                <a:ext uri="{FF2B5EF4-FFF2-40B4-BE49-F238E27FC236}">
                  <a16:creationId xmlns:a16="http://schemas.microsoft.com/office/drawing/2014/main" id="{E196CD19-C0F2-4E59-AE60-2DBAF61BFA78}"/>
                </a:ext>
              </a:extLst>
            </p:cNvPr>
            <p:cNvSpPr>
              <a:spLocks noEditPoints="1"/>
            </p:cNvSpPr>
            <p:nvPr/>
          </p:nvSpPr>
          <p:spPr bwMode="auto">
            <a:xfrm>
              <a:off x="8885133" y="3199058"/>
              <a:ext cx="1567206" cy="1568398"/>
            </a:xfrm>
            <a:custGeom>
              <a:avLst/>
              <a:gdLst>
                <a:gd name="T0" fmla="*/ 438 w 876"/>
                <a:gd name="T1" fmla="*/ 877 h 877"/>
                <a:gd name="T2" fmla="*/ 0 w 876"/>
                <a:gd name="T3" fmla="*/ 438 h 877"/>
                <a:gd name="T4" fmla="*/ 438 w 876"/>
                <a:gd name="T5" fmla="*/ 0 h 877"/>
                <a:gd name="T6" fmla="*/ 876 w 876"/>
                <a:gd name="T7" fmla="*/ 438 h 877"/>
                <a:gd name="T8" fmla="*/ 438 w 876"/>
                <a:gd name="T9" fmla="*/ 877 h 877"/>
                <a:gd name="T10" fmla="*/ 438 w 876"/>
                <a:gd name="T11" fmla="*/ 206 h 877"/>
                <a:gd name="T12" fmla="*/ 206 w 876"/>
                <a:gd name="T13" fmla="*/ 438 h 877"/>
                <a:gd name="T14" fmla="*/ 438 w 876"/>
                <a:gd name="T15" fmla="*/ 670 h 877"/>
                <a:gd name="T16" fmla="*/ 670 w 876"/>
                <a:gd name="T17" fmla="*/ 438 h 877"/>
                <a:gd name="T18" fmla="*/ 438 w 876"/>
                <a:gd name="T19" fmla="*/ 206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6" h="877">
                  <a:moveTo>
                    <a:pt x="438" y="877"/>
                  </a:moveTo>
                  <a:cubicBezTo>
                    <a:pt x="197" y="877"/>
                    <a:pt x="0" y="680"/>
                    <a:pt x="0" y="438"/>
                  </a:cubicBezTo>
                  <a:cubicBezTo>
                    <a:pt x="0" y="197"/>
                    <a:pt x="197" y="0"/>
                    <a:pt x="438" y="0"/>
                  </a:cubicBezTo>
                  <a:cubicBezTo>
                    <a:pt x="680" y="0"/>
                    <a:pt x="876" y="197"/>
                    <a:pt x="876" y="438"/>
                  </a:cubicBezTo>
                  <a:cubicBezTo>
                    <a:pt x="876" y="680"/>
                    <a:pt x="680" y="877"/>
                    <a:pt x="438" y="877"/>
                  </a:cubicBezTo>
                  <a:close/>
                  <a:moveTo>
                    <a:pt x="438" y="206"/>
                  </a:moveTo>
                  <a:cubicBezTo>
                    <a:pt x="310" y="206"/>
                    <a:pt x="206" y="310"/>
                    <a:pt x="206" y="438"/>
                  </a:cubicBezTo>
                  <a:cubicBezTo>
                    <a:pt x="206" y="566"/>
                    <a:pt x="310" y="670"/>
                    <a:pt x="438" y="670"/>
                  </a:cubicBezTo>
                  <a:cubicBezTo>
                    <a:pt x="566" y="670"/>
                    <a:pt x="670" y="566"/>
                    <a:pt x="670" y="438"/>
                  </a:cubicBezTo>
                  <a:cubicBezTo>
                    <a:pt x="670" y="310"/>
                    <a:pt x="566" y="206"/>
                    <a:pt x="438" y="206"/>
                  </a:cubicBezTo>
                  <a:close/>
                </a:path>
              </a:pathLst>
            </a:custGeom>
            <a:solidFill>
              <a:schemeClr val="accent4">
                <a:lumMod val="50000"/>
              </a:schemeClr>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20" name="TextBox 19">
              <a:extLst>
                <a:ext uri="{FF2B5EF4-FFF2-40B4-BE49-F238E27FC236}">
                  <a16:creationId xmlns:a16="http://schemas.microsoft.com/office/drawing/2014/main" id="{C0632738-1765-4FCF-8B93-6F95FE94B179}"/>
                </a:ext>
              </a:extLst>
            </p:cNvPr>
            <p:cNvSpPr txBox="1"/>
            <p:nvPr/>
          </p:nvSpPr>
          <p:spPr>
            <a:xfrm>
              <a:off x="9051826" y="3751296"/>
              <a:ext cx="1233820" cy="492443"/>
            </a:xfrm>
            <a:prstGeom prst="rect">
              <a:avLst/>
            </a:prstGeom>
            <a:noFill/>
          </p:spPr>
          <p:txBody>
            <a:bodyPr wrap="square" rtlCol="0">
              <a:spAutoFit/>
            </a:bodyPr>
            <a:lstStyle/>
            <a:p>
              <a:pPr algn="ctr"/>
              <a:r>
                <a:rPr lang="en-US" sz="1800" b="1" dirty="0">
                  <a:solidFill>
                    <a:schemeClr val="tx1">
                      <a:lumMod val="85000"/>
                      <a:lumOff val="15000"/>
                    </a:schemeClr>
                  </a:solidFill>
                  <a:latin typeface="+mj-lt"/>
                  <a:ea typeface="Lato Black" panose="020F0502020204030203" pitchFamily="34" charset="0"/>
                  <a:cs typeface="Lato Black" panose="020F0502020204030203" pitchFamily="34" charset="0"/>
                </a:rPr>
                <a:t>56%</a:t>
              </a:r>
            </a:p>
          </p:txBody>
        </p:sp>
      </p:grpSp>
      <p:sp>
        <p:nvSpPr>
          <p:cNvPr id="21" name="Rectangle 20">
            <a:extLst>
              <a:ext uri="{FF2B5EF4-FFF2-40B4-BE49-F238E27FC236}">
                <a16:creationId xmlns:a16="http://schemas.microsoft.com/office/drawing/2014/main" id="{8CDFE4EF-257D-4271-8E0A-CE89C7C7B31A}"/>
              </a:ext>
            </a:extLst>
          </p:cNvPr>
          <p:cNvSpPr/>
          <p:nvPr/>
        </p:nvSpPr>
        <p:spPr>
          <a:xfrm>
            <a:off x="3095830" y="3883914"/>
            <a:ext cx="1194065" cy="253916"/>
          </a:xfrm>
          <a:prstGeom prst="rect">
            <a:avLst/>
          </a:prstGeom>
        </p:spPr>
        <p:txBody>
          <a:bodyPr wrap="square">
            <a:spAutoFit/>
          </a:bodyPr>
          <a:lstStyle/>
          <a:p>
            <a:pPr algn="ctr"/>
            <a:r>
              <a:rPr lang="id-ID" sz="1050" dirty="0">
                <a:solidFill>
                  <a:schemeClr val="tx1">
                    <a:lumMod val="85000"/>
                    <a:lumOff val="15000"/>
                  </a:schemeClr>
                </a:solidFill>
                <a:latin typeface="+mj-lt"/>
              </a:rPr>
              <a:t>Weakness</a:t>
            </a:r>
            <a:r>
              <a:rPr lang="en-AU" sz="1050" dirty="0">
                <a:solidFill>
                  <a:schemeClr val="tx1">
                    <a:lumMod val="85000"/>
                    <a:lumOff val="15000"/>
                  </a:schemeClr>
                </a:solidFill>
                <a:latin typeface="+mj-lt"/>
              </a:rPr>
              <a:t>es</a:t>
            </a:r>
            <a:endParaRPr lang="en-US" sz="1050" dirty="0">
              <a:solidFill>
                <a:schemeClr val="tx1">
                  <a:lumMod val="85000"/>
                  <a:lumOff val="15000"/>
                </a:schemeClr>
              </a:solidFill>
              <a:latin typeface="+mj-lt"/>
            </a:endParaRPr>
          </a:p>
        </p:txBody>
      </p:sp>
      <p:sp>
        <p:nvSpPr>
          <p:cNvPr id="22" name="Rectangle 21">
            <a:extLst>
              <a:ext uri="{FF2B5EF4-FFF2-40B4-BE49-F238E27FC236}">
                <a16:creationId xmlns:a16="http://schemas.microsoft.com/office/drawing/2014/main" id="{4F0FEA8D-0F2C-41E8-A2FD-B55B2602124B}"/>
              </a:ext>
            </a:extLst>
          </p:cNvPr>
          <p:cNvSpPr/>
          <p:nvPr/>
        </p:nvSpPr>
        <p:spPr>
          <a:xfrm>
            <a:off x="2984180" y="4114747"/>
            <a:ext cx="1417362" cy="645690"/>
          </a:xfrm>
          <a:prstGeom prst="rect">
            <a:avLst/>
          </a:prstGeom>
          <a:noFill/>
        </p:spPr>
        <p:txBody>
          <a:bodyPr wrap="square">
            <a:spAutoFit/>
          </a:bodyPr>
          <a:lstStyle/>
          <a:p>
            <a:pPr algn="ctr">
              <a:lnSpc>
                <a:spcPct val="150000"/>
              </a:lnSpc>
            </a:pPr>
            <a:r>
              <a:rPr lang="en-US" sz="825" dirty="0">
                <a:solidFill>
                  <a:schemeClr val="tx1">
                    <a:lumMod val="50000"/>
                    <a:lumOff val="50000"/>
                  </a:schemeClr>
                </a:solidFill>
              </a:rPr>
              <a:t>Lorem Ipsum is simply dummy example lorem ipsum dolor sit</a:t>
            </a:r>
          </a:p>
        </p:txBody>
      </p:sp>
      <p:sp>
        <p:nvSpPr>
          <p:cNvPr id="26" name="Rectangle 25">
            <a:extLst>
              <a:ext uri="{FF2B5EF4-FFF2-40B4-BE49-F238E27FC236}">
                <a16:creationId xmlns:a16="http://schemas.microsoft.com/office/drawing/2014/main" id="{20CD1580-2F80-4AAB-91F9-44C8F350187B}"/>
              </a:ext>
            </a:extLst>
          </p:cNvPr>
          <p:cNvSpPr/>
          <p:nvPr/>
        </p:nvSpPr>
        <p:spPr>
          <a:xfrm>
            <a:off x="4891548" y="3883914"/>
            <a:ext cx="1160895" cy="253916"/>
          </a:xfrm>
          <a:prstGeom prst="rect">
            <a:avLst/>
          </a:prstGeom>
        </p:spPr>
        <p:txBody>
          <a:bodyPr wrap="none">
            <a:spAutoFit/>
          </a:bodyPr>
          <a:lstStyle/>
          <a:p>
            <a:pPr algn="ctr"/>
            <a:r>
              <a:rPr lang="id-ID" sz="1050" dirty="0">
                <a:solidFill>
                  <a:schemeClr val="tx1">
                    <a:lumMod val="85000"/>
                    <a:lumOff val="15000"/>
                  </a:schemeClr>
                </a:solidFill>
                <a:latin typeface="+mj-lt"/>
              </a:rPr>
              <a:t>Opportunities</a:t>
            </a:r>
            <a:endParaRPr lang="en-US" sz="1050" dirty="0">
              <a:solidFill>
                <a:schemeClr val="tx1">
                  <a:lumMod val="85000"/>
                  <a:lumOff val="15000"/>
                </a:schemeClr>
              </a:solidFill>
              <a:latin typeface="+mj-lt"/>
            </a:endParaRPr>
          </a:p>
        </p:txBody>
      </p:sp>
      <p:sp>
        <p:nvSpPr>
          <p:cNvPr id="27" name="Rectangle 26">
            <a:extLst>
              <a:ext uri="{FF2B5EF4-FFF2-40B4-BE49-F238E27FC236}">
                <a16:creationId xmlns:a16="http://schemas.microsoft.com/office/drawing/2014/main" id="{069D57F1-2BCB-4B55-AC7E-C760EBB33DC3}"/>
              </a:ext>
            </a:extLst>
          </p:cNvPr>
          <p:cNvSpPr/>
          <p:nvPr/>
        </p:nvSpPr>
        <p:spPr>
          <a:xfrm>
            <a:off x="4777905" y="4114747"/>
            <a:ext cx="1388181" cy="645690"/>
          </a:xfrm>
          <a:prstGeom prst="rect">
            <a:avLst/>
          </a:prstGeom>
          <a:noFill/>
        </p:spPr>
        <p:txBody>
          <a:bodyPr wrap="square">
            <a:spAutoFit/>
          </a:bodyPr>
          <a:lstStyle/>
          <a:p>
            <a:pPr algn="ctr">
              <a:lnSpc>
                <a:spcPct val="150000"/>
              </a:lnSpc>
            </a:pPr>
            <a:r>
              <a:rPr lang="en-US" sz="825" dirty="0">
                <a:solidFill>
                  <a:schemeClr val="tx1">
                    <a:lumMod val="50000"/>
                    <a:lumOff val="50000"/>
                  </a:schemeClr>
                </a:solidFill>
              </a:rPr>
              <a:t>Lorem Ipsum is simply dummy example lorem ipsum dolor sit</a:t>
            </a:r>
          </a:p>
        </p:txBody>
      </p:sp>
      <p:sp>
        <p:nvSpPr>
          <p:cNvPr id="28" name="Rectangle 27">
            <a:extLst>
              <a:ext uri="{FF2B5EF4-FFF2-40B4-BE49-F238E27FC236}">
                <a16:creationId xmlns:a16="http://schemas.microsoft.com/office/drawing/2014/main" id="{6876316F-51A5-4468-B331-6CDCDC00F3E4}"/>
              </a:ext>
            </a:extLst>
          </p:cNvPr>
          <p:cNvSpPr/>
          <p:nvPr/>
        </p:nvSpPr>
        <p:spPr>
          <a:xfrm>
            <a:off x="6892319" y="3883914"/>
            <a:ext cx="718466" cy="253916"/>
          </a:xfrm>
          <a:prstGeom prst="rect">
            <a:avLst/>
          </a:prstGeom>
        </p:spPr>
        <p:txBody>
          <a:bodyPr wrap="none">
            <a:spAutoFit/>
          </a:bodyPr>
          <a:lstStyle/>
          <a:p>
            <a:pPr algn="ctr"/>
            <a:r>
              <a:rPr lang="id-ID" sz="1050" dirty="0">
                <a:solidFill>
                  <a:schemeClr val="tx1">
                    <a:lumMod val="85000"/>
                    <a:lumOff val="15000"/>
                  </a:schemeClr>
                </a:solidFill>
                <a:latin typeface="+mj-lt"/>
              </a:rPr>
              <a:t>Threa</a:t>
            </a:r>
            <a:r>
              <a:rPr lang="en-AU" sz="1050" dirty="0" err="1">
                <a:solidFill>
                  <a:schemeClr val="tx1">
                    <a:lumMod val="85000"/>
                    <a:lumOff val="15000"/>
                  </a:schemeClr>
                </a:solidFill>
                <a:latin typeface="+mj-lt"/>
              </a:rPr>
              <a:t>ts</a:t>
            </a:r>
            <a:endParaRPr lang="en-US" sz="1050" dirty="0">
              <a:solidFill>
                <a:schemeClr val="tx1">
                  <a:lumMod val="85000"/>
                  <a:lumOff val="15000"/>
                </a:schemeClr>
              </a:solidFill>
              <a:latin typeface="+mj-lt"/>
            </a:endParaRPr>
          </a:p>
        </p:txBody>
      </p:sp>
      <p:sp>
        <p:nvSpPr>
          <p:cNvPr id="29" name="Rectangle 28">
            <a:extLst>
              <a:ext uri="{FF2B5EF4-FFF2-40B4-BE49-F238E27FC236}">
                <a16:creationId xmlns:a16="http://schemas.microsoft.com/office/drawing/2014/main" id="{5808FA52-19AB-452A-9D90-5D70F7729B39}"/>
              </a:ext>
            </a:extLst>
          </p:cNvPr>
          <p:cNvSpPr/>
          <p:nvPr/>
        </p:nvSpPr>
        <p:spPr>
          <a:xfrm>
            <a:off x="6534560" y="4114747"/>
            <a:ext cx="1433984" cy="645690"/>
          </a:xfrm>
          <a:prstGeom prst="rect">
            <a:avLst/>
          </a:prstGeom>
          <a:noFill/>
        </p:spPr>
        <p:txBody>
          <a:bodyPr wrap="square">
            <a:spAutoFit/>
          </a:bodyPr>
          <a:lstStyle/>
          <a:p>
            <a:pPr algn="ctr">
              <a:lnSpc>
                <a:spcPct val="150000"/>
              </a:lnSpc>
            </a:pPr>
            <a:r>
              <a:rPr lang="en-US" sz="825" dirty="0">
                <a:solidFill>
                  <a:schemeClr val="tx1">
                    <a:lumMod val="50000"/>
                    <a:lumOff val="50000"/>
                  </a:schemeClr>
                </a:solidFill>
              </a:rPr>
              <a:t>Lorem Ipsum is simply dummy example lorem ipsum dolor sit</a:t>
            </a:r>
          </a:p>
        </p:txBody>
      </p:sp>
      <p:sp>
        <p:nvSpPr>
          <p:cNvPr id="32" name="Rectangle 31">
            <a:extLst>
              <a:ext uri="{FF2B5EF4-FFF2-40B4-BE49-F238E27FC236}">
                <a16:creationId xmlns:a16="http://schemas.microsoft.com/office/drawing/2014/main" id="{E2585517-1CE4-443F-B343-99CC5B08F467}"/>
              </a:ext>
            </a:extLst>
          </p:cNvPr>
          <p:cNvSpPr/>
          <p:nvPr/>
        </p:nvSpPr>
        <p:spPr>
          <a:xfrm>
            <a:off x="1370919" y="3883914"/>
            <a:ext cx="1071128" cy="253916"/>
          </a:xfrm>
          <a:prstGeom prst="rect">
            <a:avLst/>
          </a:prstGeom>
        </p:spPr>
        <p:txBody>
          <a:bodyPr wrap="square">
            <a:spAutoFit/>
          </a:bodyPr>
          <a:lstStyle/>
          <a:p>
            <a:pPr algn="ctr"/>
            <a:r>
              <a:rPr lang="en-US" sz="1050" dirty="0">
                <a:solidFill>
                  <a:schemeClr val="tx1">
                    <a:lumMod val="85000"/>
                    <a:lumOff val="15000"/>
                  </a:schemeClr>
                </a:solidFill>
                <a:latin typeface="+mj-lt"/>
              </a:rPr>
              <a:t>Strengths</a:t>
            </a:r>
          </a:p>
        </p:txBody>
      </p:sp>
      <p:sp>
        <p:nvSpPr>
          <p:cNvPr id="33" name="Rectangle 32">
            <a:extLst>
              <a:ext uri="{FF2B5EF4-FFF2-40B4-BE49-F238E27FC236}">
                <a16:creationId xmlns:a16="http://schemas.microsoft.com/office/drawing/2014/main" id="{7FAC1D6F-07F8-40A4-874D-11C702078C26}"/>
              </a:ext>
            </a:extLst>
          </p:cNvPr>
          <p:cNvSpPr/>
          <p:nvPr/>
        </p:nvSpPr>
        <p:spPr>
          <a:xfrm>
            <a:off x="1186408" y="4114747"/>
            <a:ext cx="1433261" cy="645690"/>
          </a:xfrm>
          <a:prstGeom prst="rect">
            <a:avLst/>
          </a:prstGeom>
          <a:noFill/>
        </p:spPr>
        <p:txBody>
          <a:bodyPr wrap="square">
            <a:spAutoFit/>
          </a:bodyPr>
          <a:lstStyle/>
          <a:p>
            <a:pPr algn="ctr">
              <a:lnSpc>
                <a:spcPct val="150000"/>
              </a:lnSpc>
            </a:pPr>
            <a:r>
              <a:rPr lang="en-US" sz="825" dirty="0">
                <a:solidFill>
                  <a:schemeClr val="tx1">
                    <a:lumMod val="50000"/>
                    <a:lumOff val="50000"/>
                  </a:schemeClr>
                </a:solidFill>
              </a:rPr>
              <a:t>Lorem Ipsum is simply dummy example lorem ipsum dolor sit</a:t>
            </a:r>
          </a:p>
        </p:txBody>
      </p:sp>
      <p:sp>
        <p:nvSpPr>
          <p:cNvPr id="35" name="Rectangle 10">
            <a:extLst>
              <a:ext uri="{FF2B5EF4-FFF2-40B4-BE49-F238E27FC236}">
                <a16:creationId xmlns:a16="http://schemas.microsoft.com/office/drawing/2014/main" id="{EAD9ED9A-8D33-422A-8BD4-E75D02C4B6C3}"/>
              </a:ext>
            </a:extLst>
          </p:cNvPr>
          <p:cNvSpPr>
            <a:spLocks noChangeArrowheads="1"/>
          </p:cNvSpPr>
          <p:nvPr/>
        </p:nvSpPr>
        <p:spPr bwMode="auto">
          <a:xfrm>
            <a:off x="0" y="4690042"/>
            <a:ext cx="483394" cy="483394"/>
          </a:xfrm>
          <a:prstGeom prst="rect">
            <a:avLst/>
          </a:prstGeom>
          <a:solidFill>
            <a:schemeClr val="accent2">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36" name="Rectangle 11">
            <a:extLst>
              <a:ext uri="{FF2B5EF4-FFF2-40B4-BE49-F238E27FC236}">
                <a16:creationId xmlns:a16="http://schemas.microsoft.com/office/drawing/2014/main" id="{C0DE331C-440C-4EBF-95EF-86A2492F6B13}"/>
              </a:ext>
            </a:extLst>
          </p:cNvPr>
          <p:cNvSpPr>
            <a:spLocks noChangeArrowheads="1"/>
          </p:cNvSpPr>
          <p:nvPr/>
        </p:nvSpPr>
        <p:spPr bwMode="auto">
          <a:xfrm>
            <a:off x="8217104" y="0"/>
            <a:ext cx="484585" cy="482204"/>
          </a:xfrm>
          <a:prstGeom prst="rect">
            <a:avLst/>
          </a:prstGeom>
          <a:solidFill>
            <a:schemeClr val="accent3">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37" name="Rectangle 12">
            <a:extLst>
              <a:ext uri="{FF2B5EF4-FFF2-40B4-BE49-F238E27FC236}">
                <a16:creationId xmlns:a16="http://schemas.microsoft.com/office/drawing/2014/main" id="{AAEFC195-B75E-479A-AAC6-502185880132}"/>
              </a:ext>
            </a:extLst>
          </p:cNvPr>
          <p:cNvSpPr>
            <a:spLocks noChangeArrowheads="1"/>
          </p:cNvSpPr>
          <p:nvPr/>
        </p:nvSpPr>
        <p:spPr bwMode="auto">
          <a:xfrm>
            <a:off x="8659416" y="4197812"/>
            <a:ext cx="484585" cy="483394"/>
          </a:xfrm>
          <a:prstGeom prst="rect">
            <a:avLst/>
          </a:prstGeom>
          <a:solidFill>
            <a:schemeClr val="accent4">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38" name="Rectangle 9">
            <a:extLst>
              <a:ext uri="{FF2B5EF4-FFF2-40B4-BE49-F238E27FC236}">
                <a16:creationId xmlns:a16="http://schemas.microsoft.com/office/drawing/2014/main" id="{623163E4-6FA8-451D-9462-673C65F6AAE7}"/>
              </a:ext>
            </a:extLst>
          </p:cNvPr>
          <p:cNvSpPr>
            <a:spLocks noChangeArrowheads="1"/>
          </p:cNvSpPr>
          <p:nvPr/>
        </p:nvSpPr>
        <p:spPr bwMode="auto">
          <a:xfrm>
            <a:off x="808095" y="0"/>
            <a:ext cx="483394" cy="482204"/>
          </a:xfrm>
          <a:prstGeom prst="rect">
            <a:avLst/>
          </a:prstGeom>
          <a:solidFill>
            <a:schemeClr val="accent1">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dirty="0"/>
          </a:p>
        </p:txBody>
      </p:sp>
    </p:spTree>
    <p:extLst>
      <p:ext uri="{BB962C8B-B14F-4D97-AF65-F5344CB8AC3E}">
        <p14:creationId xmlns:p14="http://schemas.microsoft.com/office/powerpoint/2010/main" val="275052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anim calcmode="lin" valueType="num">
                                      <p:cBhvr>
                                        <p:cTn id="12" dur="500" fill="hold"/>
                                        <p:tgtEl>
                                          <p:spTgt spid="16"/>
                                        </p:tgtEl>
                                        <p:attrNameLst>
                                          <p:attrName>ppt_x</p:attrName>
                                        </p:attrNameLst>
                                      </p:cBhvr>
                                      <p:tavLst>
                                        <p:tav tm="0">
                                          <p:val>
                                            <p:strVal val="#ppt_x"/>
                                          </p:val>
                                        </p:tav>
                                        <p:tav tm="100000">
                                          <p:val>
                                            <p:strVal val="#ppt_x"/>
                                          </p:val>
                                        </p:tav>
                                      </p:tavLst>
                                    </p:anim>
                                    <p:anim calcmode="lin" valueType="num">
                                      <p:cBhvr>
                                        <p:cTn id="13" dur="500" fill="hold"/>
                                        <p:tgtEl>
                                          <p:spTgt spid="16"/>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childTnLst>
                          </p:cTn>
                        </p:par>
                        <p:par>
                          <p:cTn id="20" fill="hold">
                            <p:stCondLst>
                              <p:cond delay="1500"/>
                            </p:stCondLst>
                            <p:childTnLst>
                              <p:par>
                                <p:cTn id="21" presetID="16" presetClass="entr" presetSubtype="37"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barn(outVertical)">
                                      <p:cBhvr>
                                        <p:cTn id="23" dur="500"/>
                                        <p:tgtEl>
                                          <p:spTgt spid="32"/>
                                        </p:tgtEl>
                                      </p:cBhvr>
                                    </p:animEffect>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anim calcmode="lin" valueType="num">
                                      <p:cBhvr>
                                        <p:cTn id="28" dur="500" fill="hold"/>
                                        <p:tgtEl>
                                          <p:spTgt spid="33"/>
                                        </p:tgtEl>
                                        <p:attrNameLst>
                                          <p:attrName>ppt_x</p:attrName>
                                        </p:attrNameLst>
                                      </p:cBhvr>
                                      <p:tavLst>
                                        <p:tav tm="0">
                                          <p:val>
                                            <p:strVal val="#ppt_x"/>
                                          </p:val>
                                        </p:tav>
                                        <p:tav tm="100000">
                                          <p:val>
                                            <p:strVal val="#ppt_x"/>
                                          </p:val>
                                        </p:tav>
                                      </p:tavLst>
                                    </p:anim>
                                    <p:anim calcmode="lin" valueType="num">
                                      <p:cBhvr>
                                        <p:cTn id="29" dur="500" fill="hold"/>
                                        <p:tgtEl>
                                          <p:spTgt spid="33"/>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500" fill="hold"/>
                                        <p:tgtEl>
                                          <p:spTgt spid="2"/>
                                        </p:tgtEl>
                                        <p:attrNameLst>
                                          <p:attrName>ppt_w</p:attrName>
                                        </p:attrNameLst>
                                      </p:cBhvr>
                                      <p:tavLst>
                                        <p:tav tm="0">
                                          <p:val>
                                            <p:fltVal val="0"/>
                                          </p:val>
                                        </p:tav>
                                        <p:tav tm="100000">
                                          <p:val>
                                            <p:strVal val="#ppt_w"/>
                                          </p:val>
                                        </p:tav>
                                      </p:tavLst>
                                    </p:anim>
                                    <p:anim calcmode="lin" valueType="num">
                                      <p:cBhvr>
                                        <p:cTn id="34" dur="500" fill="hold"/>
                                        <p:tgtEl>
                                          <p:spTgt spid="2"/>
                                        </p:tgtEl>
                                        <p:attrNameLst>
                                          <p:attrName>ppt_h</p:attrName>
                                        </p:attrNameLst>
                                      </p:cBhvr>
                                      <p:tavLst>
                                        <p:tav tm="0">
                                          <p:val>
                                            <p:fltVal val="0"/>
                                          </p:val>
                                        </p:tav>
                                        <p:tav tm="100000">
                                          <p:val>
                                            <p:strVal val="#ppt_h"/>
                                          </p:val>
                                        </p:tav>
                                      </p:tavLst>
                                    </p:anim>
                                    <p:animEffect transition="in" filter="fade">
                                      <p:cBhvr>
                                        <p:cTn id="35" dur="500"/>
                                        <p:tgtEl>
                                          <p:spTgt spid="2"/>
                                        </p:tgtEl>
                                      </p:cBhvr>
                                    </p:animEffect>
                                  </p:childTnLst>
                                </p:cTn>
                              </p:par>
                            </p:childTnLst>
                          </p:cTn>
                        </p:par>
                        <p:par>
                          <p:cTn id="36" fill="hold">
                            <p:stCondLst>
                              <p:cond delay="3000"/>
                            </p:stCondLst>
                            <p:childTnLst>
                              <p:par>
                                <p:cTn id="37" presetID="16" presetClass="entr" presetSubtype="37"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arn(outVertical)">
                                      <p:cBhvr>
                                        <p:cTn id="39" dur="500"/>
                                        <p:tgtEl>
                                          <p:spTgt spid="21"/>
                                        </p:tgtEl>
                                      </p:cBhvr>
                                    </p:animEffect>
                                  </p:childTnLst>
                                </p:cTn>
                              </p:par>
                            </p:childTnLst>
                          </p:cTn>
                        </p:par>
                        <p:par>
                          <p:cTn id="40" fill="hold">
                            <p:stCondLst>
                              <p:cond delay="3500"/>
                            </p:stCondLst>
                            <p:childTnLst>
                              <p:par>
                                <p:cTn id="41" presetID="42"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anim calcmode="lin" valueType="num">
                                      <p:cBhvr>
                                        <p:cTn id="44" dur="500" fill="hold"/>
                                        <p:tgtEl>
                                          <p:spTgt spid="22"/>
                                        </p:tgtEl>
                                        <p:attrNameLst>
                                          <p:attrName>ppt_x</p:attrName>
                                        </p:attrNameLst>
                                      </p:cBhvr>
                                      <p:tavLst>
                                        <p:tav tm="0">
                                          <p:val>
                                            <p:strVal val="#ppt_x"/>
                                          </p:val>
                                        </p:tav>
                                        <p:tav tm="100000">
                                          <p:val>
                                            <p:strVal val="#ppt_x"/>
                                          </p:val>
                                        </p:tav>
                                      </p:tavLst>
                                    </p:anim>
                                    <p:anim calcmode="lin" valueType="num">
                                      <p:cBhvr>
                                        <p:cTn id="45" dur="500" fill="hold"/>
                                        <p:tgtEl>
                                          <p:spTgt spid="22"/>
                                        </p:tgtEl>
                                        <p:attrNameLst>
                                          <p:attrName>ppt_y</p:attrName>
                                        </p:attrNameLst>
                                      </p:cBhvr>
                                      <p:tavLst>
                                        <p:tav tm="0">
                                          <p:val>
                                            <p:strVal val="#ppt_y+.1"/>
                                          </p:val>
                                        </p:tav>
                                        <p:tav tm="100000">
                                          <p:val>
                                            <p:strVal val="#ppt_y"/>
                                          </p:val>
                                        </p:tav>
                                      </p:tavLst>
                                    </p:anim>
                                  </p:childTnLst>
                                </p:cTn>
                              </p:par>
                            </p:childTnLst>
                          </p:cTn>
                        </p:par>
                        <p:par>
                          <p:cTn id="46" fill="hold">
                            <p:stCondLst>
                              <p:cond delay="4000"/>
                            </p:stCondLst>
                            <p:childTnLst>
                              <p:par>
                                <p:cTn id="47" presetID="53" presetClass="entr" presetSubtype="16" fill="hold" nodeType="after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p:cTn id="49" dur="500" fill="hold"/>
                                        <p:tgtEl>
                                          <p:spTgt spid="30"/>
                                        </p:tgtEl>
                                        <p:attrNameLst>
                                          <p:attrName>ppt_w</p:attrName>
                                        </p:attrNameLst>
                                      </p:cBhvr>
                                      <p:tavLst>
                                        <p:tav tm="0">
                                          <p:val>
                                            <p:fltVal val="0"/>
                                          </p:val>
                                        </p:tav>
                                        <p:tav tm="100000">
                                          <p:val>
                                            <p:strVal val="#ppt_w"/>
                                          </p:val>
                                        </p:tav>
                                      </p:tavLst>
                                    </p:anim>
                                    <p:anim calcmode="lin" valueType="num">
                                      <p:cBhvr>
                                        <p:cTn id="50" dur="500" fill="hold"/>
                                        <p:tgtEl>
                                          <p:spTgt spid="30"/>
                                        </p:tgtEl>
                                        <p:attrNameLst>
                                          <p:attrName>ppt_h</p:attrName>
                                        </p:attrNameLst>
                                      </p:cBhvr>
                                      <p:tavLst>
                                        <p:tav tm="0">
                                          <p:val>
                                            <p:fltVal val="0"/>
                                          </p:val>
                                        </p:tav>
                                        <p:tav tm="100000">
                                          <p:val>
                                            <p:strVal val="#ppt_h"/>
                                          </p:val>
                                        </p:tav>
                                      </p:tavLst>
                                    </p:anim>
                                    <p:animEffect transition="in" filter="fade">
                                      <p:cBhvr>
                                        <p:cTn id="51" dur="500"/>
                                        <p:tgtEl>
                                          <p:spTgt spid="30"/>
                                        </p:tgtEl>
                                      </p:cBhvr>
                                    </p:animEffect>
                                  </p:childTnLst>
                                </p:cTn>
                              </p:par>
                            </p:childTnLst>
                          </p:cTn>
                        </p:par>
                        <p:par>
                          <p:cTn id="52" fill="hold">
                            <p:stCondLst>
                              <p:cond delay="4500"/>
                            </p:stCondLst>
                            <p:childTnLst>
                              <p:par>
                                <p:cTn id="53" presetID="16" presetClass="entr" presetSubtype="37"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barn(outVertical)">
                                      <p:cBhvr>
                                        <p:cTn id="55" dur="500"/>
                                        <p:tgtEl>
                                          <p:spTgt spid="26"/>
                                        </p:tgtEl>
                                      </p:cBhvr>
                                    </p:animEffect>
                                  </p:childTnLst>
                                </p:cTn>
                              </p:par>
                            </p:childTnLst>
                          </p:cTn>
                        </p:par>
                        <p:par>
                          <p:cTn id="56" fill="hold">
                            <p:stCondLst>
                              <p:cond delay="5000"/>
                            </p:stCondLst>
                            <p:childTnLst>
                              <p:par>
                                <p:cTn id="57" presetID="42" presetClass="entr" presetSubtype="0"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anim calcmode="lin" valueType="num">
                                      <p:cBhvr>
                                        <p:cTn id="60" dur="500" fill="hold"/>
                                        <p:tgtEl>
                                          <p:spTgt spid="27"/>
                                        </p:tgtEl>
                                        <p:attrNameLst>
                                          <p:attrName>ppt_x</p:attrName>
                                        </p:attrNameLst>
                                      </p:cBhvr>
                                      <p:tavLst>
                                        <p:tav tm="0">
                                          <p:val>
                                            <p:strVal val="#ppt_x"/>
                                          </p:val>
                                        </p:tav>
                                        <p:tav tm="100000">
                                          <p:val>
                                            <p:strVal val="#ppt_x"/>
                                          </p:val>
                                        </p:tav>
                                      </p:tavLst>
                                    </p:anim>
                                    <p:anim calcmode="lin" valueType="num">
                                      <p:cBhvr>
                                        <p:cTn id="61" dur="500" fill="hold"/>
                                        <p:tgtEl>
                                          <p:spTgt spid="27"/>
                                        </p:tgtEl>
                                        <p:attrNameLst>
                                          <p:attrName>ppt_y</p:attrName>
                                        </p:attrNameLst>
                                      </p:cBhvr>
                                      <p:tavLst>
                                        <p:tav tm="0">
                                          <p:val>
                                            <p:strVal val="#ppt_y+.1"/>
                                          </p:val>
                                        </p:tav>
                                        <p:tav tm="100000">
                                          <p:val>
                                            <p:strVal val="#ppt_y"/>
                                          </p:val>
                                        </p:tav>
                                      </p:tavLst>
                                    </p:anim>
                                  </p:childTnLst>
                                </p:cTn>
                              </p:par>
                            </p:childTnLst>
                          </p:cTn>
                        </p:par>
                        <p:par>
                          <p:cTn id="62" fill="hold">
                            <p:stCondLst>
                              <p:cond delay="5500"/>
                            </p:stCondLst>
                            <p:childTnLst>
                              <p:par>
                                <p:cTn id="63" presetID="53" presetClass="entr" presetSubtype="16" fill="hold" nodeType="afterEffect">
                                  <p:stCondLst>
                                    <p:cond delay="0"/>
                                  </p:stCondLst>
                                  <p:childTnLst>
                                    <p:set>
                                      <p:cBhvr>
                                        <p:cTn id="64" dur="1" fill="hold">
                                          <p:stCondLst>
                                            <p:cond delay="0"/>
                                          </p:stCondLst>
                                        </p:cTn>
                                        <p:tgtEl>
                                          <p:spTgt spid="31"/>
                                        </p:tgtEl>
                                        <p:attrNameLst>
                                          <p:attrName>style.visibility</p:attrName>
                                        </p:attrNameLst>
                                      </p:cBhvr>
                                      <p:to>
                                        <p:strVal val="visible"/>
                                      </p:to>
                                    </p:set>
                                    <p:anim calcmode="lin" valueType="num">
                                      <p:cBhvr>
                                        <p:cTn id="65" dur="500" fill="hold"/>
                                        <p:tgtEl>
                                          <p:spTgt spid="31"/>
                                        </p:tgtEl>
                                        <p:attrNameLst>
                                          <p:attrName>ppt_w</p:attrName>
                                        </p:attrNameLst>
                                      </p:cBhvr>
                                      <p:tavLst>
                                        <p:tav tm="0">
                                          <p:val>
                                            <p:fltVal val="0"/>
                                          </p:val>
                                        </p:tav>
                                        <p:tav tm="100000">
                                          <p:val>
                                            <p:strVal val="#ppt_w"/>
                                          </p:val>
                                        </p:tav>
                                      </p:tavLst>
                                    </p:anim>
                                    <p:anim calcmode="lin" valueType="num">
                                      <p:cBhvr>
                                        <p:cTn id="66" dur="500" fill="hold"/>
                                        <p:tgtEl>
                                          <p:spTgt spid="31"/>
                                        </p:tgtEl>
                                        <p:attrNameLst>
                                          <p:attrName>ppt_h</p:attrName>
                                        </p:attrNameLst>
                                      </p:cBhvr>
                                      <p:tavLst>
                                        <p:tav tm="0">
                                          <p:val>
                                            <p:fltVal val="0"/>
                                          </p:val>
                                        </p:tav>
                                        <p:tav tm="100000">
                                          <p:val>
                                            <p:strVal val="#ppt_h"/>
                                          </p:val>
                                        </p:tav>
                                      </p:tavLst>
                                    </p:anim>
                                    <p:animEffect transition="in" filter="fade">
                                      <p:cBhvr>
                                        <p:cTn id="67" dur="500"/>
                                        <p:tgtEl>
                                          <p:spTgt spid="31"/>
                                        </p:tgtEl>
                                      </p:cBhvr>
                                    </p:animEffect>
                                  </p:childTnLst>
                                </p:cTn>
                              </p:par>
                            </p:childTnLst>
                          </p:cTn>
                        </p:par>
                        <p:par>
                          <p:cTn id="68" fill="hold">
                            <p:stCondLst>
                              <p:cond delay="6000"/>
                            </p:stCondLst>
                            <p:childTnLst>
                              <p:par>
                                <p:cTn id="69" presetID="16" presetClass="entr" presetSubtype="37"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barn(outVertical)">
                                      <p:cBhvr>
                                        <p:cTn id="71" dur="500"/>
                                        <p:tgtEl>
                                          <p:spTgt spid="28"/>
                                        </p:tgtEl>
                                      </p:cBhvr>
                                    </p:animEffect>
                                  </p:childTnLst>
                                </p:cTn>
                              </p:par>
                            </p:childTnLst>
                          </p:cTn>
                        </p:par>
                        <p:par>
                          <p:cTn id="72" fill="hold">
                            <p:stCondLst>
                              <p:cond delay="6500"/>
                            </p:stCondLst>
                            <p:childTnLst>
                              <p:par>
                                <p:cTn id="73" presetID="42" presetClass="entr" presetSubtype="0" fill="hold" grpId="0" nodeType="after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fade">
                                      <p:cBhvr>
                                        <p:cTn id="75" dur="500"/>
                                        <p:tgtEl>
                                          <p:spTgt spid="29"/>
                                        </p:tgtEl>
                                      </p:cBhvr>
                                    </p:animEffect>
                                    <p:anim calcmode="lin" valueType="num">
                                      <p:cBhvr>
                                        <p:cTn id="76" dur="500" fill="hold"/>
                                        <p:tgtEl>
                                          <p:spTgt spid="29"/>
                                        </p:tgtEl>
                                        <p:attrNameLst>
                                          <p:attrName>ppt_x</p:attrName>
                                        </p:attrNameLst>
                                      </p:cBhvr>
                                      <p:tavLst>
                                        <p:tav tm="0">
                                          <p:val>
                                            <p:strVal val="#ppt_x"/>
                                          </p:val>
                                        </p:tav>
                                        <p:tav tm="100000">
                                          <p:val>
                                            <p:strVal val="#ppt_x"/>
                                          </p:val>
                                        </p:tav>
                                      </p:tavLst>
                                    </p:anim>
                                    <p:anim calcmode="lin" valueType="num">
                                      <p:cBhvr>
                                        <p:cTn id="77" dur="500" fill="hold"/>
                                        <p:tgtEl>
                                          <p:spTgt spid="29"/>
                                        </p:tgtEl>
                                        <p:attrNameLst>
                                          <p:attrName>ppt_y</p:attrName>
                                        </p:attrNameLst>
                                      </p:cBhvr>
                                      <p:tavLst>
                                        <p:tav tm="0">
                                          <p:val>
                                            <p:strVal val="#ppt_y+.1"/>
                                          </p:val>
                                        </p:tav>
                                        <p:tav tm="100000">
                                          <p:val>
                                            <p:strVal val="#ppt_y"/>
                                          </p:val>
                                        </p:tav>
                                      </p:tavLst>
                                    </p:anim>
                                  </p:childTnLst>
                                </p:cTn>
                              </p:par>
                            </p:childTnLst>
                          </p:cTn>
                        </p:par>
                        <p:par>
                          <p:cTn id="78" fill="hold">
                            <p:stCondLst>
                              <p:cond delay="7000"/>
                            </p:stCondLst>
                            <p:childTnLst>
                              <p:par>
                                <p:cTn id="79" presetID="53" presetClass="entr" presetSubtype="16" fill="hold" grpId="0" nodeType="afterEffect">
                                  <p:stCondLst>
                                    <p:cond delay="0"/>
                                  </p:stCondLst>
                                  <p:childTnLst>
                                    <p:set>
                                      <p:cBhvr>
                                        <p:cTn id="80" dur="1" fill="hold">
                                          <p:stCondLst>
                                            <p:cond delay="0"/>
                                          </p:stCondLst>
                                        </p:cTn>
                                        <p:tgtEl>
                                          <p:spTgt spid="35"/>
                                        </p:tgtEl>
                                        <p:attrNameLst>
                                          <p:attrName>style.visibility</p:attrName>
                                        </p:attrNameLst>
                                      </p:cBhvr>
                                      <p:to>
                                        <p:strVal val="visible"/>
                                      </p:to>
                                    </p:set>
                                    <p:anim calcmode="lin" valueType="num">
                                      <p:cBhvr>
                                        <p:cTn id="81" dur="500" fill="hold"/>
                                        <p:tgtEl>
                                          <p:spTgt spid="35"/>
                                        </p:tgtEl>
                                        <p:attrNameLst>
                                          <p:attrName>ppt_w</p:attrName>
                                        </p:attrNameLst>
                                      </p:cBhvr>
                                      <p:tavLst>
                                        <p:tav tm="0">
                                          <p:val>
                                            <p:fltVal val="0"/>
                                          </p:val>
                                        </p:tav>
                                        <p:tav tm="100000">
                                          <p:val>
                                            <p:strVal val="#ppt_w"/>
                                          </p:val>
                                        </p:tav>
                                      </p:tavLst>
                                    </p:anim>
                                    <p:anim calcmode="lin" valueType="num">
                                      <p:cBhvr>
                                        <p:cTn id="82" dur="500" fill="hold"/>
                                        <p:tgtEl>
                                          <p:spTgt spid="35"/>
                                        </p:tgtEl>
                                        <p:attrNameLst>
                                          <p:attrName>ppt_h</p:attrName>
                                        </p:attrNameLst>
                                      </p:cBhvr>
                                      <p:tavLst>
                                        <p:tav tm="0">
                                          <p:val>
                                            <p:fltVal val="0"/>
                                          </p:val>
                                        </p:tav>
                                        <p:tav tm="100000">
                                          <p:val>
                                            <p:strVal val="#ppt_h"/>
                                          </p:val>
                                        </p:tav>
                                      </p:tavLst>
                                    </p:anim>
                                    <p:animEffect transition="in" filter="fade">
                                      <p:cBhvr>
                                        <p:cTn id="83" dur="500"/>
                                        <p:tgtEl>
                                          <p:spTgt spid="35"/>
                                        </p:tgtEl>
                                      </p:cBhvr>
                                    </p:animEffect>
                                  </p:childTnLst>
                                </p:cTn>
                              </p:par>
                            </p:childTnLst>
                          </p:cTn>
                        </p:par>
                        <p:par>
                          <p:cTn id="84" fill="hold">
                            <p:stCondLst>
                              <p:cond delay="7500"/>
                            </p:stCondLst>
                            <p:childTnLst>
                              <p:par>
                                <p:cTn id="85" presetID="53" presetClass="entr" presetSubtype="16"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Effect transition="in" filter="fade">
                                      <p:cBhvr>
                                        <p:cTn id="89" dur="500"/>
                                        <p:tgtEl>
                                          <p:spTgt spid="38"/>
                                        </p:tgtEl>
                                      </p:cBhvr>
                                    </p:animEffect>
                                  </p:childTnLst>
                                </p:cTn>
                              </p:par>
                            </p:childTnLst>
                          </p:cTn>
                        </p:par>
                        <p:par>
                          <p:cTn id="90" fill="hold">
                            <p:stCondLst>
                              <p:cond delay="8000"/>
                            </p:stCondLst>
                            <p:childTnLst>
                              <p:par>
                                <p:cTn id="91" presetID="53" presetClass="entr" presetSubtype="16" fill="hold" grpId="0" nodeType="afterEffect">
                                  <p:stCondLst>
                                    <p:cond delay="0"/>
                                  </p:stCondLst>
                                  <p:childTnLst>
                                    <p:set>
                                      <p:cBhvr>
                                        <p:cTn id="92" dur="1" fill="hold">
                                          <p:stCondLst>
                                            <p:cond delay="0"/>
                                          </p:stCondLst>
                                        </p:cTn>
                                        <p:tgtEl>
                                          <p:spTgt spid="36"/>
                                        </p:tgtEl>
                                        <p:attrNameLst>
                                          <p:attrName>style.visibility</p:attrName>
                                        </p:attrNameLst>
                                      </p:cBhvr>
                                      <p:to>
                                        <p:strVal val="visible"/>
                                      </p:to>
                                    </p:set>
                                    <p:anim calcmode="lin" valueType="num">
                                      <p:cBhvr>
                                        <p:cTn id="93" dur="500" fill="hold"/>
                                        <p:tgtEl>
                                          <p:spTgt spid="36"/>
                                        </p:tgtEl>
                                        <p:attrNameLst>
                                          <p:attrName>ppt_w</p:attrName>
                                        </p:attrNameLst>
                                      </p:cBhvr>
                                      <p:tavLst>
                                        <p:tav tm="0">
                                          <p:val>
                                            <p:fltVal val="0"/>
                                          </p:val>
                                        </p:tav>
                                        <p:tav tm="100000">
                                          <p:val>
                                            <p:strVal val="#ppt_w"/>
                                          </p:val>
                                        </p:tav>
                                      </p:tavLst>
                                    </p:anim>
                                    <p:anim calcmode="lin" valueType="num">
                                      <p:cBhvr>
                                        <p:cTn id="94" dur="500" fill="hold"/>
                                        <p:tgtEl>
                                          <p:spTgt spid="36"/>
                                        </p:tgtEl>
                                        <p:attrNameLst>
                                          <p:attrName>ppt_h</p:attrName>
                                        </p:attrNameLst>
                                      </p:cBhvr>
                                      <p:tavLst>
                                        <p:tav tm="0">
                                          <p:val>
                                            <p:fltVal val="0"/>
                                          </p:val>
                                        </p:tav>
                                        <p:tav tm="100000">
                                          <p:val>
                                            <p:strVal val="#ppt_h"/>
                                          </p:val>
                                        </p:tav>
                                      </p:tavLst>
                                    </p:anim>
                                    <p:animEffect transition="in" filter="fade">
                                      <p:cBhvr>
                                        <p:cTn id="95" dur="500"/>
                                        <p:tgtEl>
                                          <p:spTgt spid="36"/>
                                        </p:tgtEl>
                                      </p:cBhvr>
                                    </p:animEffect>
                                  </p:childTnLst>
                                </p:cTn>
                              </p:par>
                            </p:childTnLst>
                          </p:cTn>
                        </p:par>
                        <p:par>
                          <p:cTn id="96" fill="hold">
                            <p:stCondLst>
                              <p:cond delay="8500"/>
                            </p:stCondLst>
                            <p:childTnLst>
                              <p:par>
                                <p:cTn id="97" presetID="53" presetClass="entr" presetSubtype="16" fill="hold" grpId="0" nodeType="afterEffect">
                                  <p:stCondLst>
                                    <p:cond delay="0"/>
                                  </p:stCondLst>
                                  <p:childTnLst>
                                    <p:set>
                                      <p:cBhvr>
                                        <p:cTn id="98" dur="1" fill="hold">
                                          <p:stCondLst>
                                            <p:cond delay="0"/>
                                          </p:stCondLst>
                                        </p:cTn>
                                        <p:tgtEl>
                                          <p:spTgt spid="37"/>
                                        </p:tgtEl>
                                        <p:attrNameLst>
                                          <p:attrName>style.visibility</p:attrName>
                                        </p:attrNameLst>
                                      </p:cBhvr>
                                      <p:to>
                                        <p:strVal val="visible"/>
                                      </p:to>
                                    </p:set>
                                    <p:anim calcmode="lin" valueType="num">
                                      <p:cBhvr>
                                        <p:cTn id="99" dur="500" fill="hold"/>
                                        <p:tgtEl>
                                          <p:spTgt spid="37"/>
                                        </p:tgtEl>
                                        <p:attrNameLst>
                                          <p:attrName>ppt_w</p:attrName>
                                        </p:attrNameLst>
                                      </p:cBhvr>
                                      <p:tavLst>
                                        <p:tav tm="0">
                                          <p:val>
                                            <p:fltVal val="0"/>
                                          </p:val>
                                        </p:tav>
                                        <p:tav tm="100000">
                                          <p:val>
                                            <p:strVal val="#ppt_w"/>
                                          </p:val>
                                        </p:tav>
                                      </p:tavLst>
                                    </p:anim>
                                    <p:anim calcmode="lin" valueType="num">
                                      <p:cBhvr>
                                        <p:cTn id="100" dur="500" fill="hold"/>
                                        <p:tgtEl>
                                          <p:spTgt spid="37"/>
                                        </p:tgtEl>
                                        <p:attrNameLst>
                                          <p:attrName>ppt_h</p:attrName>
                                        </p:attrNameLst>
                                      </p:cBhvr>
                                      <p:tavLst>
                                        <p:tav tm="0">
                                          <p:val>
                                            <p:fltVal val="0"/>
                                          </p:val>
                                        </p:tav>
                                        <p:tav tm="100000">
                                          <p:val>
                                            <p:strVal val="#ppt_h"/>
                                          </p:val>
                                        </p:tav>
                                      </p:tavLst>
                                    </p:anim>
                                    <p:animEffect transition="in" filter="fade">
                                      <p:cBhvr>
                                        <p:cTn id="10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21" grpId="0"/>
      <p:bldP spid="22" grpId="0"/>
      <p:bldP spid="26" grpId="0"/>
      <p:bldP spid="27" grpId="0"/>
      <p:bldP spid="28" grpId="0"/>
      <p:bldP spid="29" grpId="0"/>
      <p:bldP spid="32" grpId="0"/>
      <p:bldP spid="33" grpId="0"/>
      <p:bldP spid="35" grpId="0" animBg="1"/>
      <p:bldP spid="36" grpId="0" animBg="1"/>
      <p:bldP spid="37" grpId="0" animBg="1"/>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CCA1C55B-EB39-49DA-8886-216F68D59A79}"/>
              </a:ext>
            </a:extLst>
          </p:cNvPr>
          <p:cNvSpPr txBox="1"/>
          <p:nvPr/>
        </p:nvSpPr>
        <p:spPr>
          <a:xfrm>
            <a:off x="2566555" y="890352"/>
            <a:ext cx="4010891" cy="461665"/>
          </a:xfrm>
          <a:prstGeom prst="rect">
            <a:avLst/>
          </a:prstGeom>
          <a:noFill/>
        </p:spPr>
        <p:txBody>
          <a:bodyPr wrap="square" rtlCol="0">
            <a:spAutoFit/>
          </a:bodyPr>
          <a:lstStyle/>
          <a:p>
            <a:pPr algn="ctr"/>
            <a:r>
              <a:rPr lang="en-US" sz="2400" dirty="0">
                <a:solidFill>
                  <a:schemeClr val="accent3"/>
                </a:solidFill>
                <a:latin typeface="+mj-lt"/>
              </a:rPr>
              <a:t>INFOGRAPHIC</a:t>
            </a:r>
            <a:r>
              <a:rPr lang="en-US" sz="2400" dirty="0">
                <a:solidFill>
                  <a:schemeClr val="tx1">
                    <a:lumMod val="85000"/>
                    <a:lumOff val="15000"/>
                  </a:schemeClr>
                </a:solidFill>
                <a:latin typeface="+mj-lt"/>
              </a:rPr>
              <a:t> SWOT</a:t>
            </a:r>
          </a:p>
        </p:txBody>
      </p:sp>
      <p:sp>
        <p:nvSpPr>
          <p:cNvPr id="23" name="Rectangle 10">
            <a:extLst>
              <a:ext uri="{FF2B5EF4-FFF2-40B4-BE49-F238E27FC236}">
                <a16:creationId xmlns:a16="http://schemas.microsoft.com/office/drawing/2014/main" id="{C8C4BBC7-3AB8-4631-AB00-0E644AAB69BE}"/>
              </a:ext>
            </a:extLst>
          </p:cNvPr>
          <p:cNvSpPr>
            <a:spLocks noChangeArrowheads="1"/>
          </p:cNvSpPr>
          <p:nvPr/>
        </p:nvSpPr>
        <p:spPr bwMode="auto">
          <a:xfrm>
            <a:off x="0" y="4690042"/>
            <a:ext cx="483394" cy="483394"/>
          </a:xfrm>
          <a:prstGeom prst="rect">
            <a:avLst/>
          </a:prstGeom>
          <a:solidFill>
            <a:schemeClr val="accent2">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24" name="Rectangle 11">
            <a:extLst>
              <a:ext uri="{FF2B5EF4-FFF2-40B4-BE49-F238E27FC236}">
                <a16:creationId xmlns:a16="http://schemas.microsoft.com/office/drawing/2014/main" id="{4CA32971-0ECD-445C-B219-E0F172B3DDB0}"/>
              </a:ext>
            </a:extLst>
          </p:cNvPr>
          <p:cNvSpPr>
            <a:spLocks noChangeArrowheads="1"/>
          </p:cNvSpPr>
          <p:nvPr/>
        </p:nvSpPr>
        <p:spPr bwMode="auto">
          <a:xfrm>
            <a:off x="8217104" y="0"/>
            <a:ext cx="484585" cy="482204"/>
          </a:xfrm>
          <a:prstGeom prst="rect">
            <a:avLst/>
          </a:prstGeom>
          <a:solidFill>
            <a:schemeClr val="accent3">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25" name="Rectangle 12">
            <a:extLst>
              <a:ext uri="{FF2B5EF4-FFF2-40B4-BE49-F238E27FC236}">
                <a16:creationId xmlns:a16="http://schemas.microsoft.com/office/drawing/2014/main" id="{D604BA4B-0C6A-4157-B06F-9D443AC326DC}"/>
              </a:ext>
            </a:extLst>
          </p:cNvPr>
          <p:cNvSpPr>
            <a:spLocks noChangeArrowheads="1"/>
          </p:cNvSpPr>
          <p:nvPr/>
        </p:nvSpPr>
        <p:spPr bwMode="auto">
          <a:xfrm>
            <a:off x="8659416" y="4197812"/>
            <a:ext cx="484585" cy="483394"/>
          </a:xfrm>
          <a:prstGeom prst="rect">
            <a:avLst/>
          </a:prstGeom>
          <a:solidFill>
            <a:schemeClr val="accent4">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grpSp>
        <p:nvGrpSpPr>
          <p:cNvPr id="2" name="Group 1">
            <a:extLst>
              <a:ext uri="{FF2B5EF4-FFF2-40B4-BE49-F238E27FC236}">
                <a16:creationId xmlns:a16="http://schemas.microsoft.com/office/drawing/2014/main" id="{2213E2B5-4C02-4617-AF1B-F8E080AA0AF1}"/>
              </a:ext>
            </a:extLst>
          </p:cNvPr>
          <p:cNvGrpSpPr/>
          <p:nvPr/>
        </p:nvGrpSpPr>
        <p:grpSpPr>
          <a:xfrm>
            <a:off x="1425619" y="1712132"/>
            <a:ext cx="1398536" cy="2102436"/>
            <a:chOff x="1900824" y="2282843"/>
            <a:chExt cx="1864715" cy="2803248"/>
          </a:xfrm>
        </p:grpSpPr>
        <p:grpSp>
          <p:nvGrpSpPr>
            <p:cNvPr id="3" name="Group 2">
              <a:extLst>
                <a:ext uri="{FF2B5EF4-FFF2-40B4-BE49-F238E27FC236}">
                  <a16:creationId xmlns:a16="http://schemas.microsoft.com/office/drawing/2014/main" id="{77770974-E11B-4623-9EDA-E7D006B79065}"/>
                </a:ext>
              </a:extLst>
            </p:cNvPr>
            <p:cNvGrpSpPr/>
            <p:nvPr/>
          </p:nvGrpSpPr>
          <p:grpSpPr>
            <a:xfrm>
              <a:off x="1900824" y="2282843"/>
              <a:ext cx="1864715" cy="2803248"/>
              <a:chOff x="1807156" y="2867618"/>
              <a:chExt cx="1864715" cy="2803248"/>
            </a:xfrm>
          </p:grpSpPr>
          <p:sp>
            <p:nvSpPr>
              <p:cNvPr id="5" name="Freeform 5">
                <a:extLst>
                  <a:ext uri="{FF2B5EF4-FFF2-40B4-BE49-F238E27FC236}">
                    <a16:creationId xmlns:a16="http://schemas.microsoft.com/office/drawing/2014/main" id="{4AA75A79-3F17-4228-A464-0C3EAE1F9C6D}"/>
                  </a:ext>
                </a:extLst>
              </p:cNvPr>
              <p:cNvSpPr>
                <a:spLocks noEditPoints="1"/>
              </p:cNvSpPr>
              <p:nvPr/>
            </p:nvSpPr>
            <p:spPr bwMode="auto">
              <a:xfrm>
                <a:off x="1807156" y="2867618"/>
                <a:ext cx="1864715" cy="2803248"/>
              </a:xfrm>
              <a:custGeom>
                <a:avLst/>
                <a:gdLst>
                  <a:gd name="T0" fmla="*/ 756 w 1510"/>
                  <a:gd name="T1" fmla="*/ 2270 h 2270"/>
                  <a:gd name="T2" fmla="*/ 0 w 1510"/>
                  <a:gd name="T3" fmla="*/ 1795 h 2270"/>
                  <a:gd name="T4" fmla="*/ 0 w 1510"/>
                  <a:gd name="T5" fmla="*/ 539 h 2270"/>
                  <a:gd name="T6" fmla="*/ 756 w 1510"/>
                  <a:gd name="T7" fmla="*/ 0 h 2270"/>
                  <a:gd name="T8" fmla="*/ 1510 w 1510"/>
                  <a:gd name="T9" fmla="*/ 539 h 2270"/>
                  <a:gd name="T10" fmla="*/ 1510 w 1510"/>
                  <a:gd name="T11" fmla="*/ 1795 h 2270"/>
                  <a:gd name="T12" fmla="*/ 756 w 1510"/>
                  <a:gd name="T13" fmla="*/ 2270 h 2270"/>
                  <a:gd name="T14" fmla="*/ 117 w 1510"/>
                  <a:gd name="T15" fmla="*/ 1730 h 2270"/>
                  <a:gd name="T16" fmla="*/ 756 w 1510"/>
                  <a:gd name="T17" fmla="*/ 2132 h 2270"/>
                  <a:gd name="T18" fmla="*/ 1393 w 1510"/>
                  <a:gd name="T19" fmla="*/ 1730 h 2270"/>
                  <a:gd name="T20" fmla="*/ 1393 w 1510"/>
                  <a:gd name="T21" fmla="*/ 599 h 2270"/>
                  <a:gd name="T22" fmla="*/ 756 w 1510"/>
                  <a:gd name="T23" fmla="*/ 143 h 2270"/>
                  <a:gd name="T24" fmla="*/ 117 w 1510"/>
                  <a:gd name="T25" fmla="*/ 599 h 2270"/>
                  <a:gd name="T26" fmla="*/ 117 w 1510"/>
                  <a:gd name="T27" fmla="*/ 1730 h 2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2270">
                    <a:moveTo>
                      <a:pt x="756" y="2270"/>
                    </a:moveTo>
                    <a:lnTo>
                      <a:pt x="0" y="1795"/>
                    </a:lnTo>
                    <a:lnTo>
                      <a:pt x="0" y="539"/>
                    </a:lnTo>
                    <a:lnTo>
                      <a:pt x="756" y="0"/>
                    </a:lnTo>
                    <a:lnTo>
                      <a:pt x="1510" y="539"/>
                    </a:lnTo>
                    <a:lnTo>
                      <a:pt x="1510" y="1795"/>
                    </a:lnTo>
                    <a:lnTo>
                      <a:pt x="756" y="2270"/>
                    </a:lnTo>
                    <a:close/>
                    <a:moveTo>
                      <a:pt x="117" y="1730"/>
                    </a:moveTo>
                    <a:lnTo>
                      <a:pt x="756" y="2132"/>
                    </a:lnTo>
                    <a:lnTo>
                      <a:pt x="1393" y="1730"/>
                    </a:lnTo>
                    <a:lnTo>
                      <a:pt x="1393" y="599"/>
                    </a:lnTo>
                    <a:lnTo>
                      <a:pt x="756" y="143"/>
                    </a:lnTo>
                    <a:lnTo>
                      <a:pt x="117" y="599"/>
                    </a:lnTo>
                    <a:lnTo>
                      <a:pt x="117" y="173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6" name="Freeform 6">
                <a:extLst>
                  <a:ext uri="{FF2B5EF4-FFF2-40B4-BE49-F238E27FC236}">
                    <a16:creationId xmlns:a16="http://schemas.microsoft.com/office/drawing/2014/main" id="{DA1F4749-83B3-4FC5-BDF2-480B81D3686F}"/>
                  </a:ext>
                </a:extLst>
              </p:cNvPr>
              <p:cNvSpPr>
                <a:spLocks/>
              </p:cNvSpPr>
              <p:nvPr/>
            </p:nvSpPr>
            <p:spPr bwMode="auto">
              <a:xfrm>
                <a:off x="2054138" y="3244266"/>
                <a:ext cx="1370751" cy="1553518"/>
              </a:xfrm>
              <a:custGeom>
                <a:avLst/>
                <a:gdLst>
                  <a:gd name="T0" fmla="*/ 1110 w 1110"/>
                  <a:gd name="T1" fmla="*/ 907 h 1258"/>
                  <a:gd name="T2" fmla="*/ 1110 w 1110"/>
                  <a:gd name="T3" fmla="*/ 397 h 1258"/>
                  <a:gd name="T4" fmla="*/ 556 w 1110"/>
                  <a:gd name="T5" fmla="*/ 0 h 1258"/>
                  <a:gd name="T6" fmla="*/ 0 w 1110"/>
                  <a:gd name="T7" fmla="*/ 397 h 1258"/>
                  <a:gd name="T8" fmla="*/ 0 w 1110"/>
                  <a:gd name="T9" fmla="*/ 907 h 1258"/>
                  <a:gd name="T10" fmla="*/ 556 w 1110"/>
                  <a:gd name="T11" fmla="*/ 1258 h 1258"/>
                  <a:gd name="T12" fmla="*/ 1110 w 1110"/>
                  <a:gd name="T13" fmla="*/ 907 h 1258"/>
                </a:gdLst>
                <a:ahLst/>
                <a:cxnLst>
                  <a:cxn ang="0">
                    <a:pos x="T0" y="T1"/>
                  </a:cxn>
                  <a:cxn ang="0">
                    <a:pos x="T2" y="T3"/>
                  </a:cxn>
                  <a:cxn ang="0">
                    <a:pos x="T4" y="T5"/>
                  </a:cxn>
                  <a:cxn ang="0">
                    <a:pos x="T6" y="T7"/>
                  </a:cxn>
                  <a:cxn ang="0">
                    <a:pos x="T8" y="T9"/>
                  </a:cxn>
                  <a:cxn ang="0">
                    <a:pos x="T10" y="T11"/>
                  </a:cxn>
                  <a:cxn ang="0">
                    <a:pos x="T12" y="T13"/>
                  </a:cxn>
                </a:cxnLst>
                <a:rect l="0" t="0" r="r" b="b"/>
                <a:pathLst>
                  <a:path w="1110" h="1258">
                    <a:moveTo>
                      <a:pt x="1110" y="907"/>
                    </a:moveTo>
                    <a:lnTo>
                      <a:pt x="1110" y="397"/>
                    </a:lnTo>
                    <a:lnTo>
                      <a:pt x="556" y="0"/>
                    </a:lnTo>
                    <a:lnTo>
                      <a:pt x="0" y="397"/>
                    </a:lnTo>
                    <a:lnTo>
                      <a:pt x="0" y="907"/>
                    </a:lnTo>
                    <a:lnTo>
                      <a:pt x="556" y="1258"/>
                    </a:lnTo>
                    <a:lnTo>
                      <a:pt x="1110" y="907"/>
                    </a:ln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7" name="Freeform 7">
                <a:extLst>
                  <a:ext uri="{FF2B5EF4-FFF2-40B4-BE49-F238E27FC236}">
                    <a16:creationId xmlns:a16="http://schemas.microsoft.com/office/drawing/2014/main" id="{E9EA909B-DA88-4474-9DDA-A69D83291B95}"/>
                  </a:ext>
                </a:extLst>
              </p:cNvPr>
              <p:cNvSpPr>
                <a:spLocks/>
              </p:cNvSpPr>
              <p:nvPr/>
            </p:nvSpPr>
            <p:spPr bwMode="auto">
              <a:xfrm>
                <a:off x="2054138" y="4570561"/>
                <a:ext cx="1370751" cy="770584"/>
              </a:xfrm>
              <a:custGeom>
                <a:avLst/>
                <a:gdLst>
                  <a:gd name="T0" fmla="*/ 556 w 1110"/>
                  <a:gd name="T1" fmla="*/ 352 h 624"/>
                  <a:gd name="T2" fmla="*/ 0 w 1110"/>
                  <a:gd name="T3" fmla="*/ 0 h 624"/>
                  <a:gd name="T4" fmla="*/ 0 w 1110"/>
                  <a:gd name="T5" fmla="*/ 274 h 624"/>
                  <a:gd name="T6" fmla="*/ 556 w 1110"/>
                  <a:gd name="T7" fmla="*/ 624 h 624"/>
                  <a:gd name="T8" fmla="*/ 1110 w 1110"/>
                  <a:gd name="T9" fmla="*/ 274 h 624"/>
                  <a:gd name="T10" fmla="*/ 1110 w 1110"/>
                  <a:gd name="T11" fmla="*/ 0 h 624"/>
                  <a:gd name="T12" fmla="*/ 556 w 1110"/>
                  <a:gd name="T13" fmla="*/ 352 h 624"/>
                </a:gdLst>
                <a:ahLst/>
                <a:cxnLst>
                  <a:cxn ang="0">
                    <a:pos x="T0" y="T1"/>
                  </a:cxn>
                  <a:cxn ang="0">
                    <a:pos x="T2" y="T3"/>
                  </a:cxn>
                  <a:cxn ang="0">
                    <a:pos x="T4" y="T5"/>
                  </a:cxn>
                  <a:cxn ang="0">
                    <a:pos x="T6" y="T7"/>
                  </a:cxn>
                  <a:cxn ang="0">
                    <a:pos x="T8" y="T9"/>
                  </a:cxn>
                  <a:cxn ang="0">
                    <a:pos x="T10" y="T11"/>
                  </a:cxn>
                  <a:cxn ang="0">
                    <a:pos x="T12" y="T13"/>
                  </a:cxn>
                </a:cxnLst>
                <a:rect l="0" t="0" r="r" b="b"/>
                <a:pathLst>
                  <a:path w="1110" h="624">
                    <a:moveTo>
                      <a:pt x="556" y="352"/>
                    </a:moveTo>
                    <a:lnTo>
                      <a:pt x="0" y="0"/>
                    </a:lnTo>
                    <a:lnTo>
                      <a:pt x="0" y="274"/>
                    </a:lnTo>
                    <a:lnTo>
                      <a:pt x="556" y="624"/>
                    </a:lnTo>
                    <a:lnTo>
                      <a:pt x="1110" y="274"/>
                    </a:lnTo>
                    <a:lnTo>
                      <a:pt x="1110" y="0"/>
                    </a:lnTo>
                    <a:lnTo>
                      <a:pt x="556" y="352"/>
                    </a:lnTo>
                    <a:close/>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26" name="Group 41">
              <a:extLst>
                <a:ext uri="{FF2B5EF4-FFF2-40B4-BE49-F238E27FC236}">
                  <a16:creationId xmlns:a16="http://schemas.microsoft.com/office/drawing/2014/main" id="{889888CD-A2DB-4E47-B479-490D8735A312}"/>
                </a:ext>
              </a:extLst>
            </p:cNvPr>
            <p:cNvGrpSpPr>
              <a:grpSpLocks noChangeAspect="1"/>
            </p:cNvGrpSpPr>
            <p:nvPr/>
          </p:nvGrpSpPr>
          <p:grpSpPr bwMode="auto">
            <a:xfrm>
              <a:off x="2454076" y="3095295"/>
              <a:ext cx="758212" cy="758212"/>
              <a:chOff x="1643" y="866"/>
              <a:chExt cx="229" cy="229"/>
            </a:xfrm>
            <a:solidFill>
              <a:schemeClr val="bg1"/>
            </a:solidFill>
          </p:grpSpPr>
          <p:sp>
            <p:nvSpPr>
              <p:cNvPr id="27" name="Freeform 43">
                <a:extLst>
                  <a:ext uri="{FF2B5EF4-FFF2-40B4-BE49-F238E27FC236}">
                    <a16:creationId xmlns:a16="http://schemas.microsoft.com/office/drawing/2014/main" id="{E202D338-38B1-4F48-97A4-162342FC85E8}"/>
                  </a:ext>
                </a:extLst>
              </p:cNvPr>
              <p:cNvSpPr>
                <a:spLocks/>
              </p:cNvSpPr>
              <p:nvPr/>
            </p:nvSpPr>
            <p:spPr bwMode="auto">
              <a:xfrm>
                <a:off x="1643" y="866"/>
                <a:ext cx="163" cy="107"/>
              </a:xfrm>
              <a:custGeom>
                <a:avLst/>
                <a:gdLst>
                  <a:gd name="T0" fmla="*/ 1830 w 2445"/>
                  <a:gd name="T1" fmla="*/ 5 h 1608"/>
                  <a:gd name="T2" fmla="*/ 2034 w 2445"/>
                  <a:gd name="T3" fmla="*/ 33 h 1608"/>
                  <a:gd name="T4" fmla="*/ 2239 w 2445"/>
                  <a:gd name="T5" fmla="*/ 85 h 1608"/>
                  <a:gd name="T6" fmla="*/ 2445 w 2445"/>
                  <a:gd name="T7" fmla="*/ 161 h 1608"/>
                  <a:gd name="T8" fmla="*/ 2348 w 2445"/>
                  <a:gd name="T9" fmla="*/ 371 h 1608"/>
                  <a:gd name="T10" fmla="*/ 2205 w 2445"/>
                  <a:gd name="T11" fmla="*/ 434 h 1608"/>
                  <a:gd name="T12" fmla="*/ 2012 w 2445"/>
                  <a:gd name="T13" fmla="*/ 378 h 1608"/>
                  <a:gd name="T14" fmla="*/ 1822 w 2445"/>
                  <a:gd name="T15" fmla="*/ 350 h 1608"/>
                  <a:gd name="T16" fmla="*/ 1634 w 2445"/>
                  <a:gd name="T17" fmla="*/ 349 h 1608"/>
                  <a:gd name="T18" fmla="*/ 1452 w 2445"/>
                  <a:gd name="T19" fmla="*/ 373 h 1608"/>
                  <a:gd name="T20" fmla="*/ 1279 w 2445"/>
                  <a:gd name="T21" fmla="*/ 420 h 1608"/>
                  <a:gd name="T22" fmla="*/ 1113 w 2445"/>
                  <a:gd name="T23" fmla="*/ 490 h 1608"/>
                  <a:gd name="T24" fmla="*/ 958 w 2445"/>
                  <a:gd name="T25" fmla="*/ 578 h 1608"/>
                  <a:gd name="T26" fmla="*/ 817 w 2445"/>
                  <a:gd name="T27" fmla="*/ 685 h 1608"/>
                  <a:gd name="T28" fmla="*/ 691 w 2445"/>
                  <a:gd name="T29" fmla="*/ 808 h 1608"/>
                  <a:gd name="T30" fmla="*/ 581 w 2445"/>
                  <a:gd name="T31" fmla="*/ 946 h 1608"/>
                  <a:gd name="T32" fmla="*/ 489 w 2445"/>
                  <a:gd name="T33" fmla="*/ 1097 h 1608"/>
                  <a:gd name="T34" fmla="*/ 417 w 2445"/>
                  <a:gd name="T35" fmla="*/ 1258 h 1608"/>
                  <a:gd name="T36" fmla="*/ 368 w 2445"/>
                  <a:gd name="T37" fmla="*/ 1429 h 1608"/>
                  <a:gd name="T38" fmla="*/ 342 w 2445"/>
                  <a:gd name="T39" fmla="*/ 1608 h 1608"/>
                  <a:gd name="T40" fmla="*/ 117 w 2445"/>
                  <a:gd name="T41" fmla="*/ 1589 h 1608"/>
                  <a:gd name="T42" fmla="*/ 15 w 2445"/>
                  <a:gd name="T43" fmla="*/ 1477 h 1608"/>
                  <a:gd name="T44" fmla="*/ 56 w 2445"/>
                  <a:gd name="T45" fmla="*/ 1282 h 1608"/>
                  <a:gd name="T46" fmla="*/ 115 w 2445"/>
                  <a:gd name="T47" fmla="*/ 1100 h 1608"/>
                  <a:gd name="T48" fmla="*/ 190 w 2445"/>
                  <a:gd name="T49" fmla="*/ 928 h 1608"/>
                  <a:gd name="T50" fmla="*/ 284 w 2445"/>
                  <a:gd name="T51" fmla="*/ 767 h 1608"/>
                  <a:gd name="T52" fmla="*/ 394 w 2445"/>
                  <a:gd name="T53" fmla="*/ 619 h 1608"/>
                  <a:gd name="T54" fmla="*/ 524 w 2445"/>
                  <a:gd name="T55" fmla="*/ 482 h 1608"/>
                  <a:gd name="T56" fmla="*/ 672 w 2445"/>
                  <a:gd name="T57" fmla="*/ 358 h 1608"/>
                  <a:gd name="T58" fmla="*/ 838 w 2445"/>
                  <a:gd name="T59" fmla="*/ 247 h 1608"/>
                  <a:gd name="T60" fmla="*/ 1033 w 2445"/>
                  <a:gd name="T61" fmla="*/ 145 h 1608"/>
                  <a:gd name="T62" fmla="*/ 1229 w 2445"/>
                  <a:gd name="T63" fmla="*/ 71 h 1608"/>
                  <a:gd name="T64" fmla="*/ 1428 w 2445"/>
                  <a:gd name="T65" fmla="*/ 24 h 1608"/>
                  <a:gd name="T66" fmla="*/ 1628 w 2445"/>
                  <a:gd name="T67" fmla="*/ 1 h 1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45" h="1608">
                    <a:moveTo>
                      <a:pt x="1728" y="0"/>
                    </a:moveTo>
                    <a:lnTo>
                      <a:pt x="1830" y="5"/>
                    </a:lnTo>
                    <a:lnTo>
                      <a:pt x="1931" y="16"/>
                    </a:lnTo>
                    <a:lnTo>
                      <a:pt x="2034" y="33"/>
                    </a:lnTo>
                    <a:lnTo>
                      <a:pt x="2136" y="56"/>
                    </a:lnTo>
                    <a:lnTo>
                      <a:pt x="2239" y="85"/>
                    </a:lnTo>
                    <a:lnTo>
                      <a:pt x="2342" y="120"/>
                    </a:lnTo>
                    <a:lnTo>
                      <a:pt x="2445" y="161"/>
                    </a:lnTo>
                    <a:lnTo>
                      <a:pt x="2396" y="268"/>
                    </a:lnTo>
                    <a:lnTo>
                      <a:pt x="2348" y="371"/>
                    </a:lnTo>
                    <a:lnTo>
                      <a:pt x="2300" y="474"/>
                    </a:lnTo>
                    <a:lnTo>
                      <a:pt x="2205" y="434"/>
                    </a:lnTo>
                    <a:lnTo>
                      <a:pt x="2108" y="403"/>
                    </a:lnTo>
                    <a:lnTo>
                      <a:pt x="2012" y="378"/>
                    </a:lnTo>
                    <a:lnTo>
                      <a:pt x="1916" y="361"/>
                    </a:lnTo>
                    <a:lnTo>
                      <a:pt x="1822" y="350"/>
                    </a:lnTo>
                    <a:lnTo>
                      <a:pt x="1727" y="346"/>
                    </a:lnTo>
                    <a:lnTo>
                      <a:pt x="1634" y="349"/>
                    </a:lnTo>
                    <a:lnTo>
                      <a:pt x="1542" y="357"/>
                    </a:lnTo>
                    <a:lnTo>
                      <a:pt x="1452" y="373"/>
                    </a:lnTo>
                    <a:lnTo>
                      <a:pt x="1364" y="394"/>
                    </a:lnTo>
                    <a:lnTo>
                      <a:pt x="1279" y="420"/>
                    </a:lnTo>
                    <a:lnTo>
                      <a:pt x="1194" y="452"/>
                    </a:lnTo>
                    <a:lnTo>
                      <a:pt x="1113" y="490"/>
                    </a:lnTo>
                    <a:lnTo>
                      <a:pt x="1034" y="532"/>
                    </a:lnTo>
                    <a:lnTo>
                      <a:pt x="958" y="578"/>
                    </a:lnTo>
                    <a:lnTo>
                      <a:pt x="886" y="629"/>
                    </a:lnTo>
                    <a:lnTo>
                      <a:pt x="817" y="685"/>
                    </a:lnTo>
                    <a:lnTo>
                      <a:pt x="752" y="745"/>
                    </a:lnTo>
                    <a:lnTo>
                      <a:pt x="691" y="808"/>
                    </a:lnTo>
                    <a:lnTo>
                      <a:pt x="633" y="875"/>
                    </a:lnTo>
                    <a:lnTo>
                      <a:pt x="581" y="946"/>
                    </a:lnTo>
                    <a:lnTo>
                      <a:pt x="531" y="1020"/>
                    </a:lnTo>
                    <a:lnTo>
                      <a:pt x="489" y="1097"/>
                    </a:lnTo>
                    <a:lnTo>
                      <a:pt x="450" y="1176"/>
                    </a:lnTo>
                    <a:lnTo>
                      <a:pt x="417" y="1258"/>
                    </a:lnTo>
                    <a:lnTo>
                      <a:pt x="389" y="1343"/>
                    </a:lnTo>
                    <a:lnTo>
                      <a:pt x="368" y="1429"/>
                    </a:lnTo>
                    <a:lnTo>
                      <a:pt x="353" y="1518"/>
                    </a:lnTo>
                    <a:lnTo>
                      <a:pt x="342" y="1608"/>
                    </a:lnTo>
                    <a:lnTo>
                      <a:pt x="230" y="1599"/>
                    </a:lnTo>
                    <a:lnTo>
                      <a:pt x="117" y="1589"/>
                    </a:lnTo>
                    <a:lnTo>
                      <a:pt x="0" y="1579"/>
                    </a:lnTo>
                    <a:lnTo>
                      <a:pt x="15" y="1477"/>
                    </a:lnTo>
                    <a:lnTo>
                      <a:pt x="33" y="1378"/>
                    </a:lnTo>
                    <a:lnTo>
                      <a:pt x="56" y="1282"/>
                    </a:lnTo>
                    <a:lnTo>
                      <a:pt x="84" y="1190"/>
                    </a:lnTo>
                    <a:lnTo>
                      <a:pt x="115" y="1100"/>
                    </a:lnTo>
                    <a:lnTo>
                      <a:pt x="151" y="1012"/>
                    </a:lnTo>
                    <a:lnTo>
                      <a:pt x="190" y="928"/>
                    </a:lnTo>
                    <a:lnTo>
                      <a:pt x="234" y="846"/>
                    </a:lnTo>
                    <a:lnTo>
                      <a:pt x="284" y="767"/>
                    </a:lnTo>
                    <a:lnTo>
                      <a:pt x="337" y="691"/>
                    </a:lnTo>
                    <a:lnTo>
                      <a:pt x="394" y="619"/>
                    </a:lnTo>
                    <a:lnTo>
                      <a:pt x="457" y="550"/>
                    </a:lnTo>
                    <a:lnTo>
                      <a:pt x="524" y="482"/>
                    </a:lnTo>
                    <a:lnTo>
                      <a:pt x="595" y="419"/>
                    </a:lnTo>
                    <a:lnTo>
                      <a:pt x="672" y="358"/>
                    </a:lnTo>
                    <a:lnTo>
                      <a:pt x="753" y="302"/>
                    </a:lnTo>
                    <a:lnTo>
                      <a:pt x="838" y="247"/>
                    </a:lnTo>
                    <a:lnTo>
                      <a:pt x="935" y="193"/>
                    </a:lnTo>
                    <a:lnTo>
                      <a:pt x="1033" y="145"/>
                    </a:lnTo>
                    <a:lnTo>
                      <a:pt x="1131" y="105"/>
                    </a:lnTo>
                    <a:lnTo>
                      <a:pt x="1229" y="71"/>
                    </a:lnTo>
                    <a:lnTo>
                      <a:pt x="1329" y="43"/>
                    </a:lnTo>
                    <a:lnTo>
                      <a:pt x="1428" y="24"/>
                    </a:lnTo>
                    <a:lnTo>
                      <a:pt x="1528" y="9"/>
                    </a:lnTo>
                    <a:lnTo>
                      <a:pt x="1628" y="1"/>
                    </a:lnTo>
                    <a:lnTo>
                      <a:pt x="172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28" name="Freeform 44">
                <a:extLst>
                  <a:ext uri="{FF2B5EF4-FFF2-40B4-BE49-F238E27FC236}">
                    <a16:creationId xmlns:a16="http://schemas.microsoft.com/office/drawing/2014/main" id="{D37C6DFA-B258-4DF0-BFBA-FF03ED42338C}"/>
                  </a:ext>
                </a:extLst>
              </p:cNvPr>
              <p:cNvSpPr>
                <a:spLocks/>
              </p:cNvSpPr>
              <p:nvPr/>
            </p:nvSpPr>
            <p:spPr bwMode="auto">
              <a:xfrm>
                <a:off x="1765" y="961"/>
                <a:ext cx="107" cy="134"/>
              </a:xfrm>
              <a:custGeom>
                <a:avLst/>
                <a:gdLst>
                  <a:gd name="T0" fmla="*/ 1575 w 1599"/>
                  <a:gd name="T1" fmla="*/ 0 h 2013"/>
                  <a:gd name="T2" fmla="*/ 1588 w 1599"/>
                  <a:gd name="T3" fmla="*/ 107 h 2013"/>
                  <a:gd name="T4" fmla="*/ 1597 w 1599"/>
                  <a:gd name="T5" fmla="*/ 212 h 2013"/>
                  <a:gd name="T6" fmla="*/ 1599 w 1599"/>
                  <a:gd name="T7" fmla="*/ 313 h 2013"/>
                  <a:gd name="T8" fmla="*/ 1596 w 1599"/>
                  <a:gd name="T9" fmla="*/ 413 h 2013"/>
                  <a:gd name="T10" fmla="*/ 1586 w 1599"/>
                  <a:gd name="T11" fmla="*/ 512 h 2013"/>
                  <a:gd name="T12" fmla="*/ 1573 w 1599"/>
                  <a:gd name="T13" fmla="*/ 607 h 2013"/>
                  <a:gd name="T14" fmla="*/ 1553 w 1599"/>
                  <a:gd name="T15" fmla="*/ 701 h 2013"/>
                  <a:gd name="T16" fmla="*/ 1529 w 1599"/>
                  <a:gd name="T17" fmla="*/ 792 h 2013"/>
                  <a:gd name="T18" fmla="*/ 1501 w 1599"/>
                  <a:gd name="T19" fmla="*/ 880 h 2013"/>
                  <a:gd name="T20" fmla="*/ 1467 w 1599"/>
                  <a:gd name="T21" fmla="*/ 966 h 2013"/>
                  <a:gd name="T22" fmla="*/ 1429 w 1599"/>
                  <a:gd name="T23" fmla="*/ 1050 h 2013"/>
                  <a:gd name="T24" fmla="*/ 1388 w 1599"/>
                  <a:gd name="T25" fmla="*/ 1130 h 2013"/>
                  <a:gd name="T26" fmla="*/ 1343 w 1599"/>
                  <a:gd name="T27" fmla="*/ 1208 h 2013"/>
                  <a:gd name="T28" fmla="*/ 1293 w 1599"/>
                  <a:gd name="T29" fmla="*/ 1284 h 2013"/>
                  <a:gd name="T30" fmla="*/ 1241 w 1599"/>
                  <a:gd name="T31" fmla="*/ 1355 h 2013"/>
                  <a:gd name="T32" fmla="*/ 1185 w 1599"/>
                  <a:gd name="T33" fmla="*/ 1423 h 2013"/>
                  <a:gd name="T34" fmla="*/ 1126 w 1599"/>
                  <a:gd name="T35" fmla="*/ 1488 h 2013"/>
                  <a:gd name="T36" fmla="*/ 1065 w 1599"/>
                  <a:gd name="T37" fmla="*/ 1550 h 2013"/>
                  <a:gd name="T38" fmla="*/ 1000 w 1599"/>
                  <a:gd name="T39" fmla="*/ 1609 h 2013"/>
                  <a:gd name="T40" fmla="*/ 935 w 1599"/>
                  <a:gd name="T41" fmla="*/ 1664 h 2013"/>
                  <a:gd name="T42" fmla="*/ 865 w 1599"/>
                  <a:gd name="T43" fmla="*/ 1715 h 2013"/>
                  <a:gd name="T44" fmla="*/ 795 w 1599"/>
                  <a:gd name="T45" fmla="*/ 1762 h 2013"/>
                  <a:gd name="T46" fmla="*/ 723 w 1599"/>
                  <a:gd name="T47" fmla="*/ 1806 h 2013"/>
                  <a:gd name="T48" fmla="*/ 650 w 1599"/>
                  <a:gd name="T49" fmla="*/ 1846 h 2013"/>
                  <a:gd name="T50" fmla="*/ 575 w 1599"/>
                  <a:gd name="T51" fmla="*/ 1882 h 2013"/>
                  <a:gd name="T52" fmla="*/ 498 w 1599"/>
                  <a:gd name="T53" fmla="*/ 1914 h 2013"/>
                  <a:gd name="T54" fmla="*/ 421 w 1599"/>
                  <a:gd name="T55" fmla="*/ 1942 h 2013"/>
                  <a:gd name="T56" fmla="*/ 343 w 1599"/>
                  <a:gd name="T57" fmla="*/ 1965 h 2013"/>
                  <a:gd name="T58" fmla="*/ 265 w 1599"/>
                  <a:gd name="T59" fmla="*/ 1984 h 2013"/>
                  <a:gd name="T60" fmla="*/ 186 w 1599"/>
                  <a:gd name="T61" fmla="*/ 1999 h 2013"/>
                  <a:gd name="T62" fmla="*/ 108 w 1599"/>
                  <a:gd name="T63" fmla="*/ 2008 h 2013"/>
                  <a:gd name="T64" fmla="*/ 30 w 1599"/>
                  <a:gd name="T65" fmla="*/ 2013 h 2013"/>
                  <a:gd name="T66" fmla="*/ 15 w 1599"/>
                  <a:gd name="T67" fmla="*/ 1846 h 2013"/>
                  <a:gd name="T68" fmla="*/ 0 w 1599"/>
                  <a:gd name="T69" fmla="*/ 1677 h 2013"/>
                  <a:gd name="T70" fmla="*/ 91 w 1599"/>
                  <a:gd name="T71" fmla="*/ 1665 h 2013"/>
                  <a:gd name="T72" fmla="*/ 179 w 1599"/>
                  <a:gd name="T73" fmla="*/ 1648 h 2013"/>
                  <a:gd name="T74" fmla="*/ 265 w 1599"/>
                  <a:gd name="T75" fmla="*/ 1626 h 2013"/>
                  <a:gd name="T76" fmla="*/ 348 w 1599"/>
                  <a:gd name="T77" fmla="*/ 1600 h 2013"/>
                  <a:gd name="T78" fmla="*/ 428 w 1599"/>
                  <a:gd name="T79" fmla="*/ 1568 h 2013"/>
                  <a:gd name="T80" fmla="*/ 506 w 1599"/>
                  <a:gd name="T81" fmla="*/ 1532 h 2013"/>
                  <a:gd name="T82" fmla="*/ 580 w 1599"/>
                  <a:gd name="T83" fmla="*/ 1491 h 2013"/>
                  <a:gd name="T84" fmla="*/ 652 w 1599"/>
                  <a:gd name="T85" fmla="*/ 1445 h 2013"/>
                  <a:gd name="T86" fmla="*/ 721 w 1599"/>
                  <a:gd name="T87" fmla="*/ 1395 h 2013"/>
                  <a:gd name="T88" fmla="*/ 787 w 1599"/>
                  <a:gd name="T89" fmla="*/ 1339 h 2013"/>
                  <a:gd name="T90" fmla="*/ 851 w 1599"/>
                  <a:gd name="T91" fmla="*/ 1279 h 2013"/>
                  <a:gd name="T92" fmla="*/ 912 w 1599"/>
                  <a:gd name="T93" fmla="*/ 1213 h 2013"/>
                  <a:gd name="T94" fmla="*/ 969 w 1599"/>
                  <a:gd name="T95" fmla="*/ 1143 h 2013"/>
                  <a:gd name="T96" fmla="*/ 1023 w 1599"/>
                  <a:gd name="T97" fmla="*/ 1069 h 2013"/>
                  <a:gd name="T98" fmla="*/ 1071 w 1599"/>
                  <a:gd name="T99" fmla="*/ 994 h 2013"/>
                  <a:gd name="T100" fmla="*/ 1113 w 1599"/>
                  <a:gd name="T101" fmla="*/ 916 h 2013"/>
                  <a:gd name="T102" fmla="*/ 1150 w 1599"/>
                  <a:gd name="T103" fmla="*/ 837 h 2013"/>
                  <a:gd name="T104" fmla="*/ 1181 w 1599"/>
                  <a:gd name="T105" fmla="*/ 756 h 2013"/>
                  <a:gd name="T106" fmla="*/ 1207 w 1599"/>
                  <a:gd name="T107" fmla="*/ 675 h 2013"/>
                  <a:gd name="T108" fmla="*/ 1228 w 1599"/>
                  <a:gd name="T109" fmla="*/ 592 h 2013"/>
                  <a:gd name="T110" fmla="*/ 1242 w 1599"/>
                  <a:gd name="T111" fmla="*/ 507 h 2013"/>
                  <a:gd name="T112" fmla="*/ 1252 w 1599"/>
                  <a:gd name="T113" fmla="*/ 420 h 2013"/>
                  <a:gd name="T114" fmla="*/ 1256 w 1599"/>
                  <a:gd name="T115" fmla="*/ 332 h 2013"/>
                  <a:gd name="T116" fmla="*/ 1255 w 1599"/>
                  <a:gd name="T117" fmla="*/ 243 h 2013"/>
                  <a:gd name="T118" fmla="*/ 1248 w 1599"/>
                  <a:gd name="T119" fmla="*/ 153 h 2013"/>
                  <a:gd name="T120" fmla="*/ 1238 w 1599"/>
                  <a:gd name="T121" fmla="*/ 60 h 2013"/>
                  <a:gd name="T122" fmla="*/ 1407 w 1599"/>
                  <a:gd name="T123" fmla="*/ 30 h 2013"/>
                  <a:gd name="T124" fmla="*/ 1575 w 1599"/>
                  <a:gd name="T125" fmla="*/ 0 h 2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99" h="2013">
                    <a:moveTo>
                      <a:pt x="1575" y="0"/>
                    </a:moveTo>
                    <a:lnTo>
                      <a:pt x="1588" y="107"/>
                    </a:lnTo>
                    <a:lnTo>
                      <a:pt x="1597" y="212"/>
                    </a:lnTo>
                    <a:lnTo>
                      <a:pt x="1599" y="313"/>
                    </a:lnTo>
                    <a:lnTo>
                      <a:pt x="1596" y="413"/>
                    </a:lnTo>
                    <a:lnTo>
                      <a:pt x="1586" y="512"/>
                    </a:lnTo>
                    <a:lnTo>
                      <a:pt x="1573" y="607"/>
                    </a:lnTo>
                    <a:lnTo>
                      <a:pt x="1553" y="701"/>
                    </a:lnTo>
                    <a:lnTo>
                      <a:pt x="1529" y="792"/>
                    </a:lnTo>
                    <a:lnTo>
                      <a:pt x="1501" y="880"/>
                    </a:lnTo>
                    <a:lnTo>
                      <a:pt x="1467" y="966"/>
                    </a:lnTo>
                    <a:lnTo>
                      <a:pt x="1429" y="1050"/>
                    </a:lnTo>
                    <a:lnTo>
                      <a:pt x="1388" y="1130"/>
                    </a:lnTo>
                    <a:lnTo>
                      <a:pt x="1343" y="1208"/>
                    </a:lnTo>
                    <a:lnTo>
                      <a:pt x="1293" y="1284"/>
                    </a:lnTo>
                    <a:lnTo>
                      <a:pt x="1241" y="1355"/>
                    </a:lnTo>
                    <a:lnTo>
                      <a:pt x="1185" y="1423"/>
                    </a:lnTo>
                    <a:lnTo>
                      <a:pt x="1126" y="1488"/>
                    </a:lnTo>
                    <a:lnTo>
                      <a:pt x="1065" y="1550"/>
                    </a:lnTo>
                    <a:lnTo>
                      <a:pt x="1000" y="1609"/>
                    </a:lnTo>
                    <a:lnTo>
                      <a:pt x="935" y="1664"/>
                    </a:lnTo>
                    <a:lnTo>
                      <a:pt x="865" y="1715"/>
                    </a:lnTo>
                    <a:lnTo>
                      <a:pt x="795" y="1762"/>
                    </a:lnTo>
                    <a:lnTo>
                      <a:pt x="723" y="1806"/>
                    </a:lnTo>
                    <a:lnTo>
                      <a:pt x="650" y="1846"/>
                    </a:lnTo>
                    <a:lnTo>
                      <a:pt x="575" y="1882"/>
                    </a:lnTo>
                    <a:lnTo>
                      <a:pt x="498" y="1914"/>
                    </a:lnTo>
                    <a:lnTo>
                      <a:pt x="421" y="1942"/>
                    </a:lnTo>
                    <a:lnTo>
                      <a:pt x="343" y="1965"/>
                    </a:lnTo>
                    <a:lnTo>
                      <a:pt x="265" y="1984"/>
                    </a:lnTo>
                    <a:lnTo>
                      <a:pt x="186" y="1999"/>
                    </a:lnTo>
                    <a:lnTo>
                      <a:pt x="108" y="2008"/>
                    </a:lnTo>
                    <a:lnTo>
                      <a:pt x="30" y="2013"/>
                    </a:lnTo>
                    <a:lnTo>
                      <a:pt x="15" y="1846"/>
                    </a:lnTo>
                    <a:lnTo>
                      <a:pt x="0" y="1677"/>
                    </a:lnTo>
                    <a:lnTo>
                      <a:pt x="91" y="1665"/>
                    </a:lnTo>
                    <a:lnTo>
                      <a:pt x="179" y="1648"/>
                    </a:lnTo>
                    <a:lnTo>
                      <a:pt x="265" y="1626"/>
                    </a:lnTo>
                    <a:lnTo>
                      <a:pt x="348" y="1600"/>
                    </a:lnTo>
                    <a:lnTo>
                      <a:pt x="428" y="1568"/>
                    </a:lnTo>
                    <a:lnTo>
                      <a:pt x="506" y="1532"/>
                    </a:lnTo>
                    <a:lnTo>
                      <a:pt x="580" y="1491"/>
                    </a:lnTo>
                    <a:lnTo>
                      <a:pt x="652" y="1445"/>
                    </a:lnTo>
                    <a:lnTo>
                      <a:pt x="721" y="1395"/>
                    </a:lnTo>
                    <a:lnTo>
                      <a:pt x="787" y="1339"/>
                    </a:lnTo>
                    <a:lnTo>
                      <a:pt x="851" y="1279"/>
                    </a:lnTo>
                    <a:lnTo>
                      <a:pt x="912" y="1213"/>
                    </a:lnTo>
                    <a:lnTo>
                      <a:pt x="969" y="1143"/>
                    </a:lnTo>
                    <a:lnTo>
                      <a:pt x="1023" y="1069"/>
                    </a:lnTo>
                    <a:lnTo>
                      <a:pt x="1071" y="994"/>
                    </a:lnTo>
                    <a:lnTo>
                      <a:pt x="1113" y="916"/>
                    </a:lnTo>
                    <a:lnTo>
                      <a:pt x="1150" y="837"/>
                    </a:lnTo>
                    <a:lnTo>
                      <a:pt x="1181" y="756"/>
                    </a:lnTo>
                    <a:lnTo>
                      <a:pt x="1207" y="675"/>
                    </a:lnTo>
                    <a:lnTo>
                      <a:pt x="1228" y="592"/>
                    </a:lnTo>
                    <a:lnTo>
                      <a:pt x="1242" y="507"/>
                    </a:lnTo>
                    <a:lnTo>
                      <a:pt x="1252" y="420"/>
                    </a:lnTo>
                    <a:lnTo>
                      <a:pt x="1256" y="332"/>
                    </a:lnTo>
                    <a:lnTo>
                      <a:pt x="1255" y="243"/>
                    </a:lnTo>
                    <a:lnTo>
                      <a:pt x="1248" y="153"/>
                    </a:lnTo>
                    <a:lnTo>
                      <a:pt x="1238" y="60"/>
                    </a:lnTo>
                    <a:lnTo>
                      <a:pt x="1407" y="30"/>
                    </a:lnTo>
                    <a:lnTo>
                      <a:pt x="157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29" name="Freeform 45">
                <a:extLst>
                  <a:ext uri="{FF2B5EF4-FFF2-40B4-BE49-F238E27FC236}">
                    <a16:creationId xmlns:a16="http://schemas.microsoft.com/office/drawing/2014/main" id="{D63B4CE8-9074-457D-98DA-4EC4470A7D87}"/>
                  </a:ext>
                </a:extLst>
              </p:cNvPr>
              <p:cNvSpPr>
                <a:spLocks/>
              </p:cNvSpPr>
              <p:nvPr/>
            </p:nvSpPr>
            <p:spPr bwMode="auto">
              <a:xfrm>
                <a:off x="1644" y="989"/>
                <a:ext cx="105" cy="106"/>
              </a:xfrm>
              <a:custGeom>
                <a:avLst/>
                <a:gdLst>
                  <a:gd name="T0" fmla="*/ 328 w 1588"/>
                  <a:gd name="T1" fmla="*/ 0 h 1599"/>
                  <a:gd name="T2" fmla="*/ 348 w 1588"/>
                  <a:gd name="T3" fmla="*/ 102 h 1599"/>
                  <a:gd name="T4" fmla="*/ 371 w 1588"/>
                  <a:gd name="T5" fmla="*/ 200 h 1599"/>
                  <a:gd name="T6" fmla="*/ 398 w 1588"/>
                  <a:gd name="T7" fmla="*/ 292 h 1599"/>
                  <a:gd name="T8" fmla="*/ 429 w 1588"/>
                  <a:gd name="T9" fmla="*/ 382 h 1599"/>
                  <a:gd name="T10" fmla="*/ 465 w 1588"/>
                  <a:gd name="T11" fmla="*/ 467 h 1599"/>
                  <a:gd name="T12" fmla="*/ 505 w 1588"/>
                  <a:gd name="T13" fmla="*/ 548 h 1599"/>
                  <a:gd name="T14" fmla="*/ 549 w 1588"/>
                  <a:gd name="T15" fmla="*/ 624 h 1599"/>
                  <a:gd name="T16" fmla="*/ 597 w 1588"/>
                  <a:gd name="T17" fmla="*/ 697 h 1599"/>
                  <a:gd name="T18" fmla="*/ 648 w 1588"/>
                  <a:gd name="T19" fmla="*/ 765 h 1599"/>
                  <a:gd name="T20" fmla="*/ 703 w 1588"/>
                  <a:gd name="T21" fmla="*/ 829 h 1599"/>
                  <a:gd name="T22" fmla="*/ 764 w 1588"/>
                  <a:gd name="T23" fmla="*/ 889 h 1599"/>
                  <a:gd name="T24" fmla="*/ 828 w 1588"/>
                  <a:gd name="T25" fmla="*/ 944 h 1599"/>
                  <a:gd name="T26" fmla="*/ 896 w 1588"/>
                  <a:gd name="T27" fmla="*/ 997 h 1599"/>
                  <a:gd name="T28" fmla="*/ 968 w 1588"/>
                  <a:gd name="T29" fmla="*/ 1044 h 1599"/>
                  <a:gd name="T30" fmla="*/ 1045 w 1588"/>
                  <a:gd name="T31" fmla="*/ 1088 h 1599"/>
                  <a:gd name="T32" fmla="*/ 1124 w 1588"/>
                  <a:gd name="T33" fmla="*/ 1128 h 1599"/>
                  <a:gd name="T34" fmla="*/ 1209 w 1588"/>
                  <a:gd name="T35" fmla="*/ 1163 h 1599"/>
                  <a:gd name="T36" fmla="*/ 1297 w 1588"/>
                  <a:gd name="T37" fmla="*/ 1194 h 1599"/>
                  <a:gd name="T38" fmla="*/ 1390 w 1588"/>
                  <a:gd name="T39" fmla="*/ 1222 h 1599"/>
                  <a:gd name="T40" fmla="*/ 1486 w 1588"/>
                  <a:gd name="T41" fmla="*/ 1246 h 1599"/>
                  <a:gd name="T42" fmla="*/ 1588 w 1588"/>
                  <a:gd name="T43" fmla="*/ 1265 h 1599"/>
                  <a:gd name="T44" fmla="*/ 1573 w 1588"/>
                  <a:gd name="T45" fmla="*/ 1430 h 1599"/>
                  <a:gd name="T46" fmla="*/ 1558 w 1588"/>
                  <a:gd name="T47" fmla="*/ 1599 h 1599"/>
                  <a:gd name="T48" fmla="*/ 1461 w 1588"/>
                  <a:gd name="T49" fmla="*/ 1587 h 1599"/>
                  <a:gd name="T50" fmla="*/ 1366 w 1588"/>
                  <a:gd name="T51" fmla="*/ 1571 h 1599"/>
                  <a:gd name="T52" fmla="*/ 1273 w 1588"/>
                  <a:gd name="T53" fmla="*/ 1550 h 1599"/>
                  <a:gd name="T54" fmla="*/ 1184 w 1588"/>
                  <a:gd name="T55" fmla="*/ 1524 h 1599"/>
                  <a:gd name="T56" fmla="*/ 1096 w 1588"/>
                  <a:gd name="T57" fmla="*/ 1494 h 1599"/>
                  <a:gd name="T58" fmla="*/ 1011 w 1588"/>
                  <a:gd name="T59" fmla="*/ 1459 h 1599"/>
                  <a:gd name="T60" fmla="*/ 929 w 1588"/>
                  <a:gd name="T61" fmla="*/ 1420 h 1599"/>
                  <a:gd name="T62" fmla="*/ 851 w 1588"/>
                  <a:gd name="T63" fmla="*/ 1377 h 1599"/>
                  <a:gd name="T64" fmla="*/ 776 w 1588"/>
                  <a:gd name="T65" fmla="*/ 1331 h 1599"/>
                  <a:gd name="T66" fmla="*/ 702 w 1588"/>
                  <a:gd name="T67" fmla="*/ 1280 h 1599"/>
                  <a:gd name="T68" fmla="*/ 633 w 1588"/>
                  <a:gd name="T69" fmla="*/ 1227 h 1599"/>
                  <a:gd name="T70" fmla="*/ 566 w 1588"/>
                  <a:gd name="T71" fmla="*/ 1170 h 1599"/>
                  <a:gd name="T72" fmla="*/ 504 w 1588"/>
                  <a:gd name="T73" fmla="*/ 1111 h 1599"/>
                  <a:gd name="T74" fmla="*/ 444 w 1588"/>
                  <a:gd name="T75" fmla="*/ 1049 h 1599"/>
                  <a:gd name="T76" fmla="*/ 388 w 1588"/>
                  <a:gd name="T77" fmla="*/ 984 h 1599"/>
                  <a:gd name="T78" fmla="*/ 334 w 1588"/>
                  <a:gd name="T79" fmla="*/ 918 h 1599"/>
                  <a:gd name="T80" fmla="*/ 285 w 1588"/>
                  <a:gd name="T81" fmla="*/ 850 h 1599"/>
                  <a:gd name="T82" fmla="*/ 240 w 1588"/>
                  <a:gd name="T83" fmla="*/ 780 h 1599"/>
                  <a:gd name="T84" fmla="*/ 198 w 1588"/>
                  <a:gd name="T85" fmla="*/ 708 h 1599"/>
                  <a:gd name="T86" fmla="*/ 159 w 1588"/>
                  <a:gd name="T87" fmla="*/ 635 h 1599"/>
                  <a:gd name="T88" fmla="*/ 125 w 1588"/>
                  <a:gd name="T89" fmla="*/ 560 h 1599"/>
                  <a:gd name="T90" fmla="*/ 95 w 1588"/>
                  <a:gd name="T91" fmla="*/ 486 h 1599"/>
                  <a:gd name="T92" fmla="*/ 68 w 1588"/>
                  <a:gd name="T93" fmla="*/ 410 h 1599"/>
                  <a:gd name="T94" fmla="*/ 46 w 1588"/>
                  <a:gd name="T95" fmla="*/ 333 h 1599"/>
                  <a:gd name="T96" fmla="*/ 29 w 1588"/>
                  <a:gd name="T97" fmla="*/ 258 h 1599"/>
                  <a:gd name="T98" fmla="*/ 15 w 1588"/>
                  <a:gd name="T99" fmla="*/ 181 h 1599"/>
                  <a:gd name="T100" fmla="*/ 6 w 1588"/>
                  <a:gd name="T101" fmla="*/ 105 h 1599"/>
                  <a:gd name="T102" fmla="*/ 0 w 1588"/>
                  <a:gd name="T103" fmla="*/ 30 h 1599"/>
                  <a:gd name="T104" fmla="*/ 166 w 1588"/>
                  <a:gd name="T105" fmla="*/ 15 h 1599"/>
                  <a:gd name="T106" fmla="*/ 328 w 1588"/>
                  <a:gd name="T107" fmla="*/ 0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88" h="1599">
                    <a:moveTo>
                      <a:pt x="328" y="0"/>
                    </a:moveTo>
                    <a:lnTo>
                      <a:pt x="348" y="102"/>
                    </a:lnTo>
                    <a:lnTo>
                      <a:pt x="371" y="200"/>
                    </a:lnTo>
                    <a:lnTo>
                      <a:pt x="398" y="292"/>
                    </a:lnTo>
                    <a:lnTo>
                      <a:pt x="429" y="382"/>
                    </a:lnTo>
                    <a:lnTo>
                      <a:pt x="465" y="467"/>
                    </a:lnTo>
                    <a:lnTo>
                      <a:pt x="505" y="548"/>
                    </a:lnTo>
                    <a:lnTo>
                      <a:pt x="549" y="624"/>
                    </a:lnTo>
                    <a:lnTo>
                      <a:pt x="597" y="697"/>
                    </a:lnTo>
                    <a:lnTo>
                      <a:pt x="648" y="765"/>
                    </a:lnTo>
                    <a:lnTo>
                      <a:pt x="703" y="829"/>
                    </a:lnTo>
                    <a:lnTo>
                      <a:pt x="764" y="889"/>
                    </a:lnTo>
                    <a:lnTo>
                      <a:pt x="828" y="944"/>
                    </a:lnTo>
                    <a:lnTo>
                      <a:pt x="896" y="997"/>
                    </a:lnTo>
                    <a:lnTo>
                      <a:pt x="968" y="1044"/>
                    </a:lnTo>
                    <a:lnTo>
                      <a:pt x="1045" y="1088"/>
                    </a:lnTo>
                    <a:lnTo>
                      <a:pt x="1124" y="1128"/>
                    </a:lnTo>
                    <a:lnTo>
                      <a:pt x="1209" y="1163"/>
                    </a:lnTo>
                    <a:lnTo>
                      <a:pt x="1297" y="1194"/>
                    </a:lnTo>
                    <a:lnTo>
                      <a:pt x="1390" y="1222"/>
                    </a:lnTo>
                    <a:lnTo>
                      <a:pt x="1486" y="1246"/>
                    </a:lnTo>
                    <a:lnTo>
                      <a:pt x="1588" y="1265"/>
                    </a:lnTo>
                    <a:lnTo>
                      <a:pt x="1573" y="1430"/>
                    </a:lnTo>
                    <a:lnTo>
                      <a:pt x="1558" y="1599"/>
                    </a:lnTo>
                    <a:lnTo>
                      <a:pt x="1461" y="1587"/>
                    </a:lnTo>
                    <a:lnTo>
                      <a:pt x="1366" y="1571"/>
                    </a:lnTo>
                    <a:lnTo>
                      <a:pt x="1273" y="1550"/>
                    </a:lnTo>
                    <a:lnTo>
                      <a:pt x="1184" y="1524"/>
                    </a:lnTo>
                    <a:lnTo>
                      <a:pt x="1096" y="1494"/>
                    </a:lnTo>
                    <a:lnTo>
                      <a:pt x="1011" y="1459"/>
                    </a:lnTo>
                    <a:lnTo>
                      <a:pt x="929" y="1420"/>
                    </a:lnTo>
                    <a:lnTo>
                      <a:pt x="851" y="1377"/>
                    </a:lnTo>
                    <a:lnTo>
                      <a:pt x="776" y="1331"/>
                    </a:lnTo>
                    <a:lnTo>
                      <a:pt x="702" y="1280"/>
                    </a:lnTo>
                    <a:lnTo>
                      <a:pt x="633" y="1227"/>
                    </a:lnTo>
                    <a:lnTo>
                      <a:pt x="566" y="1170"/>
                    </a:lnTo>
                    <a:lnTo>
                      <a:pt x="504" y="1111"/>
                    </a:lnTo>
                    <a:lnTo>
                      <a:pt x="444" y="1049"/>
                    </a:lnTo>
                    <a:lnTo>
                      <a:pt x="388" y="984"/>
                    </a:lnTo>
                    <a:lnTo>
                      <a:pt x="334" y="918"/>
                    </a:lnTo>
                    <a:lnTo>
                      <a:pt x="285" y="850"/>
                    </a:lnTo>
                    <a:lnTo>
                      <a:pt x="240" y="780"/>
                    </a:lnTo>
                    <a:lnTo>
                      <a:pt x="198" y="708"/>
                    </a:lnTo>
                    <a:lnTo>
                      <a:pt x="159" y="635"/>
                    </a:lnTo>
                    <a:lnTo>
                      <a:pt x="125" y="560"/>
                    </a:lnTo>
                    <a:lnTo>
                      <a:pt x="95" y="486"/>
                    </a:lnTo>
                    <a:lnTo>
                      <a:pt x="68" y="410"/>
                    </a:lnTo>
                    <a:lnTo>
                      <a:pt x="46" y="333"/>
                    </a:lnTo>
                    <a:lnTo>
                      <a:pt x="29" y="258"/>
                    </a:lnTo>
                    <a:lnTo>
                      <a:pt x="15" y="181"/>
                    </a:lnTo>
                    <a:lnTo>
                      <a:pt x="6" y="105"/>
                    </a:lnTo>
                    <a:lnTo>
                      <a:pt x="0" y="30"/>
                    </a:lnTo>
                    <a:lnTo>
                      <a:pt x="166" y="15"/>
                    </a:lnTo>
                    <a:lnTo>
                      <a:pt x="32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30" name="Freeform 46">
                <a:extLst>
                  <a:ext uri="{FF2B5EF4-FFF2-40B4-BE49-F238E27FC236}">
                    <a16:creationId xmlns:a16="http://schemas.microsoft.com/office/drawing/2014/main" id="{24557366-84DE-4628-9357-8AE5EBBA92F6}"/>
                  </a:ext>
                </a:extLst>
              </p:cNvPr>
              <p:cNvSpPr>
                <a:spLocks/>
              </p:cNvSpPr>
              <p:nvPr/>
            </p:nvSpPr>
            <p:spPr bwMode="auto">
              <a:xfrm>
                <a:off x="1810" y="886"/>
                <a:ext cx="55" cy="63"/>
              </a:xfrm>
              <a:custGeom>
                <a:avLst/>
                <a:gdLst>
                  <a:gd name="T0" fmla="*/ 197 w 828"/>
                  <a:gd name="T1" fmla="*/ 0 h 942"/>
                  <a:gd name="T2" fmla="*/ 275 w 828"/>
                  <a:gd name="T3" fmla="*/ 60 h 942"/>
                  <a:gd name="T4" fmla="*/ 349 w 828"/>
                  <a:gd name="T5" fmla="*/ 122 h 942"/>
                  <a:gd name="T6" fmla="*/ 418 w 828"/>
                  <a:gd name="T7" fmla="*/ 188 h 942"/>
                  <a:gd name="T8" fmla="*/ 484 w 828"/>
                  <a:gd name="T9" fmla="*/ 257 h 942"/>
                  <a:gd name="T10" fmla="*/ 546 w 828"/>
                  <a:gd name="T11" fmla="*/ 328 h 942"/>
                  <a:gd name="T12" fmla="*/ 603 w 828"/>
                  <a:gd name="T13" fmla="*/ 403 h 942"/>
                  <a:gd name="T14" fmla="*/ 656 w 828"/>
                  <a:gd name="T15" fmla="*/ 480 h 942"/>
                  <a:gd name="T16" fmla="*/ 705 w 828"/>
                  <a:gd name="T17" fmla="*/ 561 h 942"/>
                  <a:gd name="T18" fmla="*/ 750 w 828"/>
                  <a:gd name="T19" fmla="*/ 646 h 942"/>
                  <a:gd name="T20" fmla="*/ 791 w 828"/>
                  <a:gd name="T21" fmla="*/ 733 h 942"/>
                  <a:gd name="T22" fmla="*/ 828 w 828"/>
                  <a:gd name="T23" fmla="*/ 825 h 942"/>
                  <a:gd name="T24" fmla="*/ 718 w 828"/>
                  <a:gd name="T25" fmla="*/ 865 h 942"/>
                  <a:gd name="T26" fmla="*/ 611 w 828"/>
                  <a:gd name="T27" fmla="*/ 903 h 942"/>
                  <a:gd name="T28" fmla="*/ 504 w 828"/>
                  <a:gd name="T29" fmla="*/ 942 h 942"/>
                  <a:gd name="T30" fmla="*/ 472 w 828"/>
                  <a:gd name="T31" fmla="*/ 862 h 942"/>
                  <a:gd name="T32" fmla="*/ 435 w 828"/>
                  <a:gd name="T33" fmla="*/ 786 h 942"/>
                  <a:gd name="T34" fmla="*/ 394 w 828"/>
                  <a:gd name="T35" fmla="*/ 712 h 942"/>
                  <a:gd name="T36" fmla="*/ 349 w 828"/>
                  <a:gd name="T37" fmla="*/ 641 h 942"/>
                  <a:gd name="T38" fmla="*/ 300 w 828"/>
                  <a:gd name="T39" fmla="*/ 573 h 942"/>
                  <a:gd name="T40" fmla="*/ 247 w 828"/>
                  <a:gd name="T41" fmla="*/ 508 h 942"/>
                  <a:gd name="T42" fmla="*/ 190 w 828"/>
                  <a:gd name="T43" fmla="*/ 447 h 942"/>
                  <a:gd name="T44" fmla="*/ 130 w 828"/>
                  <a:gd name="T45" fmla="*/ 389 h 942"/>
                  <a:gd name="T46" fmla="*/ 67 w 828"/>
                  <a:gd name="T47" fmla="*/ 334 h 942"/>
                  <a:gd name="T48" fmla="*/ 0 w 828"/>
                  <a:gd name="T49" fmla="*/ 283 h 942"/>
                  <a:gd name="T50" fmla="*/ 66 w 828"/>
                  <a:gd name="T51" fmla="*/ 188 h 942"/>
                  <a:gd name="T52" fmla="*/ 132 w 828"/>
                  <a:gd name="T53" fmla="*/ 94 h 942"/>
                  <a:gd name="T54" fmla="*/ 197 w 828"/>
                  <a:gd name="T55" fmla="*/ 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28" h="942">
                    <a:moveTo>
                      <a:pt x="197" y="0"/>
                    </a:moveTo>
                    <a:lnTo>
                      <a:pt x="275" y="60"/>
                    </a:lnTo>
                    <a:lnTo>
                      <a:pt x="349" y="122"/>
                    </a:lnTo>
                    <a:lnTo>
                      <a:pt x="418" y="188"/>
                    </a:lnTo>
                    <a:lnTo>
                      <a:pt x="484" y="257"/>
                    </a:lnTo>
                    <a:lnTo>
                      <a:pt x="546" y="328"/>
                    </a:lnTo>
                    <a:lnTo>
                      <a:pt x="603" y="403"/>
                    </a:lnTo>
                    <a:lnTo>
                      <a:pt x="656" y="480"/>
                    </a:lnTo>
                    <a:lnTo>
                      <a:pt x="705" y="561"/>
                    </a:lnTo>
                    <a:lnTo>
                      <a:pt x="750" y="646"/>
                    </a:lnTo>
                    <a:lnTo>
                      <a:pt x="791" y="733"/>
                    </a:lnTo>
                    <a:lnTo>
                      <a:pt x="828" y="825"/>
                    </a:lnTo>
                    <a:lnTo>
                      <a:pt x="718" y="865"/>
                    </a:lnTo>
                    <a:lnTo>
                      <a:pt x="611" y="903"/>
                    </a:lnTo>
                    <a:lnTo>
                      <a:pt x="504" y="942"/>
                    </a:lnTo>
                    <a:lnTo>
                      <a:pt x="472" y="862"/>
                    </a:lnTo>
                    <a:lnTo>
                      <a:pt x="435" y="786"/>
                    </a:lnTo>
                    <a:lnTo>
                      <a:pt x="394" y="712"/>
                    </a:lnTo>
                    <a:lnTo>
                      <a:pt x="349" y="641"/>
                    </a:lnTo>
                    <a:lnTo>
                      <a:pt x="300" y="573"/>
                    </a:lnTo>
                    <a:lnTo>
                      <a:pt x="247" y="508"/>
                    </a:lnTo>
                    <a:lnTo>
                      <a:pt x="190" y="447"/>
                    </a:lnTo>
                    <a:lnTo>
                      <a:pt x="130" y="389"/>
                    </a:lnTo>
                    <a:lnTo>
                      <a:pt x="67" y="334"/>
                    </a:lnTo>
                    <a:lnTo>
                      <a:pt x="0" y="283"/>
                    </a:lnTo>
                    <a:lnTo>
                      <a:pt x="66" y="188"/>
                    </a:lnTo>
                    <a:lnTo>
                      <a:pt x="132" y="94"/>
                    </a:lnTo>
                    <a:lnTo>
                      <a:pt x="19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31" name="Freeform 47">
                <a:extLst>
                  <a:ext uri="{FF2B5EF4-FFF2-40B4-BE49-F238E27FC236}">
                    <a16:creationId xmlns:a16="http://schemas.microsoft.com/office/drawing/2014/main" id="{FCF4800E-431E-4BEC-B527-ACA2D0AEA5E5}"/>
                  </a:ext>
                </a:extLst>
              </p:cNvPr>
              <p:cNvSpPr>
                <a:spLocks noEditPoints="1"/>
              </p:cNvSpPr>
              <p:nvPr/>
            </p:nvSpPr>
            <p:spPr bwMode="auto">
              <a:xfrm>
                <a:off x="1782" y="950"/>
                <a:ext cx="33" cy="81"/>
              </a:xfrm>
              <a:custGeom>
                <a:avLst/>
                <a:gdLst>
                  <a:gd name="T0" fmla="*/ 112 w 495"/>
                  <a:gd name="T1" fmla="*/ 113 h 1223"/>
                  <a:gd name="T2" fmla="*/ 112 w 495"/>
                  <a:gd name="T3" fmla="*/ 1110 h 1223"/>
                  <a:gd name="T4" fmla="*/ 383 w 495"/>
                  <a:gd name="T5" fmla="*/ 1110 h 1223"/>
                  <a:gd name="T6" fmla="*/ 383 w 495"/>
                  <a:gd name="T7" fmla="*/ 113 h 1223"/>
                  <a:gd name="T8" fmla="*/ 112 w 495"/>
                  <a:gd name="T9" fmla="*/ 113 h 1223"/>
                  <a:gd name="T10" fmla="*/ 56 w 495"/>
                  <a:gd name="T11" fmla="*/ 0 h 1223"/>
                  <a:gd name="T12" fmla="*/ 439 w 495"/>
                  <a:gd name="T13" fmla="*/ 0 h 1223"/>
                  <a:gd name="T14" fmla="*/ 456 w 495"/>
                  <a:gd name="T15" fmla="*/ 3 h 1223"/>
                  <a:gd name="T16" fmla="*/ 472 w 495"/>
                  <a:gd name="T17" fmla="*/ 10 h 1223"/>
                  <a:gd name="T18" fmla="*/ 485 w 495"/>
                  <a:gd name="T19" fmla="*/ 23 h 1223"/>
                  <a:gd name="T20" fmla="*/ 492 w 495"/>
                  <a:gd name="T21" fmla="*/ 37 h 1223"/>
                  <a:gd name="T22" fmla="*/ 495 w 495"/>
                  <a:gd name="T23" fmla="*/ 55 h 1223"/>
                  <a:gd name="T24" fmla="*/ 495 w 495"/>
                  <a:gd name="T25" fmla="*/ 1167 h 1223"/>
                  <a:gd name="T26" fmla="*/ 492 w 495"/>
                  <a:gd name="T27" fmla="*/ 1185 h 1223"/>
                  <a:gd name="T28" fmla="*/ 485 w 495"/>
                  <a:gd name="T29" fmla="*/ 1200 h 1223"/>
                  <a:gd name="T30" fmla="*/ 472 w 495"/>
                  <a:gd name="T31" fmla="*/ 1212 h 1223"/>
                  <a:gd name="T32" fmla="*/ 456 w 495"/>
                  <a:gd name="T33" fmla="*/ 1220 h 1223"/>
                  <a:gd name="T34" fmla="*/ 439 w 495"/>
                  <a:gd name="T35" fmla="*/ 1223 h 1223"/>
                  <a:gd name="T36" fmla="*/ 56 w 495"/>
                  <a:gd name="T37" fmla="*/ 1223 h 1223"/>
                  <a:gd name="T38" fmla="*/ 38 w 495"/>
                  <a:gd name="T39" fmla="*/ 1220 h 1223"/>
                  <a:gd name="T40" fmla="*/ 22 w 495"/>
                  <a:gd name="T41" fmla="*/ 1212 h 1223"/>
                  <a:gd name="T42" fmla="*/ 11 w 495"/>
                  <a:gd name="T43" fmla="*/ 1200 h 1223"/>
                  <a:gd name="T44" fmla="*/ 2 w 495"/>
                  <a:gd name="T45" fmla="*/ 1185 h 1223"/>
                  <a:gd name="T46" fmla="*/ 0 w 495"/>
                  <a:gd name="T47" fmla="*/ 1167 h 1223"/>
                  <a:gd name="T48" fmla="*/ 0 w 495"/>
                  <a:gd name="T49" fmla="*/ 55 h 1223"/>
                  <a:gd name="T50" fmla="*/ 2 w 495"/>
                  <a:gd name="T51" fmla="*/ 37 h 1223"/>
                  <a:gd name="T52" fmla="*/ 11 w 495"/>
                  <a:gd name="T53" fmla="*/ 23 h 1223"/>
                  <a:gd name="T54" fmla="*/ 22 w 495"/>
                  <a:gd name="T55" fmla="*/ 10 h 1223"/>
                  <a:gd name="T56" fmla="*/ 38 w 495"/>
                  <a:gd name="T57" fmla="*/ 3 h 1223"/>
                  <a:gd name="T58" fmla="*/ 56 w 495"/>
                  <a:gd name="T59" fmla="*/ 0 h 1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95" h="1223">
                    <a:moveTo>
                      <a:pt x="112" y="113"/>
                    </a:moveTo>
                    <a:lnTo>
                      <a:pt x="112" y="1110"/>
                    </a:lnTo>
                    <a:lnTo>
                      <a:pt x="383" y="1110"/>
                    </a:lnTo>
                    <a:lnTo>
                      <a:pt x="383" y="113"/>
                    </a:lnTo>
                    <a:lnTo>
                      <a:pt x="112" y="113"/>
                    </a:lnTo>
                    <a:close/>
                    <a:moveTo>
                      <a:pt x="56" y="0"/>
                    </a:moveTo>
                    <a:lnTo>
                      <a:pt x="439" y="0"/>
                    </a:lnTo>
                    <a:lnTo>
                      <a:pt x="456" y="3"/>
                    </a:lnTo>
                    <a:lnTo>
                      <a:pt x="472" y="10"/>
                    </a:lnTo>
                    <a:lnTo>
                      <a:pt x="485" y="23"/>
                    </a:lnTo>
                    <a:lnTo>
                      <a:pt x="492" y="37"/>
                    </a:lnTo>
                    <a:lnTo>
                      <a:pt x="495" y="55"/>
                    </a:lnTo>
                    <a:lnTo>
                      <a:pt x="495" y="1167"/>
                    </a:lnTo>
                    <a:lnTo>
                      <a:pt x="492" y="1185"/>
                    </a:lnTo>
                    <a:lnTo>
                      <a:pt x="485" y="1200"/>
                    </a:lnTo>
                    <a:lnTo>
                      <a:pt x="472" y="1212"/>
                    </a:lnTo>
                    <a:lnTo>
                      <a:pt x="456" y="1220"/>
                    </a:lnTo>
                    <a:lnTo>
                      <a:pt x="439" y="1223"/>
                    </a:lnTo>
                    <a:lnTo>
                      <a:pt x="56" y="1223"/>
                    </a:lnTo>
                    <a:lnTo>
                      <a:pt x="38" y="1220"/>
                    </a:lnTo>
                    <a:lnTo>
                      <a:pt x="22" y="1212"/>
                    </a:lnTo>
                    <a:lnTo>
                      <a:pt x="11" y="1200"/>
                    </a:lnTo>
                    <a:lnTo>
                      <a:pt x="2" y="1185"/>
                    </a:lnTo>
                    <a:lnTo>
                      <a:pt x="0" y="1167"/>
                    </a:lnTo>
                    <a:lnTo>
                      <a:pt x="0" y="55"/>
                    </a:lnTo>
                    <a:lnTo>
                      <a:pt x="2" y="37"/>
                    </a:lnTo>
                    <a:lnTo>
                      <a:pt x="11" y="23"/>
                    </a:lnTo>
                    <a:lnTo>
                      <a:pt x="22" y="10"/>
                    </a:lnTo>
                    <a:lnTo>
                      <a:pt x="38" y="3"/>
                    </a:lnTo>
                    <a:lnTo>
                      <a:pt x="5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32" name="Freeform 48">
                <a:extLst>
                  <a:ext uri="{FF2B5EF4-FFF2-40B4-BE49-F238E27FC236}">
                    <a16:creationId xmlns:a16="http://schemas.microsoft.com/office/drawing/2014/main" id="{B095E073-2DF9-41FC-AD87-F9DA2AD6E318}"/>
                  </a:ext>
                </a:extLst>
              </p:cNvPr>
              <p:cNvSpPr>
                <a:spLocks noEditPoints="1"/>
              </p:cNvSpPr>
              <p:nvPr/>
            </p:nvSpPr>
            <p:spPr bwMode="auto">
              <a:xfrm>
                <a:off x="1700" y="969"/>
                <a:ext cx="33" cy="62"/>
              </a:xfrm>
              <a:custGeom>
                <a:avLst/>
                <a:gdLst>
                  <a:gd name="T0" fmla="*/ 112 w 495"/>
                  <a:gd name="T1" fmla="*/ 728 h 928"/>
                  <a:gd name="T2" fmla="*/ 112 w 495"/>
                  <a:gd name="T3" fmla="*/ 815 h 928"/>
                  <a:gd name="T4" fmla="*/ 199 w 495"/>
                  <a:gd name="T5" fmla="*/ 815 h 928"/>
                  <a:gd name="T6" fmla="*/ 112 w 495"/>
                  <a:gd name="T7" fmla="*/ 728 h 928"/>
                  <a:gd name="T8" fmla="*/ 112 w 495"/>
                  <a:gd name="T9" fmla="*/ 551 h 928"/>
                  <a:gd name="T10" fmla="*/ 112 w 495"/>
                  <a:gd name="T11" fmla="*/ 639 h 928"/>
                  <a:gd name="T12" fmla="*/ 288 w 495"/>
                  <a:gd name="T13" fmla="*/ 815 h 928"/>
                  <a:gd name="T14" fmla="*/ 288 w 495"/>
                  <a:gd name="T15" fmla="*/ 817 h 928"/>
                  <a:gd name="T16" fmla="*/ 376 w 495"/>
                  <a:gd name="T17" fmla="*/ 817 h 928"/>
                  <a:gd name="T18" fmla="*/ 112 w 495"/>
                  <a:gd name="T19" fmla="*/ 551 h 928"/>
                  <a:gd name="T20" fmla="*/ 112 w 495"/>
                  <a:gd name="T21" fmla="*/ 372 h 928"/>
                  <a:gd name="T22" fmla="*/ 112 w 495"/>
                  <a:gd name="T23" fmla="*/ 461 h 928"/>
                  <a:gd name="T24" fmla="*/ 383 w 495"/>
                  <a:gd name="T25" fmla="*/ 734 h 928"/>
                  <a:gd name="T26" fmla="*/ 383 w 495"/>
                  <a:gd name="T27" fmla="*/ 644 h 928"/>
                  <a:gd name="T28" fmla="*/ 112 w 495"/>
                  <a:gd name="T29" fmla="*/ 372 h 928"/>
                  <a:gd name="T30" fmla="*/ 112 w 495"/>
                  <a:gd name="T31" fmla="*/ 194 h 928"/>
                  <a:gd name="T32" fmla="*/ 112 w 495"/>
                  <a:gd name="T33" fmla="*/ 283 h 928"/>
                  <a:gd name="T34" fmla="*/ 383 w 495"/>
                  <a:gd name="T35" fmla="*/ 555 h 928"/>
                  <a:gd name="T36" fmla="*/ 383 w 495"/>
                  <a:gd name="T37" fmla="*/ 467 h 928"/>
                  <a:gd name="T38" fmla="*/ 112 w 495"/>
                  <a:gd name="T39" fmla="*/ 194 h 928"/>
                  <a:gd name="T40" fmla="*/ 119 w 495"/>
                  <a:gd name="T41" fmla="*/ 113 h 928"/>
                  <a:gd name="T42" fmla="*/ 383 w 495"/>
                  <a:gd name="T43" fmla="*/ 378 h 928"/>
                  <a:gd name="T44" fmla="*/ 383 w 495"/>
                  <a:gd name="T45" fmla="*/ 288 h 928"/>
                  <a:gd name="T46" fmla="*/ 208 w 495"/>
                  <a:gd name="T47" fmla="*/ 113 h 928"/>
                  <a:gd name="T48" fmla="*/ 119 w 495"/>
                  <a:gd name="T49" fmla="*/ 113 h 928"/>
                  <a:gd name="T50" fmla="*/ 296 w 495"/>
                  <a:gd name="T51" fmla="*/ 112 h 928"/>
                  <a:gd name="T52" fmla="*/ 383 w 495"/>
                  <a:gd name="T53" fmla="*/ 199 h 928"/>
                  <a:gd name="T54" fmla="*/ 383 w 495"/>
                  <a:gd name="T55" fmla="*/ 112 h 928"/>
                  <a:gd name="T56" fmla="*/ 296 w 495"/>
                  <a:gd name="T57" fmla="*/ 112 h 928"/>
                  <a:gd name="T58" fmla="*/ 56 w 495"/>
                  <a:gd name="T59" fmla="*/ 0 h 928"/>
                  <a:gd name="T60" fmla="*/ 439 w 495"/>
                  <a:gd name="T61" fmla="*/ 0 h 928"/>
                  <a:gd name="T62" fmla="*/ 457 w 495"/>
                  <a:gd name="T63" fmla="*/ 3 h 928"/>
                  <a:gd name="T64" fmla="*/ 473 w 495"/>
                  <a:gd name="T65" fmla="*/ 10 h 928"/>
                  <a:gd name="T66" fmla="*/ 484 w 495"/>
                  <a:gd name="T67" fmla="*/ 23 h 928"/>
                  <a:gd name="T68" fmla="*/ 493 w 495"/>
                  <a:gd name="T69" fmla="*/ 37 h 928"/>
                  <a:gd name="T70" fmla="*/ 495 w 495"/>
                  <a:gd name="T71" fmla="*/ 55 h 928"/>
                  <a:gd name="T72" fmla="*/ 495 w 495"/>
                  <a:gd name="T73" fmla="*/ 872 h 928"/>
                  <a:gd name="T74" fmla="*/ 493 w 495"/>
                  <a:gd name="T75" fmla="*/ 890 h 928"/>
                  <a:gd name="T76" fmla="*/ 484 w 495"/>
                  <a:gd name="T77" fmla="*/ 905 h 928"/>
                  <a:gd name="T78" fmla="*/ 473 w 495"/>
                  <a:gd name="T79" fmla="*/ 917 h 928"/>
                  <a:gd name="T80" fmla="*/ 457 w 495"/>
                  <a:gd name="T81" fmla="*/ 925 h 928"/>
                  <a:gd name="T82" fmla="*/ 439 w 495"/>
                  <a:gd name="T83" fmla="*/ 928 h 928"/>
                  <a:gd name="T84" fmla="*/ 56 w 495"/>
                  <a:gd name="T85" fmla="*/ 928 h 928"/>
                  <a:gd name="T86" fmla="*/ 39 w 495"/>
                  <a:gd name="T87" fmla="*/ 925 h 928"/>
                  <a:gd name="T88" fmla="*/ 23 w 495"/>
                  <a:gd name="T89" fmla="*/ 917 h 928"/>
                  <a:gd name="T90" fmla="*/ 10 w 495"/>
                  <a:gd name="T91" fmla="*/ 905 h 928"/>
                  <a:gd name="T92" fmla="*/ 3 w 495"/>
                  <a:gd name="T93" fmla="*/ 890 h 928"/>
                  <a:gd name="T94" fmla="*/ 0 w 495"/>
                  <a:gd name="T95" fmla="*/ 872 h 928"/>
                  <a:gd name="T96" fmla="*/ 0 w 495"/>
                  <a:gd name="T97" fmla="*/ 55 h 928"/>
                  <a:gd name="T98" fmla="*/ 3 w 495"/>
                  <a:gd name="T99" fmla="*/ 37 h 928"/>
                  <a:gd name="T100" fmla="*/ 10 w 495"/>
                  <a:gd name="T101" fmla="*/ 23 h 928"/>
                  <a:gd name="T102" fmla="*/ 23 w 495"/>
                  <a:gd name="T103" fmla="*/ 10 h 928"/>
                  <a:gd name="T104" fmla="*/ 39 w 495"/>
                  <a:gd name="T105" fmla="*/ 3 h 928"/>
                  <a:gd name="T106" fmla="*/ 56 w 495"/>
                  <a:gd name="T107" fmla="*/ 0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95" h="928">
                    <a:moveTo>
                      <a:pt x="112" y="728"/>
                    </a:moveTo>
                    <a:lnTo>
                      <a:pt x="112" y="815"/>
                    </a:lnTo>
                    <a:lnTo>
                      <a:pt x="199" y="815"/>
                    </a:lnTo>
                    <a:lnTo>
                      <a:pt x="112" y="728"/>
                    </a:lnTo>
                    <a:close/>
                    <a:moveTo>
                      <a:pt x="112" y="551"/>
                    </a:moveTo>
                    <a:lnTo>
                      <a:pt x="112" y="639"/>
                    </a:lnTo>
                    <a:lnTo>
                      <a:pt x="288" y="815"/>
                    </a:lnTo>
                    <a:lnTo>
                      <a:pt x="288" y="817"/>
                    </a:lnTo>
                    <a:lnTo>
                      <a:pt x="376" y="817"/>
                    </a:lnTo>
                    <a:lnTo>
                      <a:pt x="112" y="551"/>
                    </a:lnTo>
                    <a:close/>
                    <a:moveTo>
                      <a:pt x="112" y="372"/>
                    </a:moveTo>
                    <a:lnTo>
                      <a:pt x="112" y="461"/>
                    </a:lnTo>
                    <a:lnTo>
                      <a:pt x="383" y="734"/>
                    </a:lnTo>
                    <a:lnTo>
                      <a:pt x="383" y="644"/>
                    </a:lnTo>
                    <a:lnTo>
                      <a:pt x="112" y="372"/>
                    </a:lnTo>
                    <a:close/>
                    <a:moveTo>
                      <a:pt x="112" y="194"/>
                    </a:moveTo>
                    <a:lnTo>
                      <a:pt x="112" y="283"/>
                    </a:lnTo>
                    <a:lnTo>
                      <a:pt x="383" y="555"/>
                    </a:lnTo>
                    <a:lnTo>
                      <a:pt x="383" y="467"/>
                    </a:lnTo>
                    <a:lnTo>
                      <a:pt x="112" y="194"/>
                    </a:lnTo>
                    <a:close/>
                    <a:moveTo>
                      <a:pt x="119" y="113"/>
                    </a:moveTo>
                    <a:lnTo>
                      <a:pt x="383" y="378"/>
                    </a:lnTo>
                    <a:lnTo>
                      <a:pt x="383" y="288"/>
                    </a:lnTo>
                    <a:lnTo>
                      <a:pt x="208" y="113"/>
                    </a:lnTo>
                    <a:lnTo>
                      <a:pt x="119" y="113"/>
                    </a:lnTo>
                    <a:close/>
                    <a:moveTo>
                      <a:pt x="296" y="112"/>
                    </a:moveTo>
                    <a:lnTo>
                      <a:pt x="383" y="199"/>
                    </a:lnTo>
                    <a:lnTo>
                      <a:pt x="383" y="112"/>
                    </a:lnTo>
                    <a:lnTo>
                      <a:pt x="296" y="112"/>
                    </a:lnTo>
                    <a:close/>
                    <a:moveTo>
                      <a:pt x="56" y="0"/>
                    </a:moveTo>
                    <a:lnTo>
                      <a:pt x="439" y="0"/>
                    </a:lnTo>
                    <a:lnTo>
                      <a:pt x="457" y="3"/>
                    </a:lnTo>
                    <a:lnTo>
                      <a:pt x="473" y="10"/>
                    </a:lnTo>
                    <a:lnTo>
                      <a:pt x="484" y="23"/>
                    </a:lnTo>
                    <a:lnTo>
                      <a:pt x="493" y="37"/>
                    </a:lnTo>
                    <a:lnTo>
                      <a:pt x="495" y="55"/>
                    </a:lnTo>
                    <a:lnTo>
                      <a:pt x="495" y="872"/>
                    </a:lnTo>
                    <a:lnTo>
                      <a:pt x="493" y="890"/>
                    </a:lnTo>
                    <a:lnTo>
                      <a:pt x="484" y="905"/>
                    </a:lnTo>
                    <a:lnTo>
                      <a:pt x="473" y="917"/>
                    </a:lnTo>
                    <a:lnTo>
                      <a:pt x="457" y="925"/>
                    </a:lnTo>
                    <a:lnTo>
                      <a:pt x="439" y="928"/>
                    </a:lnTo>
                    <a:lnTo>
                      <a:pt x="56" y="928"/>
                    </a:lnTo>
                    <a:lnTo>
                      <a:pt x="39" y="925"/>
                    </a:lnTo>
                    <a:lnTo>
                      <a:pt x="23" y="917"/>
                    </a:lnTo>
                    <a:lnTo>
                      <a:pt x="10" y="905"/>
                    </a:lnTo>
                    <a:lnTo>
                      <a:pt x="3" y="890"/>
                    </a:lnTo>
                    <a:lnTo>
                      <a:pt x="0" y="872"/>
                    </a:lnTo>
                    <a:lnTo>
                      <a:pt x="0" y="55"/>
                    </a:lnTo>
                    <a:lnTo>
                      <a:pt x="3" y="37"/>
                    </a:lnTo>
                    <a:lnTo>
                      <a:pt x="10" y="23"/>
                    </a:lnTo>
                    <a:lnTo>
                      <a:pt x="23" y="10"/>
                    </a:lnTo>
                    <a:lnTo>
                      <a:pt x="39" y="3"/>
                    </a:lnTo>
                    <a:lnTo>
                      <a:pt x="5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33" name="Freeform 49">
                <a:extLst>
                  <a:ext uri="{FF2B5EF4-FFF2-40B4-BE49-F238E27FC236}">
                    <a16:creationId xmlns:a16="http://schemas.microsoft.com/office/drawing/2014/main" id="{E0BFE15E-BA2A-4370-AEA4-1A6E98379201}"/>
                  </a:ext>
                </a:extLst>
              </p:cNvPr>
              <p:cNvSpPr>
                <a:spLocks/>
              </p:cNvSpPr>
              <p:nvPr/>
            </p:nvSpPr>
            <p:spPr bwMode="auto">
              <a:xfrm>
                <a:off x="1741" y="920"/>
                <a:ext cx="33" cy="111"/>
              </a:xfrm>
              <a:custGeom>
                <a:avLst/>
                <a:gdLst>
                  <a:gd name="T0" fmla="*/ 57 w 495"/>
                  <a:gd name="T1" fmla="*/ 0 h 1675"/>
                  <a:gd name="T2" fmla="*/ 439 w 495"/>
                  <a:gd name="T3" fmla="*/ 0 h 1675"/>
                  <a:gd name="T4" fmla="*/ 457 w 495"/>
                  <a:gd name="T5" fmla="*/ 3 h 1675"/>
                  <a:gd name="T6" fmla="*/ 472 w 495"/>
                  <a:gd name="T7" fmla="*/ 11 h 1675"/>
                  <a:gd name="T8" fmla="*/ 484 w 495"/>
                  <a:gd name="T9" fmla="*/ 23 h 1675"/>
                  <a:gd name="T10" fmla="*/ 493 w 495"/>
                  <a:gd name="T11" fmla="*/ 39 h 1675"/>
                  <a:gd name="T12" fmla="*/ 495 w 495"/>
                  <a:gd name="T13" fmla="*/ 57 h 1675"/>
                  <a:gd name="T14" fmla="*/ 495 w 495"/>
                  <a:gd name="T15" fmla="*/ 1619 h 1675"/>
                  <a:gd name="T16" fmla="*/ 493 w 495"/>
                  <a:gd name="T17" fmla="*/ 1637 h 1675"/>
                  <a:gd name="T18" fmla="*/ 484 w 495"/>
                  <a:gd name="T19" fmla="*/ 1652 h 1675"/>
                  <a:gd name="T20" fmla="*/ 472 w 495"/>
                  <a:gd name="T21" fmla="*/ 1664 h 1675"/>
                  <a:gd name="T22" fmla="*/ 457 w 495"/>
                  <a:gd name="T23" fmla="*/ 1672 h 1675"/>
                  <a:gd name="T24" fmla="*/ 439 w 495"/>
                  <a:gd name="T25" fmla="*/ 1675 h 1675"/>
                  <a:gd name="T26" fmla="*/ 57 w 495"/>
                  <a:gd name="T27" fmla="*/ 1675 h 1675"/>
                  <a:gd name="T28" fmla="*/ 39 w 495"/>
                  <a:gd name="T29" fmla="*/ 1672 h 1675"/>
                  <a:gd name="T30" fmla="*/ 23 w 495"/>
                  <a:gd name="T31" fmla="*/ 1664 h 1675"/>
                  <a:gd name="T32" fmla="*/ 10 w 495"/>
                  <a:gd name="T33" fmla="*/ 1652 h 1675"/>
                  <a:gd name="T34" fmla="*/ 3 w 495"/>
                  <a:gd name="T35" fmla="*/ 1637 h 1675"/>
                  <a:gd name="T36" fmla="*/ 0 w 495"/>
                  <a:gd name="T37" fmla="*/ 1619 h 1675"/>
                  <a:gd name="T38" fmla="*/ 0 w 495"/>
                  <a:gd name="T39" fmla="*/ 57 h 1675"/>
                  <a:gd name="T40" fmla="*/ 3 w 495"/>
                  <a:gd name="T41" fmla="*/ 39 h 1675"/>
                  <a:gd name="T42" fmla="*/ 10 w 495"/>
                  <a:gd name="T43" fmla="*/ 23 h 1675"/>
                  <a:gd name="T44" fmla="*/ 23 w 495"/>
                  <a:gd name="T45" fmla="*/ 11 h 1675"/>
                  <a:gd name="T46" fmla="*/ 39 w 495"/>
                  <a:gd name="T47" fmla="*/ 3 h 1675"/>
                  <a:gd name="T48" fmla="*/ 57 w 495"/>
                  <a:gd name="T49" fmla="*/ 0 h 1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5" h="1675">
                    <a:moveTo>
                      <a:pt x="57" y="0"/>
                    </a:moveTo>
                    <a:lnTo>
                      <a:pt x="439" y="0"/>
                    </a:lnTo>
                    <a:lnTo>
                      <a:pt x="457" y="3"/>
                    </a:lnTo>
                    <a:lnTo>
                      <a:pt x="472" y="11"/>
                    </a:lnTo>
                    <a:lnTo>
                      <a:pt x="484" y="23"/>
                    </a:lnTo>
                    <a:lnTo>
                      <a:pt x="493" y="39"/>
                    </a:lnTo>
                    <a:lnTo>
                      <a:pt x="495" y="57"/>
                    </a:lnTo>
                    <a:lnTo>
                      <a:pt x="495" y="1619"/>
                    </a:lnTo>
                    <a:lnTo>
                      <a:pt x="493" y="1637"/>
                    </a:lnTo>
                    <a:lnTo>
                      <a:pt x="484" y="1652"/>
                    </a:lnTo>
                    <a:lnTo>
                      <a:pt x="472" y="1664"/>
                    </a:lnTo>
                    <a:lnTo>
                      <a:pt x="457" y="1672"/>
                    </a:lnTo>
                    <a:lnTo>
                      <a:pt x="439" y="1675"/>
                    </a:lnTo>
                    <a:lnTo>
                      <a:pt x="57" y="1675"/>
                    </a:lnTo>
                    <a:lnTo>
                      <a:pt x="39" y="1672"/>
                    </a:lnTo>
                    <a:lnTo>
                      <a:pt x="23" y="1664"/>
                    </a:lnTo>
                    <a:lnTo>
                      <a:pt x="10" y="1652"/>
                    </a:lnTo>
                    <a:lnTo>
                      <a:pt x="3" y="1637"/>
                    </a:lnTo>
                    <a:lnTo>
                      <a:pt x="0" y="1619"/>
                    </a:lnTo>
                    <a:lnTo>
                      <a:pt x="0" y="57"/>
                    </a:lnTo>
                    <a:lnTo>
                      <a:pt x="3" y="39"/>
                    </a:lnTo>
                    <a:lnTo>
                      <a:pt x="10" y="23"/>
                    </a:lnTo>
                    <a:lnTo>
                      <a:pt x="23" y="11"/>
                    </a:lnTo>
                    <a:lnTo>
                      <a:pt x="39" y="3"/>
                    </a:lnTo>
                    <a:lnTo>
                      <a:pt x="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grpSp>
      <p:grpSp>
        <p:nvGrpSpPr>
          <p:cNvPr id="22" name="Group 21">
            <a:extLst>
              <a:ext uri="{FF2B5EF4-FFF2-40B4-BE49-F238E27FC236}">
                <a16:creationId xmlns:a16="http://schemas.microsoft.com/office/drawing/2014/main" id="{1F15F353-E5A7-48FC-9EF4-51D53179434F}"/>
              </a:ext>
            </a:extLst>
          </p:cNvPr>
          <p:cNvGrpSpPr/>
          <p:nvPr/>
        </p:nvGrpSpPr>
        <p:grpSpPr>
          <a:xfrm>
            <a:off x="6361810" y="1712132"/>
            <a:ext cx="1398536" cy="2102436"/>
            <a:chOff x="8482413" y="2282843"/>
            <a:chExt cx="1864715" cy="2803248"/>
          </a:xfrm>
        </p:grpSpPr>
        <p:grpSp>
          <p:nvGrpSpPr>
            <p:cNvPr id="20" name="Group 19">
              <a:extLst>
                <a:ext uri="{FF2B5EF4-FFF2-40B4-BE49-F238E27FC236}">
                  <a16:creationId xmlns:a16="http://schemas.microsoft.com/office/drawing/2014/main" id="{5B60FC96-907E-4654-B231-902FB1587809}"/>
                </a:ext>
              </a:extLst>
            </p:cNvPr>
            <p:cNvGrpSpPr/>
            <p:nvPr/>
          </p:nvGrpSpPr>
          <p:grpSpPr>
            <a:xfrm>
              <a:off x="8482413" y="2282843"/>
              <a:ext cx="1864715" cy="2803248"/>
              <a:chOff x="8520131" y="2867618"/>
              <a:chExt cx="1864715" cy="2803248"/>
            </a:xfrm>
          </p:grpSpPr>
          <p:sp>
            <p:nvSpPr>
              <p:cNvPr id="14" name="Freeform 14">
                <a:extLst>
                  <a:ext uri="{FF2B5EF4-FFF2-40B4-BE49-F238E27FC236}">
                    <a16:creationId xmlns:a16="http://schemas.microsoft.com/office/drawing/2014/main" id="{7DF4873F-1C59-4B85-A322-78028C57AA36}"/>
                  </a:ext>
                </a:extLst>
              </p:cNvPr>
              <p:cNvSpPr>
                <a:spLocks noEditPoints="1"/>
              </p:cNvSpPr>
              <p:nvPr/>
            </p:nvSpPr>
            <p:spPr bwMode="auto">
              <a:xfrm>
                <a:off x="8520131" y="2867618"/>
                <a:ext cx="1864715" cy="2803248"/>
              </a:xfrm>
              <a:custGeom>
                <a:avLst/>
                <a:gdLst>
                  <a:gd name="T0" fmla="*/ 756 w 1510"/>
                  <a:gd name="T1" fmla="*/ 2270 h 2270"/>
                  <a:gd name="T2" fmla="*/ 0 w 1510"/>
                  <a:gd name="T3" fmla="*/ 1795 h 2270"/>
                  <a:gd name="T4" fmla="*/ 0 w 1510"/>
                  <a:gd name="T5" fmla="*/ 539 h 2270"/>
                  <a:gd name="T6" fmla="*/ 756 w 1510"/>
                  <a:gd name="T7" fmla="*/ 0 h 2270"/>
                  <a:gd name="T8" fmla="*/ 1510 w 1510"/>
                  <a:gd name="T9" fmla="*/ 539 h 2270"/>
                  <a:gd name="T10" fmla="*/ 1510 w 1510"/>
                  <a:gd name="T11" fmla="*/ 1795 h 2270"/>
                  <a:gd name="T12" fmla="*/ 756 w 1510"/>
                  <a:gd name="T13" fmla="*/ 2270 h 2270"/>
                  <a:gd name="T14" fmla="*/ 117 w 1510"/>
                  <a:gd name="T15" fmla="*/ 1730 h 2270"/>
                  <a:gd name="T16" fmla="*/ 756 w 1510"/>
                  <a:gd name="T17" fmla="*/ 2132 h 2270"/>
                  <a:gd name="T18" fmla="*/ 1393 w 1510"/>
                  <a:gd name="T19" fmla="*/ 1730 h 2270"/>
                  <a:gd name="T20" fmla="*/ 1393 w 1510"/>
                  <a:gd name="T21" fmla="*/ 599 h 2270"/>
                  <a:gd name="T22" fmla="*/ 756 w 1510"/>
                  <a:gd name="T23" fmla="*/ 143 h 2270"/>
                  <a:gd name="T24" fmla="*/ 117 w 1510"/>
                  <a:gd name="T25" fmla="*/ 599 h 2270"/>
                  <a:gd name="T26" fmla="*/ 117 w 1510"/>
                  <a:gd name="T27" fmla="*/ 1730 h 2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2270">
                    <a:moveTo>
                      <a:pt x="756" y="2270"/>
                    </a:moveTo>
                    <a:lnTo>
                      <a:pt x="0" y="1795"/>
                    </a:lnTo>
                    <a:lnTo>
                      <a:pt x="0" y="539"/>
                    </a:lnTo>
                    <a:lnTo>
                      <a:pt x="756" y="0"/>
                    </a:lnTo>
                    <a:lnTo>
                      <a:pt x="1510" y="539"/>
                    </a:lnTo>
                    <a:lnTo>
                      <a:pt x="1510" y="1795"/>
                    </a:lnTo>
                    <a:lnTo>
                      <a:pt x="756" y="2270"/>
                    </a:lnTo>
                    <a:close/>
                    <a:moveTo>
                      <a:pt x="117" y="1730"/>
                    </a:moveTo>
                    <a:lnTo>
                      <a:pt x="756" y="2132"/>
                    </a:lnTo>
                    <a:lnTo>
                      <a:pt x="1393" y="1730"/>
                    </a:lnTo>
                    <a:lnTo>
                      <a:pt x="1393" y="599"/>
                    </a:lnTo>
                    <a:lnTo>
                      <a:pt x="756" y="143"/>
                    </a:lnTo>
                    <a:lnTo>
                      <a:pt x="117" y="599"/>
                    </a:lnTo>
                    <a:lnTo>
                      <a:pt x="117" y="173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5" name="Freeform 15">
                <a:extLst>
                  <a:ext uri="{FF2B5EF4-FFF2-40B4-BE49-F238E27FC236}">
                    <a16:creationId xmlns:a16="http://schemas.microsoft.com/office/drawing/2014/main" id="{CCBD3138-61A4-4517-B716-8B4D99679B36}"/>
                  </a:ext>
                </a:extLst>
              </p:cNvPr>
              <p:cNvSpPr>
                <a:spLocks/>
              </p:cNvSpPr>
              <p:nvPr/>
            </p:nvSpPr>
            <p:spPr bwMode="auto">
              <a:xfrm>
                <a:off x="8767113" y="3244266"/>
                <a:ext cx="1370751" cy="1553518"/>
              </a:xfrm>
              <a:custGeom>
                <a:avLst/>
                <a:gdLst>
                  <a:gd name="T0" fmla="*/ 1110 w 1110"/>
                  <a:gd name="T1" fmla="*/ 907 h 1258"/>
                  <a:gd name="T2" fmla="*/ 1110 w 1110"/>
                  <a:gd name="T3" fmla="*/ 397 h 1258"/>
                  <a:gd name="T4" fmla="*/ 556 w 1110"/>
                  <a:gd name="T5" fmla="*/ 0 h 1258"/>
                  <a:gd name="T6" fmla="*/ 0 w 1110"/>
                  <a:gd name="T7" fmla="*/ 397 h 1258"/>
                  <a:gd name="T8" fmla="*/ 0 w 1110"/>
                  <a:gd name="T9" fmla="*/ 907 h 1258"/>
                  <a:gd name="T10" fmla="*/ 556 w 1110"/>
                  <a:gd name="T11" fmla="*/ 1258 h 1258"/>
                  <a:gd name="T12" fmla="*/ 1110 w 1110"/>
                  <a:gd name="T13" fmla="*/ 907 h 1258"/>
                </a:gdLst>
                <a:ahLst/>
                <a:cxnLst>
                  <a:cxn ang="0">
                    <a:pos x="T0" y="T1"/>
                  </a:cxn>
                  <a:cxn ang="0">
                    <a:pos x="T2" y="T3"/>
                  </a:cxn>
                  <a:cxn ang="0">
                    <a:pos x="T4" y="T5"/>
                  </a:cxn>
                  <a:cxn ang="0">
                    <a:pos x="T6" y="T7"/>
                  </a:cxn>
                  <a:cxn ang="0">
                    <a:pos x="T8" y="T9"/>
                  </a:cxn>
                  <a:cxn ang="0">
                    <a:pos x="T10" y="T11"/>
                  </a:cxn>
                  <a:cxn ang="0">
                    <a:pos x="T12" y="T13"/>
                  </a:cxn>
                </a:cxnLst>
                <a:rect l="0" t="0" r="r" b="b"/>
                <a:pathLst>
                  <a:path w="1110" h="1258">
                    <a:moveTo>
                      <a:pt x="1110" y="907"/>
                    </a:moveTo>
                    <a:lnTo>
                      <a:pt x="1110" y="397"/>
                    </a:lnTo>
                    <a:lnTo>
                      <a:pt x="556" y="0"/>
                    </a:lnTo>
                    <a:lnTo>
                      <a:pt x="0" y="397"/>
                    </a:lnTo>
                    <a:lnTo>
                      <a:pt x="0" y="907"/>
                    </a:lnTo>
                    <a:lnTo>
                      <a:pt x="556" y="1258"/>
                    </a:lnTo>
                    <a:lnTo>
                      <a:pt x="1110" y="907"/>
                    </a:lnTo>
                    <a:close/>
                  </a:path>
                </a:pathLst>
              </a:custGeom>
              <a:solidFill>
                <a:schemeClr val="accent4">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6" name="Freeform 16">
                <a:extLst>
                  <a:ext uri="{FF2B5EF4-FFF2-40B4-BE49-F238E27FC236}">
                    <a16:creationId xmlns:a16="http://schemas.microsoft.com/office/drawing/2014/main" id="{58F8A1C6-E3C8-457D-9BA3-C83DC5DEE92D}"/>
                  </a:ext>
                </a:extLst>
              </p:cNvPr>
              <p:cNvSpPr>
                <a:spLocks/>
              </p:cNvSpPr>
              <p:nvPr/>
            </p:nvSpPr>
            <p:spPr bwMode="auto">
              <a:xfrm>
                <a:off x="8767113" y="4570561"/>
                <a:ext cx="1370751" cy="770584"/>
              </a:xfrm>
              <a:custGeom>
                <a:avLst/>
                <a:gdLst>
                  <a:gd name="T0" fmla="*/ 556 w 1110"/>
                  <a:gd name="T1" fmla="*/ 352 h 624"/>
                  <a:gd name="T2" fmla="*/ 0 w 1110"/>
                  <a:gd name="T3" fmla="*/ 0 h 624"/>
                  <a:gd name="T4" fmla="*/ 0 w 1110"/>
                  <a:gd name="T5" fmla="*/ 274 h 624"/>
                  <a:gd name="T6" fmla="*/ 556 w 1110"/>
                  <a:gd name="T7" fmla="*/ 624 h 624"/>
                  <a:gd name="T8" fmla="*/ 1110 w 1110"/>
                  <a:gd name="T9" fmla="*/ 274 h 624"/>
                  <a:gd name="T10" fmla="*/ 1110 w 1110"/>
                  <a:gd name="T11" fmla="*/ 0 h 624"/>
                  <a:gd name="T12" fmla="*/ 556 w 1110"/>
                  <a:gd name="T13" fmla="*/ 352 h 624"/>
                </a:gdLst>
                <a:ahLst/>
                <a:cxnLst>
                  <a:cxn ang="0">
                    <a:pos x="T0" y="T1"/>
                  </a:cxn>
                  <a:cxn ang="0">
                    <a:pos x="T2" y="T3"/>
                  </a:cxn>
                  <a:cxn ang="0">
                    <a:pos x="T4" y="T5"/>
                  </a:cxn>
                  <a:cxn ang="0">
                    <a:pos x="T6" y="T7"/>
                  </a:cxn>
                  <a:cxn ang="0">
                    <a:pos x="T8" y="T9"/>
                  </a:cxn>
                  <a:cxn ang="0">
                    <a:pos x="T10" y="T11"/>
                  </a:cxn>
                  <a:cxn ang="0">
                    <a:pos x="T12" y="T13"/>
                  </a:cxn>
                </a:cxnLst>
                <a:rect l="0" t="0" r="r" b="b"/>
                <a:pathLst>
                  <a:path w="1110" h="624">
                    <a:moveTo>
                      <a:pt x="556" y="352"/>
                    </a:moveTo>
                    <a:lnTo>
                      <a:pt x="0" y="0"/>
                    </a:lnTo>
                    <a:lnTo>
                      <a:pt x="0" y="274"/>
                    </a:lnTo>
                    <a:lnTo>
                      <a:pt x="556" y="624"/>
                    </a:lnTo>
                    <a:lnTo>
                      <a:pt x="1110" y="274"/>
                    </a:lnTo>
                    <a:lnTo>
                      <a:pt x="1110" y="0"/>
                    </a:lnTo>
                    <a:lnTo>
                      <a:pt x="556" y="352"/>
                    </a:lnTo>
                    <a:close/>
                  </a:path>
                </a:pathLst>
              </a:custGeom>
              <a:solidFill>
                <a:schemeClr val="accent4">
                  <a:lumMod val="50000"/>
                </a:schemeClr>
              </a:solidFill>
              <a:ln>
                <a:noFill/>
              </a:ln>
            </p:spPr>
            <p:txBody>
              <a:bodyPr vert="horz" wrap="square" lIns="68580" tIns="34290" rIns="68580" bIns="34290" numCol="1" anchor="t" anchorCtr="0" compatLnSpc="1">
                <a:prstTxWarp prst="textNoShape">
                  <a:avLst/>
                </a:prstTxWarp>
              </a:bodyPr>
              <a:lstStyle/>
              <a:p>
                <a:endParaRPr lang="en-US" sz="1013"/>
              </a:p>
            </p:txBody>
          </p:sp>
        </p:grpSp>
        <p:sp>
          <p:nvSpPr>
            <p:cNvPr id="34" name="Freeform 741">
              <a:extLst>
                <a:ext uri="{FF2B5EF4-FFF2-40B4-BE49-F238E27FC236}">
                  <a16:creationId xmlns:a16="http://schemas.microsoft.com/office/drawing/2014/main" id="{433568F3-D69F-4376-A890-260641766886}"/>
                </a:ext>
              </a:extLst>
            </p:cNvPr>
            <p:cNvSpPr>
              <a:spLocks noEditPoints="1"/>
            </p:cNvSpPr>
            <p:nvPr/>
          </p:nvSpPr>
          <p:spPr bwMode="auto">
            <a:xfrm>
              <a:off x="8999625" y="3093413"/>
              <a:ext cx="830292" cy="761974"/>
            </a:xfrm>
            <a:custGeom>
              <a:avLst/>
              <a:gdLst>
                <a:gd name="T0" fmla="*/ 832 w 3321"/>
                <a:gd name="T1" fmla="*/ 1432 h 3043"/>
                <a:gd name="T2" fmla="*/ 261 w 3321"/>
                <a:gd name="T3" fmla="*/ 1721 h 3043"/>
                <a:gd name="T4" fmla="*/ 832 w 3321"/>
                <a:gd name="T5" fmla="*/ 2011 h 3043"/>
                <a:gd name="T6" fmla="*/ 1401 w 3321"/>
                <a:gd name="T7" fmla="*/ 1721 h 3043"/>
                <a:gd name="T8" fmla="*/ 832 w 3321"/>
                <a:gd name="T9" fmla="*/ 1432 h 3043"/>
                <a:gd name="T10" fmla="*/ 2489 w 3321"/>
                <a:gd name="T11" fmla="*/ 1426 h 3043"/>
                <a:gd name="T12" fmla="*/ 1920 w 3321"/>
                <a:gd name="T13" fmla="*/ 1717 h 3043"/>
                <a:gd name="T14" fmla="*/ 2489 w 3321"/>
                <a:gd name="T15" fmla="*/ 2007 h 3043"/>
                <a:gd name="T16" fmla="*/ 3059 w 3321"/>
                <a:gd name="T17" fmla="*/ 1717 h 3043"/>
                <a:gd name="T18" fmla="*/ 2489 w 3321"/>
                <a:gd name="T19" fmla="*/ 1426 h 3043"/>
                <a:gd name="T20" fmla="*/ 1662 w 3321"/>
                <a:gd name="T21" fmla="*/ 133 h 3043"/>
                <a:gd name="T22" fmla="*/ 1093 w 3321"/>
                <a:gd name="T23" fmla="*/ 423 h 3043"/>
                <a:gd name="T24" fmla="*/ 1662 w 3321"/>
                <a:gd name="T25" fmla="*/ 714 h 3043"/>
                <a:gd name="T26" fmla="*/ 2233 w 3321"/>
                <a:gd name="T27" fmla="*/ 423 h 3043"/>
                <a:gd name="T28" fmla="*/ 1662 w 3321"/>
                <a:gd name="T29" fmla="*/ 133 h 3043"/>
                <a:gd name="T30" fmla="*/ 1662 w 3321"/>
                <a:gd name="T31" fmla="*/ 0 h 3043"/>
                <a:gd name="T32" fmla="*/ 1662 w 3321"/>
                <a:gd name="T33" fmla="*/ 0 h 3043"/>
                <a:gd name="T34" fmla="*/ 2494 w 3321"/>
                <a:gd name="T35" fmla="*/ 423 h 3043"/>
                <a:gd name="T36" fmla="*/ 2494 w 3321"/>
                <a:gd name="T37" fmla="*/ 1296 h 3043"/>
                <a:gd name="T38" fmla="*/ 3321 w 3321"/>
                <a:gd name="T39" fmla="*/ 1717 h 3043"/>
                <a:gd name="T40" fmla="*/ 3321 w 3321"/>
                <a:gd name="T41" fmla="*/ 2615 h 3043"/>
                <a:gd name="T42" fmla="*/ 2489 w 3321"/>
                <a:gd name="T43" fmla="*/ 3038 h 3043"/>
                <a:gd name="T44" fmla="*/ 1662 w 3321"/>
                <a:gd name="T45" fmla="*/ 2617 h 3043"/>
                <a:gd name="T46" fmla="*/ 1662 w 3321"/>
                <a:gd name="T47" fmla="*/ 2619 h 3043"/>
                <a:gd name="T48" fmla="*/ 832 w 3321"/>
                <a:gd name="T49" fmla="*/ 3043 h 3043"/>
                <a:gd name="T50" fmla="*/ 0 w 3321"/>
                <a:gd name="T51" fmla="*/ 2619 h 3043"/>
                <a:gd name="T52" fmla="*/ 0 w 3321"/>
                <a:gd name="T53" fmla="*/ 1721 h 3043"/>
                <a:gd name="T54" fmla="*/ 832 w 3321"/>
                <a:gd name="T55" fmla="*/ 1298 h 3043"/>
                <a:gd name="T56" fmla="*/ 832 w 3321"/>
                <a:gd name="T57" fmla="*/ 423 h 3043"/>
                <a:gd name="T58" fmla="*/ 1662 w 3321"/>
                <a:gd name="T59" fmla="*/ 0 h 3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21" h="3043">
                  <a:moveTo>
                    <a:pt x="832" y="1432"/>
                  </a:moveTo>
                  <a:lnTo>
                    <a:pt x="261" y="1721"/>
                  </a:lnTo>
                  <a:lnTo>
                    <a:pt x="832" y="2011"/>
                  </a:lnTo>
                  <a:lnTo>
                    <a:pt x="1401" y="1721"/>
                  </a:lnTo>
                  <a:lnTo>
                    <a:pt x="832" y="1432"/>
                  </a:lnTo>
                  <a:close/>
                  <a:moveTo>
                    <a:pt x="2489" y="1426"/>
                  </a:moveTo>
                  <a:lnTo>
                    <a:pt x="1920" y="1717"/>
                  </a:lnTo>
                  <a:lnTo>
                    <a:pt x="2489" y="2007"/>
                  </a:lnTo>
                  <a:lnTo>
                    <a:pt x="3059" y="1717"/>
                  </a:lnTo>
                  <a:lnTo>
                    <a:pt x="2489" y="1426"/>
                  </a:lnTo>
                  <a:close/>
                  <a:moveTo>
                    <a:pt x="1662" y="133"/>
                  </a:moveTo>
                  <a:lnTo>
                    <a:pt x="1093" y="423"/>
                  </a:lnTo>
                  <a:lnTo>
                    <a:pt x="1662" y="714"/>
                  </a:lnTo>
                  <a:lnTo>
                    <a:pt x="2233" y="423"/>
                  </a:lnTo>
                  <a:lnTo>
                    <a:pt x="1662" y="133"/>
                  </a:lnTo>
                  <a:close/>
                  <a:moveTo>
                    <a:pt x="1662" y="0"/>
                  </a:moveTo>
                  <a:lnTo>
                    <a:pt x="1662" y="0"/>
                  </a:lnTo>
                  <a:lnTo>
                    <a:pt x="2494" y="423"/>
                  </a:lnTo>
                  <a:lnTo>
                    <a:pt x="2494" y="1296"/>
                  </a:lnTo>
                  <a:lnTo>
                    <a:pt x="3321" y="1717"/>
                  </a:lnTo>
                  <a:lnTo>
                    <a:pt x="3321" y="2615"/>
                  </a:lnTo>
                  <a:lnTo>
                    <a:pt x="2489" y="3038"/>
                  </a:lnTo>
                  <a:lnTo>
                    <a:pt x="1662" y="2617"/>
                  </a:lnTo>
                  <a:lnTo>
                    <a:pt x="1662" y="2619"/>
                  </a:lnTo>
                  <a:lnTo>
                    <a:pt x="832" y="3043"/>
                  </a:lnTo>
                  <a:lnTo>
                    <a:pt x="0" y="2619"/>
                  </a:lnTo>
                  <a:lnTo>
                    <a:pt x="0" y="1721"/>
                  </a:lnTo>
                  <a:lnTo>
                    <a:pt x="832" y="1298"/>
                  </a:lnTo>
                  <a:lnTo>
                    <a:pt x="832" y="423"/>
                  </a:lnTo>
                  <a:lnTo>
                    <a:pt x="1662"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grpSp>
        <p:nvGrpSpPr>
          <p:cNvPr id="18" name="Group 17">
            <a:extLst>
              <a:ext uri="{FF2B5EF4-FFF2-40B4-BE49-F238E27FC236}">
                <a16:creationId xmlns:a16="http://schemas.microsoft.com/office/drawing/2014/main" id="{A14FCEAC-A041-46CC-9C63-89942D4D122B}"/>
              </a:ext>
            </a:extLst>
          </p:cNvPr>
          <p:cNvGrpSpPr/>
          <p:nvPr/>
        </p:nvGrpSpPr>
        <p:grpSpPr>
          <a:xfrm>
            <a:off x="3062325" y="1712132"/>
            <a:ext cx="1398536" cy="2102436"/>
            <a:chOff x="4083099" y="2282843"/>
            <a:chExt cx="1864715" cy="2803248"/>
          </a:xfrm>
        </p:grpSpPr>
        <p:grpSp>
          <p:nvGrpSpPr>
            <p:cNvPr id="4" name="Group 3">
              <a:extLst>
                <a:ext uri="{FF2B5EF4-FFF2-40B4-BE49-F238E27FC236}">
                  <a16:creationId xmlns:a16="http://schemas.microsoft.com/office/drawing/2014/main" id="{9322C858-FA7F-4ECF-8AC8-8718065DBA3A}"/>
                </a:ext>
              </a:extLst>
            </p:cNvPr>
            <p:cNvGrpSpPr/>
            <p:nvPr/>
          </p:nvGrpSpPr>
          <p:grpSpPr>
            <a:xfrm>
              <a:off x="4083099" y="2282843"/>
              <a:ext cx="1864715" cy="2803248"/>
              <a:chOff x="4044814" y="2867618"/>
              <a:chExt cx="1864715" cy="2803248"/>
            </a:xfrm>
          </p:grpSpPr>
          <p:sp>
            <p:nvSpPr>
              <p:cNvPr id="8" name="Freeform 8">
                <a:extLst>
                  <a:ext uri="{FF2B5EF4-FFF2-40B4-BE49-F238E27FC236}">
                    <a16:creationId xmlns:a16="http://schemas.microsoft.com/office/drawing/2014/main" id="{54686791-6CC2-4D4C-9F3F-5D9E4BE0A923}"/>
                  </a:ext>
                </a:extLst>
              </p:cNvPr>
              <p:cNvSpPr>
                <a:spLocks noEditPoints="1"/>
              </p:cNvSpPr>
              <p:nvPr/>
            </p:nvSpPr>
            <p:spPr bwMode="auto">
              <a:xfrm>
                <a:off x="4044814" y="2867618"/>
                <a:ext cx="1864715" cy="2803248"/>
              </a:xfrm>
              <a:custGeom>
                <a:avLst/>
                <a:gdLst>
                  <a:gd name="T0" fmla="*/ 756 w 1510"/>
                  <a:gd name="T1" fmla="*/ 2270 h 2270"/>
                  <a:gd name="T2" fmla="*/ 0 w 1510"/>
                  <a:gd name="T3" fmla="*/ 1795 h 2270"/>
                  <a:gd name="T4" fmla="*/ 0 w 1510"/>
                  <a:gd name="T5" fmla="*/ 539 h 2270"/>
                  <a:gd name="T6" fmla="*/ 756 w 1510"/>
                  <a:gd name="T7" fmla="*/ 0 h 2270"/>
                  <a:gd name="T8" fmla="*/ 1510 w 1510"/>
                  <a:gd name="T9" fmla="*/ 539 h 2270"/>
                  <a:gd name="T10" fmla="*/ 1510 w 1510"/>
                  <a:gd name="T11" fmla="*/ 1795 h 2270"/>
                  <a:gd name="T12" fmla="*/ 756 w 1510"/>
                  <a:gd name="T13" fmla="*/ 2270 h 2270"/>
                  <a:gd name="T14" fmla="*/ 117 w 1510"/>
                  <a:gd name="T15" fmla="*/ 1730 h 2270"/>
                  <a:gd name="T16" fmla="*/ 756 w 1510"/>
                  <a:gd name="T17" fmla="*/ 2132 h 2270"/>
                  <a:gd name="T18" fmla="*/ 1393 w 1510"/>
                  <a:gd name="T19" fmla="*/ 1730 h 2270"/>
                  <a:gd name="T20" fmla="*/ 1393 w 1510"/>
                  <a:gd name="T21" fmla="*/ 599 h 2270"/>
                  <a:gd name="T22" fmla="*/ 756 w 1510"/>
                  <a:gd name="T23" fmla="*/ 143 h 2270"/>
                  <a:gd name="T24" fmla="*/ 117 w 1510"/>
                  <a:gd name="T25" fmla="*/ 599 h 2270"/>
                  <a:gd name="T26" fmla="*/ 117 w 1510"/>
                  <a:gd name="T27" fmla="*/ 1730 h 2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2270">
                    <a:moveTo>
                      <a:pt x="756" y="2270"/>
                    </a:moveTo>
                    <a:lnTo>
                      <a:pt x="0" y="1795"/>
                    </a:lnTo>
                    <a:lnTo>
                      <a:pt x="0" y="539"/>
                    </a:lnTo>
                    <a:lnTo>
                      <a:pt x="756" y="0"/>
                    </a:lnTo>
                    <a:lnTo>
                      <a:pt x="1510" y="539"/>
                    </a:lnTo>
                    <a:lnTo>
                      <a:pt x="1510" y="1795"/>
                    </a:lnTo>
                    <a:lnTo>
                      <a:pt x="756" y="2270"/>
                    </a:lnTo>
                    <a:close/>
                    <a:moveTo>
                      <a:pt x="117" y="1730"/>
                    </a:moveTo>
                    <a:lnTo>
                      <a:pt x="756" y="2132"/>
                    </a:lnTo>
                    <a:lnTo>
                      <a:pt x="1393" y="1730"/>
                    </a:lnTo>
                    <a:lnTo>
                      <a:pt x="1393" y="599"/>
                    </a:lnTo>
                    <a:lnTo>
                      <a:pt x="756" y="143"/>
                    </a:lnTo>
                    <a:lnTo>
                      <a:pt x="117" y="599"/>
                    </a:lnTo>
                    <a:lnTo>
                      <a:pt x="117" y="173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9" name="Freeform 9">
                <a:extLst>
                  <a:ext uri="{FF2B5EF4-FFF2-40B4-BE49-F238E27FC236}">
                    <a16:creationId xmlns:a16="http://schemas.microsoft.com/office/drawing/2014/main" id="{23CDFD5A-0412-4591-AE76-678942C78133}"/>
                  </a:ext>
                </a:extLst>
              </p:cNvPr>
              <p:cNvSpPr>
                <a:spLocks/>
              </p:cNvSpPr>
              <p:nvPr/>
            </p:nvSpPr>
            <p:spPr bwMode="auto">
              <a:xfrm>
                <a:off x="4291796" y="3244266"/>
                <a:ext cx="1370751" cy="1553518"/>
              </a:xfrm>
              <a:custGeom>
                <a:avLst/>
                <a:gdLst>
                  <a:gd name="T0" fmla="*/ 1110 w 1110"/>
                  <a:gd name="T1" fmla="*/ 907 h 1258"/>
                  <a:gd name="T2" fmla="*/ 1110 w 1110"/>
                  <a:gd name="T3" fmla="*/ 397 h 1258"/>
                  <a:gd name="T4" fmla="*/ 556 w 1110"/>
                  <a:gd name="T5" fmla="*/ 0 h 1258"/>
                  <a:gd name="T6" fmla="*/ 0 w 1110"/>
                  <a:gd name="T7" fmla="*/ 397 h 1258"/>
                  <a:gd name="T8" fmla="*/ 0 w 1110"/>
                  <a:gd name="T9" fmla="*/ 907 h 1258"/>
                  <a:gd name="T10" fmla="*/ 556 w 1110"/>
                  <a:gd name="T11" fmla="*/ 1258 h 1258"/>
                  <a:gd name="T12" fmla="*/ 1110 w 1110"/>
                  <a:gd name="T13" fmla="*/ 907 h 1258"/>
                </a:gdLst>
                <a:ahLst/>
                <a:cxnLst>
                  <a:cxn ang="0">
                    <a:pos x="T0" y="T1"/>
                  </a:cxn>
                  <a:cxn ang="0">
                    <a:pos x="T2" y="T3"/>
                  </a:cxn>
                  <a:cxn ang="0">
                    <a:pos x="T4" y="T5"/>
                  </a:cxn>
                  <a:cxn ang="0">
                    <a:pos x="T6" y="T7"/>
                  </a:cxn>
                  <a:cxn ang="0">
                    <a:pos x="T8" y="T9"/>
                  </a:cxn>
                  <a:cxn ang="0">
                    <a:pos x="T10" y="T11"/>
                  </a:cxn>
                  <a:cxn ang="0">
                    <a:pos x="T12" y="T13"/>
                  </a:cxn>
                </a:cxnLst>
                <a:rect l="0" t="0" r="r" b="b"/>
                <a:pathLst>
                  <a:path w="1110" h="1258">
                    <a:moveTo>
                      <a:pt x="1110" y="907"/>
                    </a:moveTo>
                    <a:lnTo>
                      <a:pt x="1110" y="397"/>
                    </a:lnTo>
                    <a:lnTo>
                      <a:pt x="556" y="0"/>
                    </a:lnTo>
                    <a:lnTo>
                      <a:pt x="0" y="397"/>
                    </a:lnTo>
                    <a:lnTo>
                      <a:pt x="0" y="907"/>
                    </a:lnTo>
                    <a:lnTo>
                      <a:pt x="556" y="1258"/>
                    </a:lnTo>
                    <a:lnTo>
                      <a:pt x="1110" y="907"/>
                    </a:lnTo>
                    <a:close/>
                  </a:path>
                </a:pathLst>
              </a:custGeom>
              <a:solidFill>
                <a:schemeClr val="accent2">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0" name="Freeform 10">
                <a:extLst>
                  <a:ext uri="{FF2B5EF4-FFF2-40B4-BE49-F238E27FC236}">
                    <a16:creationId xmlns:a16="http://schemas.microsoft.com/office/drawing/2014/main" id="{577BC026-2DA9-4D1B-A6C9-8992BCB21FEA}"/>
                  </a:ext>
                </a:extLst>
              </p:cNvPr>
              <p:cNvSpPr>
                <a:spLocks/>
              </p:cNvSpPr>
              <p:nvPr/>
            </p:nvSpPr>
            <p:spPr bwMode="auto">
              <a:xfrm>
                <a:off x="4291796" y="4570561"/>
                <a:ext cx="1370751" cy="770584"/>
              </a:xfrm>
              <a:custGeom>
                <a:avLst/>
                <a:gdLst>
                  <a:gd name="T0" fmla="*/ 556 w 1110"/>
                  <a:gd name="T1" fmla="*/ 352 h 624"/>
                  <a:gd name="T2" fmla="*/ 0 w 1110"/>
                  <a:gd name="T3" fmla="*/ 0 h 624"/>
                  <a:gd name="T4" fmla="*/ 0 w 1110"/>
                  <a:gd name="T5" fmla="*/ 274 h 624"/>
                  <a:gd name="T6" fmla="*/ 556 w 1110"/>
                  <a:gd name="T7" fmla="*/ 624 h 624"/>
                  <a:gd name="T8" fmla="*/ 1110 w 1110"/>
                  <a:gd name="T9" fmla="*/ 274 h 624"/>
                  <a:gd name="T10" fmla="*/ 1110 w 1110"/>
                  <a:gd name="T11" fmla="*/ 0 h 624"/>
                  <a:gd name="T12" fmla="*/ 556 w 1110"/>
                  <a:gd name="T13" fmla="*/ 352 h 624"/>
                </a:gdLst>
                <a:ahLst/>
                <a:cxnLst>
                  <a:cxn ang="0">
                    <a:pos x="T0" y="T1"/>
                  </a:cxn>
                  <a:cxn ang="0">
                    <a:pos x="T2" y="T3"/>
                  </a:cxn>
                  <a:cxn ang="0">
                    <a:pos x="T4" y="T5"/>
                  </a:cxn>
                  <a:cxn ang="0">
                    <a:pos x="T6" y="T7"/>
                  </a:cxn>
                  <a:cxn ang="0">
                    <a:pos x="T8" y="T9"/>
                  </a:cxn>
                  <a:cxn ang="0">
                    <a:pos x="T10" y="T11"/>
                  </a:cxn>
                  <a:cxn ang="0">
                    <a:pos x="T12" y="T13"/>
                  </a:cxn>
                </a:cxnLst>
                <a:rect l="0" t="0" r="r" b="b"/>
                <a:pathLst>
                  <a:path w="1110" h="624">
                    <a:moveTo>
                      <a:pt x="556" y="352"/>
                    </a:moveTo>
                    <a:lnTo>
                      <a:pt x="0" y="0"/>
                    </a:lnTo>
                    <a:lnTo>
                      <a:pt x="0" y="274"/>
                    </a:lnTo>
                    <a:lnTo>
                      <a:pt x="556" y="624"/>
                    </a:lnTo>
                    <a:lnTo>
                      <a:pt x="1110" y="274"/>
                    </a:lnTo>
                    <a:lnTo>
                      <a:pt x="1110" y="0"/>
                    </a:lnTo>
                    <a:lnTo>
                      <a:pt x="556" y="352"/>
                    </a:lnTo>
                    <a:close/>
                  </a:path>
                </a:pathLst>
              </a:custGeom>
              <a:solidFill>
                <a:schemeClr val="accent2">
                  <a:lumMod val="50000"/>
                </a:schemeClr>
              </a:solidFill>
              <a:ln>
                <a:noFill/>
              </a:ln>
            </p:spPr>
            <p:txBody>
              <a:bodyPr vert="horz" wrap="square" lIns="68580" tIns="34290" rIns="68580" bIns="34290" numCol="1" anchor="t" anchorCtr="0" compatLnSpc="1">
                <a:prstTxWarp prst="textNoShape">
                  <a:avLst/>
                </a:prstTxWarp>
              </a:bodyPr>
              <a:lstStyle/>
              <a:p>
                <a:endParaRPr lang="en-US" sz="1013"/>
              </a:p>
            </p:txBody>
          </p:sp>
        </p:grpSp>
        <p:sp>
          <p:nvSpPr>
            <p:cNvPr id="35" name="Freeform 763">
              <a:extLst>
                <a:ext uri="{FF2B5EF4-FFF2-40B4-BE49-F238E27FC236}">
                  <a16:creationId xmlns:a16="http://schemas.microsoft.com/office/drawing/2014/main" id="{5F2710EB-1C6A-47FD-9944-09A50AEFEA44}"/>
                </a:ext>
              </a:extLst>
            </p:cNvPr>
            <p:cNvSpPr>
              <a:spLocks noEditPoints="1"/>
            </p:cNvSpPr>
            <p:nvPr/>
          </p:nvSpPr>
          <p:spPr bwMode="auto">
            <a:xfrm>
              <a:off x="4621808" y="3061027"/>
              <a:ext cx="787296" cy="826748"/>
            </a:xfrm>
            <a:custGeom>
              <a:avLst/>
              <a:gdLst>
                <a:gd name="T0" fmla="*/ 1608 w 3217"/>
                <a:gd name="T1" fmla="*/ 259 h 3376"/>
                <a:gd name="T2" fmla="*/ 506 w 3217"/>
                <a:gd name="T3" fmla="*/ 819 h 3376"/>
                <a:gd name="T4" fmla="*/ 1608 w 3217"/>
                <a:gd name="T5" fmla="*/ 1381 h 3376"/>
                <a:gd name="T6" fmla="*/ 2711 w 3217"/>
                <a:gd name="T7" fmla="*/ 819 h 3376"/>
                <a:gd name="T8" fmla="*/ 1608 w 3217"/>
                <a:gd name="T9" fmla="*/ 259 h 3376"/>
                <a:gd name="T10" fmla="*/ 1608 w 3217"/>
                <a:gd name="T11" fmla="*/ 0 h 3376"/>
                <a:gd name="T12" fmla="*/ 3217 w 3217"/>
                <a:gd name="T13" fmla="*/ 819 h 3376"/>
                <a:gd name="T14" fmla="*/ 3217 w 3217"/>
                <a:gd name="T15" fmla="*/ 2556 h 3376"/>
                <a:gd name="T16" fmla="*/ 1608 w 3217"/>
                <a:gd name="T17" fmla="*/ 3376 h 3376"/>
                <a:gd name="T18" fmla="*/ 0 w 3217"/>
                <a:gd name="T19" fmla="*/ 2556 h 3376"/>
                <a:gd name="T20" fmla="*/ 0 w 3217"/>
                <a:gd name="T21" fmla="*/ 819 h 3376"/>
                <a:gd name="T22" fmla="*/ 1608 w 3217"/>
                <a:gd name="T23" fmla="*/ 0 h 3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17" h="3376">
                  <a:moveTo>
                    <a:pt x="1608" y="259"/>
                  </a:moveTo>
                  <a:lnTo>
                    <a:pt x="506" y="819"/>
                  </a:lnTo>
                  <a:lnTo>
                    <a:pt x="1608" y="1381"/>
                  </a:lnTo>
                  <a:lnTo>
                    <a:pt x="2711" y="819"/>
                  </a:lnTo>
                  <a:lnTo>
                    <a:pt x="1608" y="259"/>
                  </a:lnTo>
                  <a:close/>
                  <a:moveTo>
                    <a:pt x="1608" y="0"/>
                  </a:moveTo>
                  <a:lnTo>
                    <a:pt x="3217" y="819"/>
                  </a:lnTo>
                  <a:lnTo>
                    <a:pt x="3217" y="2556"/>
                  </a:lnTo>
                  <a:lnTo>
                    <a:pt x="1608" y="3376"/>
                  </a:lnTo>
                  <a:lnTo>
                    <a:pt x="0" y="2556"/>
                  </a:lnTo>
                  <a:lnTo>
                    <a:pt x="0" y="819"/>
                  </a:lnTo>
                  <a:lnTo>
                    <a:pt x="1608"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grpSp>
        <p:nvGrpSpPr>
          <p:cNvPr id="21" name="Group 20">
            <a:extLst>
              <a:ext uri="{FF2B5EF4-FFF2-40B4-BE49-F238E27FC236}">
                <a16:creationId xmlns:a16="http://schemas.microsoft.com/office/drawing/2014/main" id="{CB374C75-FEE3-4098-84E1-2BCA353E9A63}"/>
              </a:ext>
            </a:extLst>
          </p:cNvPr>
          <p:cNvGrpSpPr/>
          <p:nvPr/>
        </p:nvGrpSpPr>
        <p:grpSpPr>
          <a:xfrm>
            <a:off x="4698539" y="1712132"/>
            <a:ext cx="1398536" cy="2102436"/>
            <a:chOff x="6264718" y="2282843"/>
            <a:chExt cx="1864715" cy="2803248"/>
          </a:xfrm>
        </p:grpSpPr>
        <p:grpSp>
          <p:nvGrpSpPr>
            <p:cNvPr id="19" name="Group 18">
              <a:extLst>
                <a:ext uri="{FF2B5EF4-FFF2-40B4-BE49-F238E27FC236}">
                  <a16:creationId xmlns:a16="http://schemas.microsoft.com/office/drawing/2014/main" id="{27F2C64D-67DA-4E91-999A-8DC09D09631C}"/>
                </a:ext>
              </a:extLst>
            </p:cNvPr>
            <p:cNvGrpSpPr/>
            <p:nvPr/>
          </p:nvGrpSpPr>
          <p:grpSpPr>
            <a:xfrm>
              <a:off x="6264718" y="2282843"/>
              <a:ext cx="1864715" cy="2803248"/>
              <a:chOff x="6282473" y="2867618"/>
              <a:chExt cx="1864715" cy="2803248"/>
            </a:xfrm>
          </p:grpSpPr>
          <p:sp>
            <p:nvSpPr>
              <p:cNvPr id="11" name="Freeform 11">
                <a:extLst>
                  <a:ext uri="{FF2B5EF4-FFF2-40B4-BE49-F238E27FC236}">
                    <a16:creationId xmlns:a16="http://schemas.microsoft.com/office/drawing/2014/main" id="{8E8A1F9E-5AC0-46A1-B712-C75416FEA5FE}"/>
                  </a:ext>
                </a:extLst>
              </p:cNvPr>
              <p:cNvSpPr>
                <a:spLocks noEditPoints="1"/>
              </p:cNvSpPr>
              <p:nvPr/>
            </p:nvSpPr>
            <p:spPr bwMode="auto">
              <a:xfrm>
                <a:off x="6282473" y="2867618"/>
                <a:ext cx="1864715" cy="2803248"/>
              </a:xfrm>
              <a:custGeom>
                <a:avLst/>
                <a:gdLst>
                  <a:gd name="T0" fmla="*/ 756 w 1510"/>
                  <a:gd name="T1" fmla="*/ 2270 h 2270"/>
                  <a:gd name="T2" fmla="*/ 0 w 1510"/>
                  <a:gd name="T3" fmla="*/ 1795 h 2270"/>
                  <a:gd name="T4" fmla="*/ 0 w 1510"/>
                  <a:gd name="T5" fmla="*/ 539 h 2270"/>
                  <a:gd name="T6" fmla="*/ 756 w 1510"/>
                  <a:gd name="T7" fmla="*/ 0 h 2270"/>
                  <a:gd name="T8" fmla="*/ 1510 w 1510"/>
                  <a:gd name="T9" fmla="*/ 539 h 2270"/>
                  <a:gd name="T10" fmla="*/ 1510 w 1510"/>
                  <a:gd name="T11" fmla="*/ 1795 h 2270"/>
                  <a:gd name="T12" fmla="*/ 756 w 1510"/>
                  <a:gd name="T13" fmla="*/ 2270 h 2270"/>
                  <a:gd name="T14" fmla="*/ 117 w 1510"/>
                  <a:gd name="T15" fmla="*/ 1730 h 2270"/>
                  <a:gd name="T16" fmla="*/ 756 w 1510"/>
                  <a:gd name="T17" fmla="*/ 2132 h 2270"/>
                  <a:gd name="T18" fmla="*/ 1393 w 1510"/>
                  <a:gd name="T19" fmla="*/ 1730 h 2270"/>
                  <a:gd name="T20" fmla="*/ 1393 w 1510"/>
                  <a:gd name="T21" fmla="*/ 599 h 2270"/>
                  <a:gd name="T22" fmla="*/ 756 w 1510"/>
                  <a:gd name="T23" fmla="*/ 143 h 2270"/>
                  <a:gd name="T24" fmla="*/ 117 w 1510"/>
                  <a:gd name="T25" fmla="*/ 599 h 2270"/>
                  <a:gd name="T26" fmla="*/ 117 w 1510"/>
                  <a:gd name="T27" fmla="*/ 1730 h 2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2270">
                    <a:moveTo>
                      <a:pt x="756" y="2270"/>
                    </a:moveTo>
                    <a:lnTo>
                      <a:pt x="0" y="1795"/>
                    </a:lnTo>
                    <a:lnTo>
                      <a:pt x="0" y="539"/>
                    </a:lnTo>
                    <a:lnTo>
                      <a:pt x="756" y="0"/>
                    </a:lnTo>
                    <a:lnTo>
                      <a:pt x="1510" y="539"/>
                    </a:lnTo>
                    <a:lnTo>
                      <a:pt x="1510" y="1795"/>
                    </a:lnTo>
                    <a:lnTo>
                      <a:pt x="756" y="2270"/>
                    </a:lnTo>
                    <a:close/>
                    <a:moveTo>
                      <a:pt x="117" y="1730"/>
                    </a:moveTo>
                    <a:lnTo>
                      <a:pt x="756" y="2132"/>
                    </a:lnTo>
                    <a:lnTo>
                      <a:pt x="1393" y="1730"/>
                    </a:lnTo>
                    <a:lnTo>
                      <a:pt x="1393" y="599"/>
                    </a:lnTo>
                    <a:lnTo>
                      <a:pt x="756" y="143"/>
                    </a:lnTo>
                    <a:lnTo>
                      <a:pt x="117" y="599"/>
                    </a:lnTo>
                    <a:lnTo>
                      <a:pt x="117" y="173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2" name="Freeform 12">
                <a:extLst>
                  <a:ext uri="{FF2B5EF4-FFF2-40B4-BE49-F238E27FC236}">
                    <a16:creationId xmlns:a16="http://schemas.microsoft.com/office/drawing/2014/main" id="{7E6B9CB8-90B3-427B-A08E-E5C5C151BA6A}"/>
                  </a:ext>
                </a:extLst>
              </p:cNvPr>
              <p:cNvSpPr>
                <a:spLocks/>
              </p:cNvSpPr>
              <p:nvPr/>
            </p:nvSpPr>
            <p:spPr bwMode="auto">
              <a:xfrm>
                <a:off x="6529455" y="3244266"/>
                <a:ext cx="1370751" cy="1553518"/>
              </a:xfrm>
              <a:custGeom>
                <a:avLst/>
                <a:gdLst>
                  <a:gd name="T0" fmla="*/ 1110 w 1110"/>
                  <a:gd name="T1" fmla="*/ 907 h 1258"/>
                  <a:gd name="T2" fmla="*/ 1110 w 1110"/>
                  <a:gd name="T3" fmla="*/ 397 h 1258"/>
                  <a:gd name="T4" fmla="*/ 556 w 1110"/>
                  <a:gd name="T5" fmla="*/ 0 h 1258"/>
                  <a:gd name="T6" fmla="*/ 0 w 1110"/>
                  <a:gd name="T7" fmla="*/ 397 h 1258"/>
                  <a:gd name="T8" fmla="*/ 0 w 1110"/>
                  <a:gd name="T9" fmla="*/ 907 h 1258"/>
                  <a:gd name="T10" fmla="*/ 556 w 1110"/>
                  <a:gd name="T11" fmla="*/ 1258 h 1258"/>
                  <a:gd name="T12" fmla="*/ 1110 w 1110"/>
                  <a:gd name="T13" fmla="*/ 907 h 1258"/>
                </a:gdLst>
                <a:ahLst/>
                <a:cxnLst>
                  <a:cxn ang="0">
                    <a:pos x="T0" y="T1"/>
                  </a:cxn>
                  <a:cxn ang="0">
                    <a:pos x="T2" y="T3"/>
                  </a:cxn>
                  <a:cxn ang="0">
                    <a:pos x="T4" y="T5"/>
                  </a:cxn>
                  <a:cxn ang="0">
                    <a:pos x="T6" y="T7"/>
                  </a:cxn>
                  <a:cxn ang="0">
                    <a:pos x="T8" y="T9"/>
                  </a:cxn>
                  <a:cxn ang="0">
                    <a:pos x="T10" y="T11"/>
                  </a:cxn>
                  <a:cxn ang="0">
                    <a:pos x="T12" y="T13"/>
                  </a:cxn>
                </a:cxnLst>
                <a:rect l="0" t="0" r="r" b="b"/>
                <a:pathLst>
                  <a:path w="1110" h="1258">
                    <a:moveTo>
                      <a:pt x="1110" y="907"/>
                    </a:moveTo>
                    <a:lnTo>
                      <a:pt x="1110" y="397"/>
                    </a:lnTo>
                    <a:lnTo>
                      <a:pt x="556" y="0"/>
                    </a:lnTo>
                    <a:lnTo>
                      <a:pt x="0" y="397"/>
                    </a:lnTo>
                    <a:lnTo>
                      <a:pt x="0" y="907"/>
                    </a:lnTo>
                    <a:lnTo>
                      <a:pt x="556" y="1258"/>
                    </a:lnTo>
                    <a:lnTo>
                      <a:pt x="1110" y="907"/>
                    </a:lnTo>
                    <a:close/>
                  </a:path>
                </a:pathLst>
              </a:custGeom>
              <a:solidFill>
                <a:schemeClr val="accent3">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3" name="Freeform 13">
                <a:extLst>
                  <a:ext uri="{FF2B5EF4-FFF2-40B4-BE49-F238E27FC236}">
                    <a16:creationId xmlns:a16="http://schemas.microsoft.com/office/drawing/2014/main" id="{8EABAE17-9A81-41D3-B129-11C80713903B}"/>
                  </a:ext>
                </a:extLst>
              </p:cNvPr>
              <p:cNvSpPr>
                <a:spLocks/>
              </p:cNvSpPr>
              <p:nvPr/>
            </p:nvSpPr>
            <p:spPr bwMode="auto">
              <a:xfrm>
                <a:off x="6529455" y="4570561"/>
                <a:ext cx="1370751" cy="770584"/>
              </a:xfrm>
              <a:custGeom>
                <a:avLst/>
                <a:gdLst>
                  <a:gd name="T0" fmla="*/ 556 w 1110"/>
                  <a:gd name="T1" fmla="*/ 352 h 624"/>
                  <a:gd name="T2" fmla="*/ 0 w 1110"/>
                  <a:gd name="T3" fmla="*/ 0 h 624"/>
                  <a:gd name="T4" fmla="*/ 0 w 1110"/>
                  <a:gd name="T5" fmla="*/ 274 h 624"/>
                  <a:gd name="T6" fmla="*/ 556 w 1110"/>
                  <a:gd name="T7" fmla="*/ 624 h 624"/>
                  <a:gd name="T8" fmla="*/ 1110 w 1110"/>
                  <a:gd name="T9" fmla="*/ 274 h 624"/>
                  <a:gd name="T10" fmla="*/ 1110 w 1110"/>
                  <a:gd name="T11" fmla="*/ 0 h 624"/>
                  <a:gd name="T12" fmla="*/ 556 w 1110"/>
                  <a:gd name="T13" fmla="*/ 352 h 624"/>
                </a:gdLst>
                <a:ahLst/>
                <a:cxnLst>
                  <a:cxn ang="0">
                    <a:pos x="T0" y="T1"/>
                  </a:cxn>
                  <a:cxn ang="0">
                    <a:pos x="T2" y="T3"/>
                  </a:cxn>
                  <a:cxn ang="0">
                    <a:pos x="T4" y="T5"/>
                  </a:cxn>
                  <a:cxn ang="0">
                    <a:pos x="T6" y="T7"/>
                  </a:cxn>
                  <a:cxn ang="0">
                    <a:pos x="T8" y="T9"/>
                  </a:cxn>
                  <a:cxn ang="0">
                    <a:pos x="T10" y="T11"/>
                  </a:cxn>
                  <a:cxn ang="0">
                    <a:pos x="T12" y="T13"/>
                  </a:cxn>
                </a:cxnLst>
                <a:rect l="0" t="0" r="r" b="b"/>
                <a:pathLst>
                  <a:path w="1110" h="624">
                    <a:moveTo>
                      <a:pt x="556" y="352"/>
                    </a:moveTo>
                    <a:lnTo>
                      <a:pt x="0" y="0"/>
                    </a:lnTo>
                    <a:lnTo>
                      <a:pt x="0" y="274"/>
                    </a:lnTo>
                    <a:lnTo>
                      <a:pt x="556" y="624"/>
                    </a:lnTo>
                    <a:lnTo>
                      <a:pt x="1110" y="274"/>
                    </a:lnTo>
                    <a:lnTo>
                      <a:pt x="1110" y="0"/>
                    </a:lnTo>
                    <a:lnTo>
                      <a:pt x="556" y="352"/>
                    </a:lnTo>
                    <a:close/>
                  </a:path>
                </a:pathLst>
              </a:custGeom>
              <a:solidFill>
                <a:schemeClr val="accent3">
                  <a:lumMod val="50000"/>
                </a:schemeClr>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36" name="Group 35">
              <a:extLst>
                <a:ext uri="{FF2B5EF4-FFF2-40B4-BE49-F238E27FC236}">
                  <a16:creationId xmlns:a16="http://schemas.microsoft.com/office/drawing/2014/main" id="{64294371-9830-43B3-A8C3-D9F143C05B52}"/>
                </a:ext>
              </a:extLst>
            </p:cNvPr>
            <p:cNvGrpSpPr/>
            <p:nvPr/>
          </p:nvGrpSpPr>
          <p:grpSpPr>
            <a:xfrm>
              <a:off x="6872791" y="3139610"/>
              <a:ext cx="648570" cy="669580"/>
              <a:chOff x="-3343275" y="-307975"/>
              <a:chExt cx="735013" cy="758826"/>
            </a:xfrm>
            <a:solidFill>
              <a:schemeClr val="bg1"/>
            </a:solidFill>
          </p:grpSpPr>
          <p:sp>
            <p:nvSpPr>
              <p:cNvPr id="37" name="Freeform 659">
                <a:extLst>
                  <a:ext uri="{FF2B5EF4-FFF2-40B4-BE49-F238E27FC236}">
                    <a16:creationId xmlns:a16="http://schemas.microsoft.com/office/drawing/2014/main" id="{128006C1-5381-43D7-9E95-BB52BB90B76A}"/>
                  </a:ext>
                </a:extLst>
              </p:cNvPr>
              <p:cNvSpPr>
                <a:spLocks noEditPoints="1"/>
              </p:cNvSpPr>
              <p:nvPr/>
            </p:nvSpPr>
            <p:spPr bwMode="auto">
              <a:xfrm>
                <a:off x="-3343275" y="-307975"/>
                <a:ext cx="735013" cy="758826"/>
              </a:xfrm>
              <a:custGeom>
                <a:avLst/>
                <a:gdLst>
                  <a:gd name="T0" fmla="*/ 1152 w 3243"/>
                  <a:gd name="T1" fmla="*/ 325 h 3345"/>
                  <a:gd name="T2" fmla="*/ 831 w 3243"/>
                  <a:gd name="T3" fmla="*/ 666 h 3345"/>
                  <a:gd name="T4" fmla="*/ 1152 w 3243"/>
                  <a:gd name="T5" fmla="*/ 666 h 3345"/>
                  <a:gd name="T6" fmla="*/ 1152 w 3243"/>
                  <a:gd name="T7" fmla="*/ 325 h 3345"/>
                  <a:gd name="T8" fmla="*/ 1327 w 3243"/>
                  <a:gd name="T9" fmla="*/ 177 h 3345"/>
                  <a:gd name="T10" fmla="*/ 1327 w 3243"/>
                  <a:gd name="T11" fmla="*/ 843 h 3345"/>
                  <a:gd name="T12" fmla="*/ 666 w 3243"/>
                  <a:gd name="T13" fmla="*/ 843 h 3345"/>
                  <a:gd name="T14" fmla="*/ 666 w 3243"/>
                  <a:gd name="T15" fmla="*/ 2095 h 3345"/>
                  <a:gd name="T16" fmla="*/ 1622 w 3243"/>
                  <a:gd name="T17" fmla="*/ 3020 h 3345"/>
                  <a:gd name="T18" fmla="*/ 2578 w 3243"/>
                  <a:gd name="T19" fmla="*/ 2095 h 3345"/>
                  <a:gd name="T20" fmla="*/ 2578 w 3243"/>
                  <a:gd name="T21" fmla="*/ 177 h 3345"/>
                  <a:gd name="T22" fmla="*/ 1327 w 3243"/>
                  <a:gd name="T23" fmla="*/ 177 h 3345"/>
                  <a:gd name="T24" fmla="*/ 1216 w 3243"/>
                  <a:gd name="T25" fmla="*/ 0 h 3345"/>
                  <a:gd name="T26" fmla="*/ 2752 w 3243"/>
                  <a:gd name="T27" fmla="*/ 0 h 3345"/>
                  <a:gd name="T28" fmla="*/ 2752 w 3243"/>
                  <a:gd name="T29" fmla="*/ 963 h 3345"/>
                  <a:gd name="T30" fmla="*/ 3138 w 3243"/>
                  <a:gd name="T31" fmla="*/ 1336 h 3345"/>
                  <a:gd name="T32" fmla="*/ 2752 w 3243"/>
                  <a:gd name="T33" fmla="*/ 1336 h 3345"/>
                  <a:gd name="T34" fmla="*/ 2752 w 3243"/>
                  <a:gd name="T35" fmla="*/ 1926 h 3345"/>
                  <a:gd name="T36" fmla="*/ 3243 w 3243"/>
                  <a:gd name="T37" fmla="*/ 1452 h 3345"/>
                  <a:gd name="T38" fmla="*/ 3243 w 3243"/>
                  <a:gd name="T39" fmla="*/ 3345 h 3345"/>
                  <a:gd name="T40" fmla="*/ 0 w 3243"/>
                  <a:gd name="T41" fmla="*/ 3345 h 3345"/>
                  <a:gd name="T42" fmla="*/ 0 w 3243"/>
                  <a:gd name="T43" fmla="*/ 1452 h 3345"/>
                  <a:gd name="T44" fmla="*/ 491 w 3243"/>
                  <a:gd name="T45" fmla="*/ 1926 h 3345"/>
                  <a:gd name="T46" fmla="*/ 491 w 3243"/>
                  <a:gd name="T47" fmla="*/ 1336 h 3345"/>
                  <a:gd name="T48" fmla="*/ 106 w 3243"/>
                  <a:gd name="T49" fmla="*/ 1336 h 3345"/>
                  <a:gd name="T50" fmla="*/ 491 w 3243"/>
                  <a:gd name="T51" fmla="*/ 963 h 3345"/>
                  <a:gd name="T52" fmla="*/ 491 w 3243"/>
                  <a:gd name="T53" fmla="*/ 772 h 3345"/>
                  <a:gd name="T54" fmla="*/ 1216 w 3243"/>
                  <a:gd name="T55" fmla="*/ 0 h 3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43" h="3345">
                    <a:moveTo>
                      <a:pt x="1152" y="325"/>
                    </a:moveTo>
                    <a:lnTo>
                      <a:pt x="831" y="666"/>
                    </a:lnTo>
                    <a:lnTo>
                      <a:pt x="1152" y="666"/>
                    </a:lnTo>
                    <a:lnTo>
                      <a:pt x="1152" y="325"/>
                    </a:lnTo>
                    <a:close/>
                    <a:moveTo>
                      <a:pt x="1327" y="177"/>
                    </a:moveTo>
                    <a:lnTo>
                      <a:pt x="1327" y="843"/>
                    </a:lnTo>
                    <a:lnTo>
                      <a:pt x="666" y="843"/>
                    </a:lnTo>
                    <a:lnTo>
                      <a:pt x="666" y="2095"/>
                    </a:lnTo>
                    <a:lnTo>
                      <a:pt x="1622" y="3020"/>
                    </a:lnTo>
                    <a:lnTo>
                      <a:pt x="2578" y="2095"/>
                    </a:lnTo>
                    <a:lnTo>
                      <a:pt x="2578" y="177"/>
                    </a:lnTo>
                    <a:lnTo>
                      <a:pt x="1327" y="177"/>
                    </a:lnTo>
                    <a:close/>
                    <a:moveTo>
                      <a:pt x="1216" y="0"/>
                    </a:moveTo>
                    <a:lnTo>
                      <a:pt x="2752" y="0"/>
                    </a:lnTo>
                    <a:lnTo>
                      <a:pt x="2752" y="963"/>
                    </a:lnTo>
                    <a:lnTo>
                      <a:pt x="3138" y="1336"/>
                    </a:lnTo>
                    <a:lnTo>
                      <a:pt x="2752" y="1336"/>
                    </a:lnTo>
                    <a:lnTo>
                      <a:pt x="2752" y="1926"/>
                    </a:lnTo>
                    <a:lnTo>
                      <a:pt x="3243" y="1452"/>
                    </a:lnTo>
                    <a:lnTo>
                      <a:pt x="3243" y="3345"/>
                    </a:lnTo>
                    <a:lnTo>
                      <a:pt x="0" y="3345"/>
                    </a:lnTo>
                    <a:lnTo>
                      <a:pt x="0" y="1452"/>
                    </a:lnTo>
                    <a:lnTo>
                      <a:pt x="491" y="1926"/>
                    </a:lnTo>
                    <a:lnTo>
                      <a:pt x="491" y="1336"/>
                    </a:lnTo>
                    <a:lnTo>
                      <a:pt x="106" y="1336"/>
                    </a:lnTo>
                    <a:lnTo>
                      <a:pt x="491" y="963"/>
                    </a:lnTo>
                    <a:lnTo>
                      <a:pt x="491" y="772"/>
                    </a:lnTo>
                    <a:lnTo>
                      <a:pt x="121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38" name="Rectangle 660">
                <a:extLst>
                  <a:ext uri="{FF2B5EF4-FFF2-40B4-BE49-F238E27FC236}">
                    <a16:creationId xmlns:a16="http://schemas.microsoft.com/office/drawing/2014/main" id="{A112C693-E2C0-49E7-BD75-0B7E756DD7A6}"/>
                  </a:ext>
                </a:extLst>
              </p:cNvPr>
              <p:cNvSpPr>
                <a:spLocks noChangeArrowheads="1"/>
              </p:cNvSpPr>
              <p:nvPr/>
            </p:nvSpPr>
            <p:spPr bwMode="auto">
              <a:xfrm>
                <a:off x="-3105150" y="-53975"/>
                <a:ext cx="261938" cy="49213"/>
              </a:xfrm>
              <a:prstGeom prst="rect">
                <a:avLst/>
              </a:prstGeom>
              <a:grpFill/>
              <a:ln w="0">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39" name="Rectangle 661">
                <a:extLst>
                  <a:ext uri="{FF2B5EF4-FFF2-40B4-BE49-F238E27FC236}">
                    <a16:creationId xmlns:a16="http://schemas.microsoft.com/office/drawing/2014/main" id="{4D542E5D-C159-4F0C-B97C-8C8B4DB05742}"/>
                  </a:ext>
                </a:extLst>
              </p:cNvPr>
              <p:cNvSpPr>
                <a:spLocks noChangeArrowheads="1"/>
              </p:cNvSpPr>
              <p:nvPr/>
            </p:nvSpPr>
            <p:spPr bwMode="auto">
              <a:xfrm>
                <a:off x="-3105150" y="57150"/>
                <a:ext cx="261938" cy="49213"/>
              </a:xfrm>
              <a:prstGeom prst="rect">
                <a:avLst/>
              </a:prstGeom>
              <a:grpFill/>
              <a:ln w="0">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grpSp>
      </p:grpSp>
      <p:sp>
        <p:nvSpPr>
          <p:cNvPr id="40" name="Rectangle 39">
            <a:extLst>
              <a:ext uri="{FF2B5EF4-FFF2-40B4-BE49-F238E27FC236}">
                <a16:creationId xmlns:a16="http://schemas.microsoft.com/office/drawing/2014/main" id="{1A268D40-C6BA-45A4-8C8A-1DC490D6C704}"/>
              </a:ext>
            </a:extLst>
          </p:cNvPr>
          <p:cNvSpPr/>
          <p:nvPr/>
        </p:nvSpPr>
        <p:spPr>
          <a:xfrm>
            <a:off x="1589323" y="3976205"/>
            <a:ext cx="1071128" cy="253916"/>
          </a:xfrm>
          <a:prstGeom prst="rect">
            <a:avLst/>
          </a:prstGeom>
        </p:spPr>
        <p:txBody>
          <a:bodyPr wrap="square">
            <a:spAutoFit/>
          </a:bodyPr>
          <a:lstStyle/>
          <a:p>
            <a:pPr algn="ctr"/>
            <a:r>
              <a:rPr lang="en-US" sz="1050" dirty="0">
                <a:solidFill>
                  <a:schemeClr val="tx1">
                    <a:lumMod val="85000"/>
                    <a:lumOff val="15000"/>
                  </a:schemeClr>
                </a:solidFill>
                <a:latin typeface="+mj-lt"/>
              </a:rPr>
              <a:t>Strengths</a:t>
            </a:r>
          </a:p>
        </p:txBody>
      </p:sp>
      <p:sp>
        <p:nvSpPr>
          <p:cNvPr id="41" name="Rectangle 40">
            <a:extLst>
              <a:ext uri="{FF2B5EF4-FFF2-40B4-BE49-F238E27FC236}">
                <a16:creationId xmlns:a16="http://schemas.microsoft.com/office/drawing/2014/main" id="{12C74EF3-1404-4A4E-A8C8-3074B51148F7}"/>
              </a:ext>
            </a:extLst>
          </p:cNvPr>
          <p:cNvSpPr/>
          <p:nvPr/>
        </p:nvSpPr>
        <p:spPr>
          <a:xfrm>
            <a:off x="1408255" y="4207038"/>
            <a:ext cx="1433261" cy="645690"/>
          </a:xfrm>
          <a:prstGeom prst="rect">
            <a:avLst/>
          </a:prstGeom>
          <a:noFill/>
        </p:spPr>
        <p:txBody>
          <a:bodyPr wrap="square">
            <a:spAutoFit/>
          </a:bodyPr>
          <a:lstStyle/>
          <a:p>
            <a:pPr algn="ctr">
              <a:lnSpc>
                <a:spcPct val="150000"/>
              </a:lnSpc>
            </a:pPr>
            <a:r>
              <a:rPr lang="en-US" sz="825" dirty="0">
                <a:solidFill>
                  <a:schemeClr val="tx1">
                    <a:lumMod val="50000"/>
                    <a:lumOff val="50000"/>
                  </a:schemeClr>
                </a:solidFill>
              </a:rPr>
              <a:t>Lorem Ipsum is simply dummy example lorem ipsum dolor sit</a:t>
            </a:r>
          </a:p>
        </p:txBody>
      </p:sp>
      <p:sp>
        <p:nvSpPr>
          <p:cNvPr id="42" name="Rectangle 41">
            <a:extLst>
              <a:ext uri="{FF2B5EF4-FFF2-40B4-BE49-F238E27FC236}">
                <a16:creationId xmlns:a16="http://schemas.microsoft.com/office/drawing/2014/main" id="{49BECBE2-2C04-4775-8EAB-6094A8EC89A7}"/>
              </a:ext>
            </a:extLst>
          </p:cNvPr>
          <p:cNvSpPr/>
          <p:nvPr/>
        </p:nvSpPr>
        <p:spPr>
          <a:xfrm>
            <a:off x="3164560" y="3883914"/>
            <a:ext cx="1194065" cy="253916"/>
          </a:xfrm>
          <a:prstGeom prst="rect">
            <a:avLst/>
          </a:prstGeom>
        </p:spPr>
        <p:txBody>
          <a:bodyPr wrap="square">
            <a:spAutoFit/>
          </a:bodyPr>
          <a:lstStyle/>
          <a:p>
            <a:pPr algn="ctr"/>
            <a:r>
              <a:rPr lang="id-ID" sz="1050" dirty="0">
                <a:solidFill>
                  <a:schemeClr val="tx1">
                    <a:lumMod val="85000"/>
                    <a:lumOff val="15000"/>
                  </a:schemeClr>
                </a:solidFill>
                <a:latin typeface="+mj-lt"/>
              </a:rPr>
              <a:t>Weakness</a:t>
            </a:r>
            <a:r>
              <a:rPr lang="en-AU" sz="1050" dirty="0">
                <a:solidFill>
                  <a:schemeClr val="tx1">
                    <a:lumMod val="85000"/>
                    <a:lumOff val="15000"/>
                  </a:schemeClr>
                </a:solidFill>
                <a:latin typeface="+mj-lt"/>
              </a:rPr>
              <a:t>es</a:t>
            </a:r>
            <a:endParaRPr lang="en-US" sz="1050" dirty="0">
              <a:solidFill>
                <a:schemeClr val="tx1">
                  <a:lumMod val="85000"/>
                  <a:lumOff val="15000"/>
                </a:schemeClr>
              </a:solidFill>
              <a:latin typeface="+mj-lt"/>
            </a:endParaRPr>
          </a:p>
        </p:txBody>
      </p:sp>
      <p:sp>
        <p:nvSpPr>
          <p:cNvPr id="43" name="Rectangle 42">
            <a:extLst>
              <a:ext uri="{FF2B5EF4-FFF2-40B4-BE49-F238E27FC236}">
                <a16:creationId xmlns:a16="http://schemas.microsoft.com/office/drawing/2014/main" id="{9092EC94-1405-4550-BB61-A84182C4D169}"/>
              </a:ext>
            </a:extLst>
          </p:cNvPr>
          <p:cNvSpPr/>
          <p:nvPr/>
        </p:nvSpPr>
        <p:spPr>
          <a:xfrm>
            <a:off x="3052911" y="4114747"/>
            <a:ext cx="1417362" cy="645690"/>
          </a:xfrm>
          <a:prstGeom prst="rect">
            <a:avLst/>
          </a:prstGeom>
          <a:noFill/>
        </p:spPr>
        <p:txBody>
          <a:bodyPr wrap="square">
            <a:spAutoFit/>
          </a:bodyPr>
          <a:lstStyle/>
          <a:p>
            <a:pPr algn="ctr">
              <a:lnSpc>
                <a:spcPct val="150000"/>
              </a:lnSpc>
            </a:pPr>
            <a:r>
              <a:rPr lang="en-US" sz="825" dirty="0">
                <a:solidFill>
                  <a:schemeClr val="tx1">
                    <a:lumMod val="50000"/>
                    <a:lumOff val="50000"/>
                  </a:schemeClr>
                </a:solidFill>
              </a:rPr>
              <a:t>Lorem Ipsum is simply dummy example lorem ipsum dolor sit</a:t>
            </a:r>
          </a:p>
        </p:txBody>
      </p:sp>
      <p:sp>
        <p:nvSpPr>
          <p:cNvPr id="44" name="Rectangle 43">
            <a:extLst>
              <a:ext uri="{FF2B5EF4-FFF2-40B4-BE49-F238E27FC236}">
                <a16:creationId xmlns:a16="http://schemas.microsoft.com/office/drawing/2014/main" id="{69DC4537-E92A-4214-953B-FBF6F357CF2C}"/>
              </a:ext>
            </a:extLst>
          </p:cNvPr>
          <p:cNvSpPr/>
          <p:nvPr/>
        </p:nvSpPr>
        <p:spPr>
          <a:xfrm>
            <a:off x="4817359" y="3883914"/>
            <a:ext cx="1160895" cy="253916"/>
          </a:xfrm>
          <a:prstGeom prst="rect">
            <a:avLst/>
          </a:prstGeom>
        </p:spPr>
        <p:txBody>
          <a:bodyPr wrap="none">
            <a:spAutoFit/>
          </a:bodyPr>
          <a:lstStyle/>
          <a:p>
            <a:pPr algn="ctr"/>
            <a:r>
              <a:rPr lang="id-ID" sz="1050" dirty="0">
                <a:solidFill>
                  <a:schemeClr val="tx1">
                    <a:lumMod val="85000"/>
                    <a:lumOff val="15000"/>
                  </a:schemeClr>
                </a:solidFill>
                <a:latin typeface="+mj-lt"/>
              </a:rPr>
              <a:t>Opportunities</a:t>
            </a:r>
            <a:endParaRPr lang="en-US" sz="1050" dirty="0">
              <a:solidFill>
                <a:schemeClr val="tx1">
                  <a:lumMod val="85000"/>
                  <a:lumOff val="15000"/>
                </a:schemeClr>
              </a:solidFill>
              <a:latin typeface="+mj-lt"/>
            </a:endParaRPr>
          </a:p>
        </p:txBody>
      </p:sp>
      <p:sp>
        <p:nvSpPr>
          <p:cNvPr id="45" name="Rectangle 44">
            <a:extLst>
              <a:ext uri="{FF2B5EF4-FFF2-40B4-BE49-F238E27FC236}">
                <a16:creationId xmlns:a16="http://schemas.microsoft.com/office/drawing/2014/main" id="{56992816-6443-4A68-93C2-FC3D79722300}"/>
              </a:ext>
            </a:extLst>
          </p:cNvPr>
          <p:cNvSpPr/>
          <p:nvPr/>
        </p:nvSpPr>
        <p:spPr>
          <a:xfrm>
            <a:off x="4703716" y="4114747"/>
            <a:ext cx="1388181" cy="645690"/>
          </a:xfrm>
          <a:prstGeom prst="rect">
            <a:avLst/>
          </a:prstGeom>
          <a:noFill/>
        </p:spPr>
        <p:txBody>
          <a:bodyPr wrap="square">
            <a:spAutoFit/>
          </a:bodyPr>
          <a:lstStyle/>
          <a:p>
            <a:pPr algn="ctr">
              <a:lnSpc>
                <a:spcPct val="150000"/>
              </a:lnSpc>
            </a:pPr>
            <a:r>
              <a:rPr lang="en-US" sz="825" dirty="0">
                <a:solidFill>
                  <a:schemeClr val="tx1">
                    <a:lumMod val="50000"/>
                    <a:lumOff val="50000"/>
                  </a:schemeClr>
                </a:solidFill>
              </a:rPr>
              <a:t>Lorem Ipsum is simply dummy example lorem ipsum dolor sit</a:t>
            </a:r>
          </a:p>
        </p:txBody>
      </p:sp>
      <p:sp>
        <p:nvSpPr>
          <p:cNvPr id="46" name="Rectangle 45">
            <a:extLst>
              <a:ext uri="{FF2B5EF4-FFF2-40B4-BE49-F238E27FC236}">
                <a16:creationId xmlns:a16="http://schemas.microsoft.com/office/drawing/2014/main" id="{087DD0E2-5561-4A63-9100-0D0077D09CA9}"/>
              </a:ext>
            </a:extLst>
          </p:cNvPr>
          <p:cNvSpPr/>
          <p:nvPr/>
        </p:nvSpPr>
        <p:spPr>
          <a:xfrm>
            <a:off x="6701845" y="3883914"/>
            <a:ext cx="718466" cy="253916"/>
          </a:xfrm>
          <a:prstGeom prst="rect">
            <a:avLst/>
          </a:prstGeom>
        </p:spPr>
        <p:txBody>
          <a:bodyPr wrap="none">
            <a:spAutoFit/>
          </a:bodyPr>
          <a:lstStyle/>
          <a:p>
            <a:pPr algn="ctr"/>
            <a:r>
              <a:rPr lang="id-ID" sz="1050" dirty="0">
                <a:solidFill>
                  <a:schemeClr val="tx1">
                    <a:lumMod val="85000"/>
                    <a:lumOff val="15000"/>
                  </a:schemeClr>
                </a:solidFill>
                <a:latin typeface="+mj-lt"/>
              </a:rPr>
              <a:t>Threa</a:t>
            </a:r>
            <a:r>
              <a:rPr lang="en-AU" sz="1050" dirty="0" err="1">
                <a:solidFill>
                  <a:schemeClr val="tx1">
                    <a:lumMod val="85000"/>
                    <a:lumOff val="15000"/>
                  </a:schemeClr>
                </a:solidFill>
                <a:latin typeface="+mj-lt"/>
              </a:rPr>
              <a:t>ts</a:t>
            </a:r>
            <a:endParaRPr lang="en-US" sz="1050" dirty="0">
              <a:solidFill>
                <a:schemeClr val="tx1">
                  <a:lumMod val="85000"/>
                  <a:lumOff val="15000"/>
                </a:schemeClr>
              </a:solidFill>
              <a:latin typeface="+mj-lt"/>
            </a:endParaRPr>
          </a:p>
        </p:txBody>
      </p:sp>
      <p:sp>
        <p:nvSpPr>
          <p:cNvPr id="47" name="Rectangle 46">
            <a:extLst>
              <a:ext uri="{FF2B5EF4-FFF2-40B4-BE49-F238E27FC236}">
                <a16:creationId xmlns:a16="http://schemas.microsoft.com/office/drawing/2014/main" id="{FD83026B-F722-4BDA-9CDA-16955793FF12}"/>
              </a:ext>
            </a:extLst>
          </p:cNvPr>
          <p:cNvSpPr/>
          <p:nvPr/>
        </p:nvSpPr>
        <p:spPr>
          <a:xfrm>
            <a:off x="6344086" y="4114747"/>
            <a:ext cx="1433984" cy="645690"/>
          </a:xfrm>
          <a:prstGeom prst="rect">
            <a:avLst/>
          </a:prstGeom>
          <a:noFill/>
        </p:spPr>
        <p:txBody>
          <a:bodyPr wrap="square">
            <a:spAutoFit/>
          </a:bodyPr>
          <a:lstStyle/>
          <a:p>
            <a:pPr algn="ctr">
              <a:lnSpc>
                <a:spcPct val="150000"/>
              </a:lnSpc>
            </a:pPr>
            <a:r>
              <a:rPr lang="en-US" sz="825" dirty="0">
                <a:solidFill>
                  <a:schemeClr val="tx1">
                    <a:lumMod val="50000"/>
                    <a:lumOff val="50000"/>
                  </a:schemeClr>
                </a:solidFill>
              </a:rPr>
              <a:t>Lorem Ipsum is simply dummy example lorem ipsum dolor sit</a:t>
            </a:r>
          </a:p>
        </p:txBody>
      </p:sp>
      <p:sp>
        <p:nvSpPr>
          <p:cNvPr id="51" name="Rectangle 9">
            <a:extLst>
              <a:ext uri="{FF2B5EF4-FFF2-40B4-BE49-F238E27FC236}">
                <a16:creationId xmlns:a16="http://schemas.microsoft.com/office/drawing/2014/main" id="{2F36806F-E943-43A6-A1C3-31584AF5559D}"/>
              </a:ext>
            </a:extLst>
          </p:cNvPr>
          <p:cNvSpPr>
            <a:spLocks noChangeArrowheads="1"/>
          </p:cNvSpPr>
          <p:nvPr/>
        </p:nvSpPr>
        <p:spPr bwMode="auto">
          <a:xfrm>
            <a:off x="808095" y="0"/>
            <a:ext cx="483394" cy="482204"/>
          </a:xfrm>
          <a:prstGeom prst="rect">
            <a:avLst/>
          </a:prstGeom>
          <a:solidFill>
            <a:schemeClr val="accent1">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dirty="0"/>
          </a:p>
        </p:txBody>
      </p:sp>
    </p:spTree>
    <p:extLst>
      <p:ext uri="{BB962C8B-B14F-4D97-AF65-F5344CB8AC3E}">
        <p14:creationId xmlns:p14="http://schemas.microsoft.com/office/powerpoint/2010/main" val="170768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Vertical)">
                                      <p:cBhvr>
                                        <p:cTn id="7" dur="500"/>
                                        <p:tgtEl>
                                          <p:spTgt spid="1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barn(outVertical)">
                                      <p:cBhvr>
                                        <p:cTn id="15" dur="500"/>
                                        <p:tgtEl>
                                          <p:spTgt spid="40"/>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anim calcmode="lin" valueType="num">
                                      <p:cBhvr>
                                        <p:cTn id="20" dur="500" fill="hold"/>
                                        <p:tgtEl>
                                          <p:spTgt spid="41"/>
                                        </p:tgtEl>
                                        <p:attrNameLst>
                                          <p:attrName>ppt_x</p:attrName>
                                        </p:attrNameLst>
                                      </p:cBhvr>
                                      <p:tavLst>
                                        <p:tav tm="0">
                                          <p:val>
                                            <p:strVal val="#ppt_x"/>
                                          </p:val>
                                        </p:tav>
                                        <p:tav tm="100000">
                                          <p:val>
                                            <p:strVal val="#ppt_x"/>
                                          </p:val>
                                        </p:tav>
                                      </p:tavLst>
                                    </p:anim>
                                    <p:anim calcmode="lin" valueType="num">
                                      <p:cBhvr>
                                        <p:cTn id="21" dur="500" fill="hold"/>
                                        <p:tgtEl>
                                          <p:spTgt spid="41"/>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childTnLst>
                          </p:cTn>
                        </p:par>
                        <p:par>
                          <p:cTn id="26" fill="hold">
                            <p:stCondLst>
                              <p:cond delay="2500"/>
                            </p:stCondLst>
                            <p:childTnLst>
                              <p:par>
                                <p:cTn id="27" presetID="16" presetClass="entr" presetSubtype="37" fill="hold" grpId="0"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barn(outVertical)">
                                      <p:cBhvr>
                                        <p:cTn id="29" dur="500"/>
                                        <p:tgtEl>
                                          <p:spTgt spid="42"/>
                                        </p:tgtEl>
                                      </p:cBhvr>
                                    </p:animEffect>
                                  </p:childTnLst>
                                </p:cTn>
                              </p:par>
                            </p:childTnLst>
                          </p:cTn>
                        </p:par>
                        <p:par>
                          <p:cTn id="30" fill="hold">
                            <p:stCondLst>
                              <p:cond delay="3000"/>
                            </p:stCondLst>
                            <p:childTnLst>
                              <p:par>
                                <p:cTn id="31" presetID="42" presetClass="entr" presetSubtype="0" fill="hold" grpId="0" nodeType="after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anim calcmode="lin" valueType="num">
                                      <p:cBhvr>
                                        <p:cTn id="34" dur="500" fill="hold"/>
                                        <p:tgtEl>
                                          <p:spTgt spid="43"/>
                                        </p:tgtEl>
                                        <p:attrNameLst>
                                          <p:attrName>ppt_x</p:attrName>
                                        </p:attrNameLst>
                                      </p:cBhvr>
                                      <p:tavLst>
                                        <p:tav tm="0">
                                          <p:val>
                                            <p:strVal val="#ppt_x"/>
                                          </p:val>
                                        </p:tav>
                                        <p:tav tm="100000">
                                          <p:val>
                                            <p:strVal val="#ppt_x"/>
                                          </p:val>
                                        </p:tav>
                                      </p:tavLst>
                                    </p:anim>
                                    <p:anim calcmode="lin" valueType="num">
                                      <p:cBhvr>
                                        <p:cTn id="35" dur="500" fill="hold"/>
                                        <p:tgtEl>
                                          <p:spTgt spid="43"/>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22" presetClass="entr" presetSubtype="1"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up)">
                                      <p:cBhvr>
                                        <p:cTn id="39" dur="500"/>
                                        <p:tgtEl>
                                          <p:spTgt spid="21"/>
                                        </p:tgtEl>
                                      </p:cBhvr>
                                    </p:animEffect>
                                  </p:childTnLst>
                                </p:cTn>
                              </p:par>
                            </p:childTnLst>
                          </p:cTn>
                        </p:par>
                        <p:par>
                          <p:cTn id="40" fill="hold">
                            <p:stCondLst>
                              <p:cond delay="4000"/>
                            </p:stCondLst>
                            <p:childTnLst>
                              <p:par>
                                <p:cTn id="41" presetID="16" presetClass="entr" presetSubtype="37" fill="hold" grpId="0" nodeType="after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barn(outVertical)">
                                      <p:cBhvr>
                                        <p:cTn id="43" dur="500"/>
                                        <p:tgtEl>
                                          <p:spTgt spid="44"/>
                                        </p:tgtEl>
                                      </p:cBhvr>
                                    </p:animEffect>
                                  </p:childTnLst>
                                </p:cTn>
                              </p:par>
                            </p:childTnLst>
                          </p:cTn>
                        </p:par>
                        <p:par>
                          <p:cTn id="44" fill="hold">
                            <p:stCondLst>
                              <p:cond delay="4500"/>
                            </p:stCondLst>
                            <p:childTnLst>
                              <p:par>
                                <p:cTn id="45" presetID="42" presetClass="entr" presetSubtype="0" fill="hold" grpId="0" nodeType="after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500"/>
                                        <p:tgtEl>
                                          <p:spTgt spid="45"/>
                                        </p:tgtEl>
                                      </p:cBhvr>
                                    </p:animEffect>
                                    <p:anim calcmode="lin" valueType="num">
                                      <p:cBhvr>
                                        <p:cTn id="48" dur="500" fill="hold"/>
                                        <p:tgtEl>
                                          <p:spTgt spid="45"/>
                                        </p:tgtEl>
                                        <p:attrNameLst>
                                          <p:attrName>ppt_x</p:attrName>
                                        </p:attrNameLst>
                                      </p:cBhvr>
                                      <p:tavLst>
                                        <p:tav tm="0">
                                          <p:val>
                                            <p:strVal val="#ppt_x"/>
                                          </p:val>
                                        </p:tav>
                                        <p:tav tm="100000">
                                          <p:val>
                                            <p:strVal val="#ppt_x"/>
                                          </p:val>
                                        </p:tav>
                                      </p:tavLst>
                                    </p:anim>
                                    <p:anim calcmode="lin" valueType="num">
                                      <p:cBhvr>
                                        <p:cTn id="49" dur="500" fill="hold"/>
                                        <p:tgtEl>
                                          <p:spTgt spid="45"/>
                                        </p:tgtEl>
                                        <p:attrNameLst>
                                          <p:attrName>ppt_y</p:attrName>
                                        </p:attrNameLst>
                                      </p:cBhvr>
                                      <p:tavLst>
                                        <p:tav tm="0">
                                          <p:val>
                                            <p:strVal val="#ppt_y+.1"/>
                                          </p:val>
                                        </p:tav>
                                        <p:tav tm="100000">
                                          <p:val>
                                            <p:strVal val="#ppt_y"/>
                                          </p:val>
                                        </p:tav>
                                      </p:tavLst>
                                    </p:anim>
                                  </p:childTnLst>
                                </p:cTn>
                              </p:par>
                            </p:childTnLst>
                          </p:cTn>
                        </p:par>
                        <p:par>
                          <p:cTn id="50" fill="hold">
                            <p:stCondLst>
                              <p:cond delay="5000"/>
                            </p:stCondLst>
                            <p:childTnLst>
                              <p:par>
                                <p:cTn id="51" presetID="22" presetClass="entr" presetSubtype="1" fill="hold"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up)">
                                      <p:cBhvr>
                                        <p:cTn id="53" dur="500"/>
                                        <p:tgtEl>
                                          <p:spTgt spid="22"/>
                                        </p:tgtEl>
                                      </p:cBhvr>
                                    </p:animEffect>
                                  </p:childTnLst>
                                </p:cTn>
                              </p:par>
                            </p:childTnLst>
                          </p:cTn>
                        </p:par>
                        <p:par>
                          <p:cTn id="54" fill="hold">
                            <p:stCondLst>
                              <p:cond delay="5500"/>
                            </p:stCondLst>
                            <p:childTnLst>
                              <p:par>
                                <p:cTn id="55" presetID="16" presetClass="entr" presetSubtype="37" fill="hold" grpId="0" nodeType="after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barn(outVertical)">
                                      <p:cBhvr>
                                        <p:cTn id="57" dur="500"/>
                                        <p:tgtEl>
                                          <p:spTgt spid="46"/>
                                        </p:tgtEl>
                                      </p:cBhvr>
                                    </p:animEffect>
                                  </p:childTnLst>
                                </p:cTn>
                              </p:par>
                            </p:childTnLst>
                          </p:cTn>
                        </p:par>
                        <p:par>
                          <p:cTn id="58" fill="hold">
                            <p:stCondLst>
                              <p:cond delay="6000"/>
                            </p:stCondLst>
                            <p:childTnLst>
                              <p:par>
                                <p:cTn id="59" presetID="42" presetClass="entr" presetSubtype="0" fill="hold" grpId="0" nodeType="after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fade">
                                      <p:cBhvr>
                                        <p:cTn id="61" dur="500"/>
                                        <p:tgtEl>
                                          <p:spTgt spid="47"/>
                                        </p:tgtEl>
                                      </p:cBhvr>
                                    </p:animEffect>
                                    <p:anim calcmode="lin" valueType="num">
                                      <p:cBhvr>
                                        <p:cTn id="62" dur="500" fill="hold"/>
                                        <p:tgtEl>
                                          <p:spTgt spid="47"/>
                                        </p:tgtEl>
                                        <p:attrNameLst>
                                          <p:attrName>ppt_x</p:attrName>
                                        </p:attrNameLst>
                                      </p:cBhvr>
                                      <p:tavLst>
                                        <p:tav tm="0">
                                          <p:val>
                                            <p:strVal val="#ppt_x"/>
                                          </p:val>
                                        </p:tav>
                                        <p:tav tm="100000">
                                          <p:val>
                                            <p:strVal val="#ppt_x"/>
                                          </p:val>
                                        </p:tav>
                                      </p:tavLst>
                                    </p:anim>
                                    <p:anim calcmode="lin" valueType="num">
                                      <p:cBhvr>
                                        <p:cTn id="63" dur="500" fill="hold"/>
                                        <p:tgtEl>
                                          <p:spTgt spid="47"/>
                                        </p:tgtEl>
                                        <p:attrNameLst>
                                          <p:attrName>ppt_y</p:attrName>
                                        </p:attrNameLst>
                                      </p:cBhvr>
                                      <p:tavLst>
                                        <p:tav tm="0">
                                          <p:val>
                                            <p:strVal val="#ppt_y+.1"/>
                                          </p:val>
                                        </p:tav>
                                        <p:tav tm="100000">
                                          <p:val>
                                            <p:strVal val="#ppt_y"/>
                                          </p:val>
                                        </p:tav>
                                      </p:tavLst>
                                    </p:anim>
                                  </p:childTnLst>
                                </p:cTn>
                              </p:par>
                            </p:childTnLst>
                          </p:cTn>
                        </p:par>
                        <p:par>
                          <p:cTn id="64" fill="hold">
                            <p:stCondLst>
                              <p:cond delay="6500"/>
                            </p:stCondLst>
                            <p:childTnLst>
                              <p:par>
                                <p:cTn id="65" presetID="53" presetClass="entr" presetSubtype="16" fill="hold" grpId="0" nodeType="after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p:cTn id="67" dur="500" fill="hold"/>
                                        <p:tgtEl>
                                          <p:spTgt spid="23"/>
                                        </p:tgtEl>
                                        <p:attrNameLst>
                                          <p:attrName>ppt_w</p:attrName>
                                        </p:attrNameLst>
                                      </p:cBhvr>
                                      <p:tavLst>
                                        <p:tav tm="0">
                                          <p:val>
                                            <p:fltVal val="0"/>
                                          </p:val>
                                        </p:tav>
                                        <p:tav tm="100000">
                                          <p:val>
                                            <p:strVal val="#ppt_w"/>
                                          </p:val>
                                        </p:tav>
                                      </p:tavLst>
                                    </p:anim>
                                    <p:anim calcmode="lin" valueType="num">
                                      <p:cBhvr>
                                        <p:cTn id="68" dur="500" fill="hold"/>
                                        <p:tgtEl>
                                          <p:spTgt spid="23"/>
                                        </p:tgtEl>
                                        <p:attrNameLst>
                                          <p:attrName>ppt_h</p:attrName>
                                        </p:attrNameLst>
                                      </p:cBhvr>
                                      <p:tavLst>
                                        <p:tav tm="0">
                                          <p:val>
                                            <p:fltVal val="0"/>
                                          </p:val>
                                        </p:tav>
                                        <p:tav tm="100000">
                                          <p:val>
                                            <p:strVal val="#ppt_h"/>
                                          </p:val>
                                        </p:tav>
                                      </p:tavLst>
                                    </p:anim>
                                    <p:animEffect transition="in" filter="fade">
                                      <p:cBhvr>
                                        <p:cTn id="69" dur="500"/>
                                        <p:tgtEl>
                                          <p:spTgt spid="23"/>
                                        </p:tgtEl>
                                      </p:cBhvr>
                                    </p:animEffect>
                                  </p:childTnLst>
                                </p:cTn>
                              </p:par>
                            </p:childTnLst>
                          </p:cTn>
                        </p:par>
                        <p:par>
                          <p:cTn id="70" fill="hold">
                            <p:stCondLst>
                              <p:cond delay="7000"/>
                            </p:stCondLst>
                            <p:childTnLst>
                              <p:par>
                                <p:cTn id="71" presetID="53" presetClass="entr" presetSubtype="16" fill="hold" grpId="0" nodeType="afterEffect">
                                  <p:stCondLst>
                                    <p:cond delay="0"/>
                                  </p:stCondLst>
                                  <p:childTnLst>
                                    <p:set>
                                      <p:cBhvr>
                                        <p:cTn id="72" dur="1" fill="hold">
                                          <p:stCondLst>
                                            <p:cond delay="0"/>
                                          </p:stCondLst>
                                        </p:cTn>
                                        <p:tgtEl>
                                          <p:spTgt spid="51"/>
                                        </p:tgtEl>
                                        <p:attrNameLst>
                                          <p:attrName>style.visibility</p:attrName>
                                        </p:attrNameLst>
                                      </p:cBhvr>
                                      <p:to>
                                        <p:strVal val="visible"/>
                                      </p:to>
                                    </p:set>
                                    <p:anim calcmode="lin" valueType="num">
                                      <p:cBhvr>
                                        <p:cTn id="73" dur="500" fill="hold"/>
                                        <p:tgtEl>
                                          <p:spTgt spid="51"/>
                                        </p:tgtEl>
                                        <p:attrNameLst>
                                          <p:attrName>ppt_w</p:attrName>
                                        </p:attrNameLst>
                                      </p:cBhvr>
                                      <p:tavLst>
                                        <p:tav tm="0">
                                          <p:val>
                                            <p:fltVal val="0"/>
                                          </p:val>
                                        </p:tav>
                                        <p:tav tm="100000">
                                          <p:val>
                                            <p:strVal val="#ppt_w"/>
                                          </p:val>
                                        </p:tav>
                                      </p:tavLst>
                                    </p:anim>
                                    <p:anim calcmode="lin" valueType="num">
                                      <p:cBhvr>
                                        <p:cTn id="74" dur="500" fill="hold"/>
                                        <p:tgtEl>
                                          <p:spTgt spid="51"/>
                                        </p:tgtEl>
                                        <p:attrNameLst>
                                          <p:attrName>ppt_h</p:attrName>
                                        </p:attrNameLst>
                                      </p:cBhvr>
                                      <p:tavLst>
                                        <p:tav tm="0">
                                          <p:val>
                                            <p:fltVal val="0"/>
                                          </p:val>
                                        </p:tav>
                                        <p:tav tm="100000">
                                          <p:val>
                                            <p:strVal val="#ppt_h"/>
                                          </p:val>
                                        </p:tav>
                                      </p:tavLst>
                                    </p:anim>
                                    <p:animEffect transition="in" filter="fade">
                                      <p:cBhvr>
                                        <p:cTn id="75" dur="500"/>
                                        <p:tgtEl>
                                          <p:spTgt spid="51"/>
                                        </p:tgtEl>
                                      </p:cBhvr>
                                    </p:animEffect>
                                  </p:childTnLst>
                                </p:cTn>
                              </p:par>
                            </p:childTnLst>
                          </p:cTn>
                        </p:par>
                        <p:par>
                          <p:cTn id="76" fill="hold">
                            <p:stCondLst>
                              <p:cond delay="7500"/>
                            </p:stCondLst>
                            <p:childTnLst>
                              <p:par>
                                <p:cTn id="77" presetID="53" presetClass="entr" presetSubtype="16" fill="hold" grpId="0" nodeType="after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p:cTn id="79" dur="500" fill="hold"/>
                                        <p:tgtEl>
                                          <p:spTgt spid="24"/>
                                        </p:tgtEl>
                                        <p:attrNameLst>
                                          <p:attrName>ppt_w</p:attrName>
                                        </p:attrNameLst>
                                      </p:cBhvr>
                                      <p:tavLst>
                                        <p:tav tm="0">
                                          <p:val>
                                            <p:fltVal val="0"/>
                                          </p:val>
                                        </p:tav>
                                        <p:tav tm="100000">
                                          <p:val>
                                            <p:strVal val="#ppt_w"/>
                                          </p:val>
                                        </p:tav>
                                      </p:tavLst>
                                    </p:anim>
                                    <p:anim calcmode="lin" valueType="num">
                                      <p:cBhvr>
                                        <p:cTn id="80" dur="500" fill="hold"/>
                                        <p:tgtEl>
                                          <p:spTgt spid="24"/>
                                        </p:tgtEl>
                                        <p:attrNameLst>
                                          <p:attrName>ppt_h</p:attrName>
                                        </p:attrNameLst>
                                      </p:cBhvr>
                                      <p:tavLst>
                                        <p:tav tm="0">
                                          <p:val>
                                            <p:fltVal val="0"/>
                                          </p:val>
                                        </p:tav>
                                        <p:tav tm="100000">
                                          <p:val>
                                            <p:strVal val="#ppt_h"/>
                                          </p:val>
                                        </p:tav>
                                      </p:tavLst>
                                    </p:anim>
                                    <p:animEffect transition="in" filter="fade">
                                      <p:cBhvr>
                                        <p:cTn id="81" dur="500"/>
                                        <p:tgtEl>
                                          <p:spTgt spid="24"/>
                                        </p:tgtEl>
                                      </p:cBhvr>
                                    </p:animEffect>
                                  </p:childTnLst>
                                </p:cTn>
                              </p:par>
                            </p:childTnLst>
                          </p:cTn>
                        </p:par>
                        <p:par>
                          <p:cTn id="82" fill="hold">
                            <p:stCondLst>
                              <p:cond delay="8000"/>
                            </p:stCondLst>
                            <p:childTnLst>
                              <p:par>
                                <p:cTn id="83" presetID="53" presetClass="entr" presetSubtype="16" fill="hold" grpId="0" nodeType="after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p:cTn id="85" dur="500" fill="hold"/>
                                        <p:tgtEl>
                                          <p:spTgt spid="25"/>
                                        </p:tgtEl>
                                        <p:attrNameLst>
                                          <p:attrName>ppt_w</p:attrName>
                                        </p:attrNameLst>
                                      </p:cBhvr>
                                      <p:tavLst>
                                        <p:tav tm="0">
                                          <p:val>
                                            <p:fltVal val="0"/>
                                          </p:val>
                                        </p:tav>
                                        <p:tav tm="100000">
                                          <p:val>
                                            <p:strVal val="#ppt_w"/>
                                          </p:val>
                                        </p:tav>
                                      </p:tavLst>
                                    </p:anim>
                                    <p:anim calcmode="lin" valueType="num">
                                      <p:cBhvr>
                                        <p:cTn id="86" dur="500" fill="hold"/>
                                        <p:tgtEl>
                                          <p:spTgt spid="25"/>
                                        </p:tgtEl>
                                        <p:attrNameLst>
                                          <p:attrName>ppt_h</p:attrName>
                                        </p:attrNameLst>
                                      </p:cBhvr>
                                      <p:tavLst>
                                        <p:tav tm="0">
                                          <p:val>
                                            <p:fltVal val="0"/>
                                          </p:val>
                                        </p:tav>
                                        <p:tav tm="100000">
                                          <p:val>
                                            <p:strVal val="#ppt_h"/>
                                          </p:val>
                                        </p:tav>
                                      </p:tavLst>
                                    </p:anim>
                                    <p:animEffect transition="in" filter="fade">
                                      <p:cBhvr>
                                        <p:cTn id="8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animBg="1"/>
      <p:bldP spid="24" grpId="0" animBg="1"/>
      <p:bldP spid="25" grpId="0" animBg="1"/>
      <p:bldP spid="40" grpId="0"/>
      <p:bldP spid="41" grpId="0"/>
      <p:bldP spid="42" grpId="0"/>
      <p:bldP spid="43" grpId="0"/>
      <p:bldP spid="44" grpId="0"/>
      <p:bldP spid="45" grpId="0"/>
      <p:bldP spid="46" grpId="0"/>
      <p:bldP spid="47" grpId="0"/>
      <p:bldP spid="5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EBC8EDE1-03BA-4FDB-AD76-6CBBAF80B488}"/>
              </a:ext>
            </a:extLst>
          </p:cNvPr>
          <p:cNvSpPr txBox="1"/>
          <p:nvPr/>
        </p:nvSpPr>
        <p:spPr>
          <a:xfrm>
            <a:off x="2566555" y="890352"/>
            <a:ext cx="4010891" cy="461665"/>
          </a:xfrm>
          <a:prstGeom prst="rect">
            <a:avLst/>
          </a:prstGeom>
          <a:noFill/>
        </p:spPr>
        <p:txBody>
          <a:bodyPr wrap="square" rtlCol="0">
            <a:spAutoFit/>
          </a:bodyPr>
          <a:lstStyle/>
          <a:p>
            <a:pPr algn="ctr"/>
            <a:r>
              <a:rPr lang="en-US" sz="2400" dirty="0">
                <a:solidFill>
                  <a:schemeClr val="accent3"/>
                </a:solidFill>
                <a:latin typeface="+mj-lt"/>
              </a:rPr>
              <a:t>INFOGRAPHIC</a:t>
            </a:r>
            <a:r>
              <a:rPr lang="en-US" sz="2400" dirty="0">
                <a:solidFill>
                  <a:schemeClr val="tx1">
                    <a:lumMod val="85000"/>
                    <a:lumOff val="15000"/>
                  </a:schemeClr>
                </a:solidFill>
                <a:latin typeface="+mj-lt"/>
              </a:rPr>
              <a:t> SWOT</a:t>
            </a:r>
          </a:p>
        </p:txBody>
      </p:sp>
      <p:sp>
        <p:nvSpPr>
          <p:cNvPr id="27" name="Rectangle 26">
            <a:extLst>
              <a:ext uri="{FF2B5EF4-FFF2-40B4-BE49-F238E27FC236}">
                <a16:creationId xmlns:a16="http://schemas.microsoft.com/office/drawing/2014/main" id="{D5EED404-D060-4B92-8C2E-BA9CBEA77E39}"/>
              </a:ext>
            </a:extLst>
          </p:cNvPr>
          <p:cNvSpPr/>
          <p:nvPr/>
        </p:nvSpPr>
        <p:spPr>
          <a:xfrm>
            <a:off x="1063135" y="1831946"/>
            <a:ext cx="1266419" cy="253916"/>
          </a:xfrm>
          <a:prstGeom prst="rect">
            <a:avLst/>
          </a:prstGeom>
          <a:noFill/>
        </p:spPr>
        <p:txBody>
          <a:bodyPr wrap="square">
            <a:spAutoFit/>
          </a:bodyPr>
          <a:lstStyle/>
          <a:p>
            <a:r>
              <a:rPr lang="en-US" sz="1050" b="1" dirty="0">
                <a:solidFill>
                  <a:schemeClr val="tx1">
                    <a:lumMod val="85000"/>
                    <a:lumOff val="15000"/>
                  </a:schemeClr>
                </a:solidFill>
                <a:latin typeface="+mj-lt"/>
              </a:rPr>
              <a:t>Subtitle Here</a:t>
            </a:r>
          </a:p>
        </p:txBody>
      </p:sp>
      <p:sp>
        <p:nvSpPr>
          <p:cNvPr id="28" name="Rectangle 27">
            <a:extLst>
              <a:ext uri="{FF2B5EF4-FFF2-40B4-BE49-F238E27FC236}">
                <a16:creationId xmlns:a16="http://schemas.microsoft.com/office/drawing/2014/main" id="{0E4482E0-B611-4071-B31F-EEFA98C39F59}"/>
              </a:ext>
            </a:extLst>
          </p:cNvPr>
          <p:cNvSpPr/>
          <p:nvPr/>
        </p:nvSpPr>
        <p:spPr>
          <a:xfrm>
            <a:off x="1063134" y="2079701"/>
            <a:ext cx="3508866" cy="836126"/>
          </a:xfrm>
          <a:prstGeom prst="rect">
            <a:avLst/>
          </a:prstGeom>
        </p:spPr>
        <p:txBody>
          <a:bodyPr wrap="square">
            <a:spAutoFit/>
          </a:bodyPr>
          <a:lstStyle/>
          <a:p>
            <a:pPr>
              <a:lnSpc>
                <a:spcPct val="150000"/>
              </a:lnSpc>
            </a:pPr>
            <a:r>
              <a:rPr lang="id-ID" sz="825" dirty="0">
                <a:solidFill>
                  <a:schemeClr val="tx1">
                    <a:lumMod val="50000"/>
                    <a:lumOff val="50000"/>
                  </a:schemeClr>
                </a:solidFill>
              </a:rPr>
              <a:t>On november 13, felix unger was asked to remove himself from his place of residence. That request came from his wife. Deep down, he knew she was right, but he also knew that someday, he would return to her. With nowhere else to go</a:t>
            </a:r>
          </a:p>
        </p:txBody>
      </p:sp>
      <p:grpSp>
        <p:nvGrpSpPr>
          <p:cNvPr id="3" name="Group 2">
            <a:extLst>
              <a:ext uri="{FF2B5EF4-FFF2-40B4-BE49-F238E27FC236}">
                <a16:creationId xmlns:a16="http://schemas.microsoft.com/office/drawing/2014/main" id="{1F496705-5541-4CD9-B80B-11BDB01D9F0C}"/>
              </a:ext>
            </a:extLst>
          </p:cNvPr>
          <p:cNvGrpSpPr/>
          <p:nvPr/>
        </p:nvGrpSpPr>
        <p:grpSpPr>
          <a:xfrm>
            <a:off x="5604473" y="1624096"/>
            <a:ext cx="2625128" cy="3188604"/>
            <a:chOff x="7472631" y="2165461"/>
            <a:chExt cx="3500170" cy="4251472"/>
          </a:xfrm>
        </p:grpSpPr>
        <p:grpSp>
          <p:nvGrpSpPr>
            <p:cNvPr id="4" name="Group 3">
              <a:extLst>
                <a:ext uri="{FF2B5EF4-FFF2-40B4-BE49-F238E27FC236}">
                  <a16:creationId xmlns:a16="http://schemas.microsoft.com/office/drawing/2014/main" id="{594D0599-7B52-4923-AD41-D6B6BE9C9601}"/>
                </a:ext>
              </a:extLst>
            </p:cNvPr>
            <p:cNvGrpSpPr/>
            <p:nvPr/>
          </p:nvGrpSpPr>
          <p:grpSpPr>
            <a:xfrm>
              <a:off x="7472631" y="2165461"/>
              <a:ext cx="3500170" cy="4251472"/>
              <a:chOff x="1445903" y="1832952"/>
              <a:chExt cx="3500170" cy="4251472"/>
            </a:xfrm>
          </p:grpSpPr>
          <p:sp>
            <p:nvSpPr>
              <p:cNvPr id="5" name="Freeform 5">
                <a:extLst>
                  <a:ext uri="{FF2B5EF4-FFF2-40B4-BE49-F238E27FC236}">
                    <a16:creationId xmlns:a16="http://schemas.microsoft.com/office/drawing/2014/main" id="{316312FD-3123-44B2-A324-FE64FCE65AFD}"/>
                  </a:ext>
                </a:extLst>
              </p:cNvPr>
              <p:cNvSpPr>
                <a:spLocks/>
              </p:cNvSpPr>
              <p:nvPr/>
            </p:nvSpPr>
            <p:spPr bwMode="auto">
              <a:xfrm>
                <a:off x="1464953" y="3047899"/>
                <a:ext cx="1404330" cy="1214610"/>
              </a:xfrm>
              <a:custGeom>
                <a:avLst/>
                <a:gdLst>
                  <a:gd name="T0" fmla="*/ 1560 w 2080"/>
                  <a:gd name="T1" fmla="*/ 0 h 1799"/>
                  <a:gd name="T2" fmla="*/ 520 w 2080"/>
                  <a:gd name="T3" fmla="*/ 0 h 1799"/>
                  <a:gd name="T4" fmla="*/ 0 w 2080"/>
                  <a:gd name="T5" fmla="*/ 900 h 1799"/>
                  <a:gd name="T6" fmla="*/ 520 w 2080"/>
                  <a:gd name="T7" fmla="*/ 1799 h 1799"/>
                  <a:gd name="T8" fmla="*/ 1560 w 2080"/>
                  <a:gd name="T9" fmla="*/ 1799 h 1799"/>
                  <a:gd name="T10" fmla="*/ 2080 w 2080"/>
                  <a:gd name="T11" fmla="*/ 900 h 1799"/>
                  <a:gd name="T12" fmla="*/ 1560 w 2080"/>
                  <a:gd name="T13" fmla="*/ 0 h 1799"/>
                </a:gdLst>
                <a:ahLst/>
                <a:cxnLst>
                  <a:cxn ang="0">
                    <a:pos x="T0" y="T1"/>
                  </a:cxn>
                  <a:cxn ang="0">
                    <a:pos x="T2" y="T3"/>
                  </a:cxn>
                  <a:cxn ang="0">
                    <a:pos x="T4" y="T5"/>
                  </a:cxn>
                  <a:cxn ang="0">
                    <a:pos x="T6" y="T7"/>
                  </a:cxn>
                  <a:cxn ang="0">
                    <a:pos x="T8" y="T9"/>
                  </a:cxn>
                  <a:cxn ang="0">
                    <a:pos x="T10" y="T11"/>
                  </a:cxn>
                  <a:cxn ang="0">
                    <a:pos x="T12" y="T13"/>
                  </a:cxn>
                </a:cxnLst>
                <a:rect l="0" t="0" r="r" b="b"/>
                <a:pathLst>
                  <a:path w="2080" h="1799">
                    <a:moveTo>
                      <a:pt x="1560" y="0"/>
                    </a:moveTo>
                    <a:lnTo>
                      <a:pt x="520" y="0"/>
                    </a:lnTo>
                    <a:lnTo>
                      <a:pt x="0" y="900"/>
                    </a:lnTo>
                    <a:lnTo>
                      <a:pt x="520" y="1799"/>
                    </a:lnTo>
                    <a:lnTo>
                      <a:pt x="1560" y="1799"/>
                    </a:lnTo>
                    <a:lnTo>
                      <a:pt x="2080" y="900"/>
                    </a:lnTo>
                    <a:lnTo>
                      <a:pt x="1560" y="0"/>
                    </a:lnTo>
                    <a:close/>
                  </a:path>
                </a:pathLst>
              </a:custGeom>
              <a:solidFill>
                <a:schemeClr val="accent1"/>
              </a:solidFill>
              <a:ln w="1111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6" name="Freeform 6">
                <a:extLst>
                  <a:ext uri="{FF2B5EF4-FFF2-40B4-BE49-F238E27FC236}">
                    <a16:creationId xmlns:a16="http://schemas.microsoft.com/office/drawing/2014/main" id="{9F494A2A-5A0D-4CD3-80B1-134CF43E028C}"/>
                  </a:ext>
                </a:extLst>
              </p:cNvPr>
              <p:cNvSpPr>
                <a:spLocks/>
              </p:cNvSpPr>
              <p:nvPr/>
            </p:nvSpPr>
            <p:spPr bwMode="auto">
              <a:xfrm>
                <a:off x="1445903" y="4262847"/>
                <a:ext cx="1404330" cy="1214610"/>
              </a:xfrm>
              <a:custGeom>
                <a:avLst/>
                <a:gdLst>
                  <a:gd name="T0" fmla="*/ 1560 w 2080"/>
                  <a:gd name="T1" fmla="*/ 0 h 1799"/>
                  <a:gd name="T2" fmla="*/ 520 w 2080"/>
                  <a:gd name="T3" fmla="*/ 0 h 1799"/>
                  <a:gd name="T4" fmla="*/ 0 w 2080"/>
                  <a:gd name="T5" fmla="*/ 899 h 1799"/>
                  <a:gd name="T6" fmla="*/ 520 w 2080"/>
                  <a:gd name="T7" fmla="*/ 1799 h 1799"/>
                  <a:gd name="T8" fmla="*/ 1560 w 2080"/>
                  <a:gd name="T9" fmla="*/ 1799 h 1799"/>
                  <a:gd name="T10" fmla="*/ 2080 w 2080"/>
                  <a:gd name="T11" fmla="*/ 899 h 1799"/>
                  <a:gd name="T12" fmla="*/ 1560 w 2080"/>
                  <a:gd name="T13" fmla="*/ 0 h 1799"/>
                </a:gdLst>
                <a:ahLst/>
                <a:cxnLst>
                  <a:cxn ang="0">
                    <a:pos x="T0" y="T1"/>
                  </a:cxn>
                  <a:cxn ang="0">
                    <a:pos x="T2" y="T3"/>
                  </a:cxn>
                  <a:cxn ang="0">
                    <a:pos x="T4" y="T5"/>
                  </a:cxn>
                  <a:cxn ang="0">
                    <a:pos x="T6" y="T7"/>
                  </a:cxn>
                  <a:cxn ang="0">
                    <a:pos x="T8" y="T9"/>
                  </a:cxn>
                  <a:cxn ang="0">
                    <a:pos x="T10" y="T11"/>
                  </a:cxn>
                  <a:cxn ang="0">
                    <a:pos x="T12" y="T13"/>
                  </a:cxn>
                </a:cxnLst>
                <a:rect l="0" t="0" r="r" b="b"/>
                <a:pathLst>
                  <a:path w="2080" h="1799">
                    <a:moveTo>
                      <a:pt x="1560" y="0"/>
                    </a:moveTo>
                    <a:lnTo>
                      <a:pt x="520" y="0"/>
                    </a:lnTo>
                    <a:lnTo>
                      <a:pt x="0" y="899"/>
                    </a:lnTo>
                    <a:lnTo>
                      <a:pt x="520" y="1799"/>
                    </a:lnTo>
                    <a:lnTo>
                      <a:pt x="1560" y="1799"/>
                    </a:lnTo>
                    <a:lnTo>
                      <a:pt x="2080" y="899"/>
                    </a:lnTo>
                    <a:lnTo>
                      <a:pt x="1560"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7" name="Freeform 7">
                <a:extLst>
                  <a:ext uri="{FF2B5EF4-FFF2-40B4-BE49-F238E27FC236}">
                    <a16:creationId xmlns:a16="http://schemas.microsoft.com/office/drawing/2014/main" id="{0613B12E-B8D3-47B3-BC03-A8FB3074459F}"/>
                  </a:ext>
                </a:extLst>
              </p:cNvPr>
              <p:cNvSpPr>
                <a:spLocks/>
              </p:cNvSpPr>
              <p:nvPr/>
            </p:nvSpPr>
            <p:spPr bwMode="auto">
              <a:xfrm>
                <a:off x="2499150" y="3655205"/>
                <a:ext cx="1404330" cy="1214610"/>
              </a:xfrm>
              <a:custGeom>
                <a:avLst/>
                <a:gdLst>
                  <a:gd name="T0" fmla="*/ 1560 w 2080"/>
                  <a:gd name="T1" fmla="*/ 0 h 1799"/>
                  <a:gd name="T2" fmla="*/ 520 w 2080"/>
                  <a:gd name="T3" fmla="*/ 0 h 1799"/>
                  <a:gd name="T4" fmla="*/ 0 w 2080"/>
                  <a:gd name="T5" fmla="*/ 900 h 1799"/>
                  <a:gd name="T6" fmla="*/ 520 w 2080"/>
                  <a:gd name="T7" fmla="*/ 1799 h 1799"/>
                  <a:gd name="T8" fmla="*/ 1560 w 2080"/>
                  <a:gd name="T9" fmla="*/ 1799 h 1799"/>
                  <a:gd name="T10" fmla="*/ 2080 w 2080"/>
                  <a:gd name="T11" fmla="*/ 900 h 1799"/>
                  <a:gd name="T12" fmla="*/ 1560 w 2080"/>
                  <a:gd name="T13" fmla="*/ 0 h 1799"/>
                </a:gdLst>
                <a:ahLst/>
                <a:cxnLst>
                  <a:cxn ang="0">
                    <a:pos x="T0" y="T1"/>
                  </a:cxn>
                  <a:cxn ang="0">
                    <a:pos x="T2" y="T3"/>
                  </a:cxn>
                  <a:cxn ang="0">
                    <a:pos x="T4" y="T5"/>
                  </a:cxn>
                  <a:cxn ang="0">
                    <a:pos x="T6" y="T7"/>
                  </a:cxn>
                  <a:cxn ang="0">
                    <a:pos x="T8" y="T9"/>
                  </a:cxn>
                  <a:cxn ang="0">
                    <a:pos x="T10" y="T11"/>
                  </a:cxn>
                  <a:cxn ang="0">
                    <a:pos x="T12" y="T13"/>
                  </a:cxn>
                </a:cxnLst>
                <a:rect l="0" t="0" r="r" b="b"/>
                <a:pathLst>
                  <a:path w="2080" h="1799">
                    <a:moveTo>
                      <a:pt x="1560" y="0"/>
                    </a:moveTo>
                    <a:lnTo>
                      <a:pt x="520" y="0"/>
                    </a:lnTo>
                    <a:lnTo>
                      <a:pt x="0" y="900"/>
                    </a:lnTo>
                    <a:lnTo>
                      <a:pt x="520" y="1799"/>
                    </a:lnTo>
                    <a:lnTo>
                      <a:pt x="1560" y="1799"/>
                    </a:lnTo>
                    <a:lnTo>
                      <a:pt x="2080" y="900"/>
                    </a:lnTo>
                    <a:lnTo>
                      <a:pt x="1560" y="0"/>
                    </a:ln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8" name="Freeform 8">
                <a:extLst>
                  <a:ext uri="{FF2B5EF4-FFF2-40B4-BE49-F238E27FC236}">
                    <a16:creationId xmlns:a16="http://schemas.microsoft.com/office/drawing/2014/main" id="{1968C0FA-3901-427A-90D6-1C2BAF3E8E9A}"/>
                  </a:ext>
                </a:extLst>
              </p:cNvPr>
              <p:cNvSpPr>
                <a:spLocks/>
              </p:cNvSpPr>
              <p:nvPr/>
            </p:nvSpPr>
            <p:spPr bwMode="auto">
              <a:xfrm>
                <a:off x="2499150" y="4869814"/>
                <a:ext cx="1404330" cy="1214610"/>
              </a:xfrm>
              <a:custGeom>
                <a:avLst/>
                <a:gdLst>
                  <a:gd name="T0" fmla="*/ 1560 w 2080"/>
                  <a:gd name="T1" fmla="*/ 0 h 1799"/>
                  <a:gd name="T2" fmla="*/ 520 w 2080"/>
                  <a:gd name="T3" fmla="*/ 0 h 1799"/>
                  <a:gd name="T4" fmla="*/ 0 w 2080"/>
                  <a:gd name="T5" fmla="*/ 899 h 1799"/>
                  <a:gd name="T6" fmla="*/ 520 w 2080"/>
                  <a:gd name="T7" fmla="*/ 1799 h 1799"/>
                  <a:gd name="T8" fmla="*/ 1560 w 2080"/>
                  <a:gd name="T9" fmla="*/ 1799 h 1799"/>
                  <a:gd name="T10" fmla="*/ 2080 w 2080"/>
                  <a:gd name="T11" fmla="*/ 899 h 1799"/>
                  <a:gd name="T12" fmla="*/ 1560 w 2080"/>
                  <a:gd name="T13" fmla="*/ 0 h 1799"/>
                </a:gdLst>
                <a:ahLst/>
                <a:cxnLst>
                  <a:cxn ang="0">
                    <a:pos x="T0" y="T1"/>
                  </a:cxn>
                  <a:cxn ang="0">
                    <a:pos x="T2" y="T3"/>
                  </a:cxn>
                  <a:cxn ang="0">
                    <a:pos x="T4" y="T5"/>
                  </a:cxn>
                  <a:cxn ang="0">
                    <a:pos x="T6" y="T7"/>
                  </a:cxn>
                  <a:cxn ang="0">
                    <a:pos x="T8" y="T9"/>
                  </a:cxn>
                  <a:cxn ang="0">
                    <a:pos x="T10" y="T11"/>
                  </a:cxn>
                  <a:cxn ang="0">
                    <a:pos x="T12" y="T13"/>
                  </a:cxn>
                </a:cxnLst>
                <a:rect l="0" t="0" r="r" b="b"/>
                <a:pathLst>
                  <a:path w="2080" h="1799">
                    <a:moveTo>
                      <a:pt x="1560" y="0"/>
                    </a:moveTo>
                    <a:lnTo>
                      <a:pt x="520" y="0"/>
                    </a:lnTo>
                    <a:lnTo>
                      <a:pt x="0" y="899"/>
                    </a:lnTo>
                    <a:lnTo>
                      <a:pt x="520" y="1799"/>
                    </a:lnTo>
                    <a:lnTo>
                      <a:pt x="1560" y="1799"/>
                    </a:lnTo>
                    <a:lnTo>
                      <a:pt x="2080" y="899"/>
                    </a:lnTo>
                    <a:lnTo>
                      <a:pt x="1560" y="0"/>
                    </a:lnTo>
                    <a:close/>
                  </a:path>
                </a:pathLst>
              </a:custGeom>
              <a:solidFill>
                <a:schemeClr val="accent6"/>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0" name="Freeform 7">
                <a:extLst>
                  <a:ext uri="{FF2B5EF4-FFF2-40B4-BE49-F238E27FC236}">
                    <a16:creationId xmlns:a16="http://schemas.microsoft.com/office/drawing/2014/main" id="{87F226EE-C392-431B-9B48-4C7334170B58}"/>
                  </a:ext>
                </a:extLst>
              </p:cNvPr>
              <p:cNvSpPr>
                <a:spLocks/>
              </p:cNvSpPr>
              <p:nvPr/>
            </p:nvSpPr>
            <p:spPr bwMode="auto">
              <a:xfrm>
                <a:off x="3541743" y="4262509"/>
                <a:ext cx="1404330" cy="1214610"/>
              </a:xfrm>
              <a:custGeom>
                <a:avLst/>
                <a:gdLst>
                  <a:gd name="T0" fmla="*/ 1560 w 2080"/>
                  <a:gd name="T1" fmla="*/ 0 h 1799"/>
                  <a:gd name="T2" fmla="*/ 520 w 2080"/>
                  <a:gd name="T3" fmla="*/ 0 h 1799"/>
                  <a:gd name="T4" fmla="*/ 0 w 2080"/>
                  <a:gd name="T5" fmla="*/ 900 h 1799"/>
                  <a:gd name="T6" fmla="*/ 520 w 2080"/>
                  <a:gd name="T7" fmla="*/ 1799 h 1799"/>
                  <a:gd name="T8" fmla="*/ 1560 w 2080"/>
                  <a:gd name="T9" fmla="*/ 1799 h 1799"/>
                  <a:gd name="T10" fmla="*/ 2080 w 2080"/>
                  <a:gd name="T11" fmla="*/ 900 h 1799"/>
                  <a:gd name="T12" fmla="*/ 1560 w 2080"/>
                  <a:gd name="T13" fmla="*/ 0 h 1799"/>
                </a:gdLst>
                <a:ahLst/>
                <a:cxnLst>
                  <a:cxn ang="0">
                    <a:pos x="T0" y="T1"/>
                  </a:cxn>
                  <a:cxn ang="0">
                    <a:pos x="T2" y="T3"/>
                  </a:cxn>
                  <a:cxn ang="0">
                    <a:pos x="T4" y="T5"/>
                  </a:cxn>
                  <a:cxn ang="0">
                    <a:pos x="T6" y="T7"/>
                  </a:cxn>
                  <a:cxn ang="0">
                    <a:pos x="T8" y="T9"/>
                  </a:cxn>
                  <a:cxn ang="0">
                    <a:pos x="T10" y="T11"/>
                  </a:cxn>
                  <a:cxn ang="0">
                    <a:pos x="T12" y="T13"/>
                  </a:cxn>
                </a:cxnLst>
                <a:rect l="0" t="0" r="r" b="b"/>
                <a:pathLst>
                  <a:path w="2080" h="1799">
                    <a:moveTo>
                      <a:pt x="1560" y="0"/>
                    </a:moveTo>
                    <a:lnTo>
                      <a:pt x="520" y="0"/>
                    </a:lnTo>
                    <a:lnTo>
                      <a:pt x="0" y="900"/>
                    </a:lnTo>
                    <a:lnTo>
                      <a:pt x="520" y="1799"/>
                    </a:lnTo>
                    <a:lnTo>
                      <a:pt x="1560" y="1799"/>
                    </a:lnTo>
                    <a:lnTo>
                      <a:pt x="2080" y="900"/>
                    </a:lnTo>
                    <a:lnTo>
                      <a:pt x="1560"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1" name="Freeform 8">
                <a:extLst>
                  <a:ext uri="{FF2B5EF4-FFF2-40B4-BE49-F238E27FC236}">
                    <a16:creationId xmlns:a16="http://schemas.microsoft.com/office/drawing/2014/main" id="{9D6249EF-AF58-4E8F-8A17-52D93BDBC804}"/>
                  </a:ext>
                </a:extLst>
              </p:cNvPr>
              <p:cNvSpPr>
                <a:spLocks/>
              </p:cNvSpPr>
              <p:nvPr/>
            </p:nvSpPr>
            <p:spPr bwMode="auto">
              <a:xfrm>
                <a:off x="2499150" y="2440426"/>
                <a:ext cx="1404330" cy="1214610"/>
              </a:xfrm>
              <a:custGeom>
                <a:avLst/>
                <a:gdLst>
                  <a:gd name="T0" fmla="*/ 1560 w 2080"/>
                  <a:gd name="T1" fmla="*/ 0 h 1799"/>
                  <a:gd name="T2" fmla="*/ 520 w 2080"/>
                  <a:gd name="T3" fmla="*/ 0 h 1799"/>
                  <a:gd name="T4" fmla="*/ 0 w 2080"/>
                  <a:gd name="T5" fmla="*/ 899 h 1799"/>
                  <a:gd name="T6" fmla="*/ 520 w 2080"/>
                  <a:gd name="T7" fmla="*/ 1799 h 1799"/>
                  <a:gd name="T8" fmla="*/ 1560 w 2080"/>
                  <a:gd name="T9" fmla="*/ 1799 h 1799"/>
                  <a:gd name="T10" fmla="*/ 2080 w 2080"/>
                  <a:gd name="T11" fmla="*/ 899 h 1799"/>
                  <a:gd name="T12" fmla="*/ 1560 w 2080"/>
                  <a:gd name="T13" fmla="*/ 0 h 1799"/>
                </a:gdLst>
                <a:ahLst/>
                <a:cxnLst>
                  <a:cxn ang="0">
                    <a:pos x="T0" y="T1"/>
                  </a:cxn>
                  <a:cxn ang="0">
                    <a:pos x="T2" y="T3"/>
                  </a:cxn>
                  <a:cxn ang="0">
                    <a:pos x="T4" y="T5"/>
                  </a:cxn>
                  <a:cxn ang="0">
                    <a:pos x="T6" y="T7"/>
                  </a:cxn>
                  <a:cxn ang="0">
                    <a:pos x="T8" y="T9"/>
                  </a:cxn>
                  <a:cxn ang="0">
                    <a:pos x="T10" y="T11"/>
                  </a:cxn>
                  <a:cxn ang="0">
                    <a:pos x="T12" y="T13"/>
                  </a:cxn>
                </a:cxnLst>
                <a:rect l="0" t="0" r="r" b="b"/>
                <a:pathLst>
                  <a:path w="2080" h="1799">
                    <a:moveTo>
                      <a:pt x="1560" y="0"/>
                    </a:moveTo>
                    <a:lnTo>
                      <a:pt x="520" y="0"/>
                    </a:lnTo>
                    <a:lnTo>
                      <a:pt x="0" y="899"/>
                    </a:lnTo>
                    <a:lnTo>
                      <a:pt x="520" y="1799"/>
                    </a:lnTo>
                    <a:lnTo>
                      <a:pt x="1560" y="1799"/>
                    </a:lnTo>
                    <a:lnTo>
                      <a:pt x="2080" y="899"/>
                    </a:lnTo>
                    <a:lnTo>
                      <a:pt x="1560" y="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2" name="Freeform 7">
                <a:extLst>
                  <a:ext uri="{FF2B5EF4-FFF2-40B4-BE49-F238E27FC236}">
                    <a16:creationId xmlns:a16="http://schemas.microsoft.com/office/drawing/2014/main" id="{0E2B86A3-0ECB-4136-8F92-B907426EC4F4}"/>
                  </a:ext>
                </a:extLst>
              </p:cNvPr>
              <p:cNvSpPr>
                <a:spLocks/>
              </p:cNvSpPr>
              <p:nvPr/>
            </p:nvSpPr>
            <p:spPr bwMode="auto">
              <a:xfrm>
                <a:off x="3541743" y="3047562"/>
                <a:ext cx="1404330" cy="1214610"/>
              </a:xfrm>
              <a:custGeom>
                <a:avLst/>
                <a:gdLst>
                  <a:gd name="T0" fmla="*/ 1560 w 2080"/>
                  <a:gd name="T1" fmla="*/ 0 h 1799"/>
                  <a:gd name="T2" fmla="*/ 520 w 2080"/>
                  <a:gd name="T3" fmla="*/ 0 h 1799"/>
                  <a:gd name="T4" fmla="*/ 0 w 2080"/>
                  <a:gd name="T5" fmla="*/ 900 h 1799"/>
                  <a:gd name="T6" fmla="*/ 520 w 2080"/>
                  <a:gd name="T7" fmla="*/ 1799 h 1799"/>
                  <a:gd name="T8" fmla="*/ 1560 w 2080"/>
                  <a:gd name="T9" fmla="*/ 1799 h 1799"/>
                  <a:gd name="T10" fmla="*/ 2080 w 2080"/>
                  <a:gd name="T11" fmla="*/ 900 h 1799"/>
                  <a:gd name="T12" fmla="*/ 1560 w 2080"/>
                  <a:gd name="T13" fmla="*/ 0 h 1799"/>
                </a:gdLst>
                <a:ahLst/>
                <a:cxnLst>
                  <a:cxn ang="0">
                    <a:pos x="T0" y="T1"/>
                  </a:cxn>
                  <a:cxn ang="0">
                    <a:pos x="T2" y="T3"/>
                  </a:cxn>
                  <a:cxn ang="0">
                    <a:pos x="T4" y="T5"/>
                  </a:cxn>
                  <a:cxn ang="0">
                    <a:pos x="T6" y="T7"/>
                  </a:cxn>
                  <a:cxn ang="0">
                    <a:pos x="T8" y="T9"/>
                  </a:cxn>
                  <a:cxn ang="0">
                    <a:pos x="T10" y="T11"/>
                  </a:cxn>
                  <a:cxn ang="0">
                    <a:pos x="T12" y="T13"/>
                  </a:cxn>
                </a:cxnLst>
                <a:rect l="0" t="0" r="r" b="b"/>
                <a:pathLst>
                  <a:path w="2080" h="1799">
                    <a:moveTo>
                      <a:pt x="1560" y="0"/>
                    </a:moveTo>
                    <a:lnTo>
                      <a:pt x="520" y="0"/>
                    </a:lnTo>
                    <a:lnTo>
                      <a:pt x="0" y="900"/>
                    </a:lnTo>
                    <a:lnTo>
                      <a:pt x="520" y="1799"/>
                    </a:lnTo>
                    <a:lnTo>
                      <a:pt x="1560" y="1799"/>
                    </a:lnTo>
                    <a:lnTo>
                      <a:pt x="2080" y="900"/>
                    </a:lnTo>
                    <a:lnTo>
                      <a:pt x="1560" y="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26" name="Freeform 5">
                <a:extLst>
                  <a:ext uri="{FF2B5EF4-FFF2-40B4-BE49-F238E27FC236}">
                    <a16:creationId xmlns:a16="http://schemas.microsoft.com/office/drawing/2014/main" id="{08C357D4-7057-4CDC-B9A8-82C954AB3108}"/>
                  </a:ext>
                </a:extLst>
              </p:cNvPr>
              <p:cNvSpPr>
                <a:spLocks/>
              </p:cNvSpPr>
              <p:nvPr/>
            </p:nvSpPr>
            <p:spPr bwMode="auto">
              <a:xfrm>
                <a:off x="1445903" y="1832952"/>
                <a:ext cx="1404330" cy="1214610"/>
              </a:xfrm>
              <a:custGeom>
                <a:avLst/>
                <a:gdLst>
                  <a:gd name="T0" fmla="*/ 1560 w 2080"/>
                  <a:gd name="T1" fmla="*/ 0 h 1799"/>
                  <a:gd name="T2" fmla="*/ 520 w 2080"/>
                  <a:gd name="T3" fmla="*/ 0 h 1799"/>
                  <a:gd name="T4" fmla="*/ 0 w 2080"/>
                  <a:gd name="T5" fmla="*/ 900 h 1799"/>
                  <a:gd name="T6" fmla="*/ 520 w 2080"/>
                  <a:gd name="T7" fmla="*/ 1799 h 1799"/>
                  <a:gd name="T8" fmla="*/ 1560 w 2080"/>
                  <a:gd name="T9" fmla="*/ 1799 h 1799"/>
                  <a:gd name="T10" fmla="*/ 2080 w 2080"/>
                  <a:gd name="T11" fmla="*/ 900 h 1799"/>
                  <a:gd name="T12" fmla="*/ 1560 w 2080"/>
                  <a:gd name="T13" fmla="*/ 0 h 1799"/>
                </a:gdLst>
                <a:ahLst/>
                <a:cxnLst>
                  <a:cxn ang="0">
                    <a:pos x="T0" y="T1"/>
                  </a:cxn>
                  <a:cxn ang="0">
                    <a:pos x="T2" y="T3"/>
                  </a:cxn>
                  <a:cxn ang="0">
                    <a:pos x="T4" y="T5"/>
                  </a:cxn>
                  <a:cxn ang="0">
                    <a:pos x="T6" y="T7"/>
                  </a:cxn>
                  <a:cxn ang="0">
                    <a:pos x="T8" y="T9"/>
                  </a:cxn>
                  <a:cxn ang="0">
                    <a:pos x="T10" y="T11"/>
                  </a:cxn>
                  <a:cxn ang="0">
                    <a:pos x="T12" y="T13"/>
                  </a:cxn>
                </a:cxnLst>
                <a:rect l="0" t="0" r="r" b="b"/>
                <a:pathLst>
                  <a:path w="2080" h="1799">
                    <a:moveTo>
                      <a:pt x="1560" y="0"/>
                    </a:moveTo>
                    <a:lnTo>
                      <a:pt x="520" y="0"/>
                    </a:lnTo>
                    <a:lnTo>
                      <a:pt x="0" y="900"/>
                    </a:lnTo>
                    <a:lnTo>
                      <a:pt x="520" y="1799"/>
                    </a:lnTo>
                    <a:lnTo>
                      <a:pt x="1560" y="1799"/>
                    </a:lnTo>
                    <a:lnTo>
                      <a:pt x="2080" y="900"/>
                    </a:lnTo>
                    <a:lnTo>
                      <a:pt x="1560" y="0"/>
                    </a:lnTo>
                    <a:close/>
                  </a:path>
                </a:pathLst>
              </a:custGeom>
              <a:solidFill>
                <a:schemeClr val="accent3"/>
              </a:solidFill>
              <a:ln w="1111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grpSp>
        <p:grpSp>
          <p:nvGrpSpPr>
            <p:cNvPr id="14" name="Group 13">
              <a:extLst>
                <a:ext uri="{FF2B5EF4-FFF2-40B4-BE49-F238E27FC236}">
                  <a16:creationId xmlns:a16="http://schemas.microsoft.com/office/drawing/2014/main" id="{92ADCA5B-78CE-464B-A965-FA34422C86CC}"/>
                </a:ext>
              </a:extLst>
            </p:cNvPr>
            <p:cNvGrpSpPr/>
            <p:nvPr/>
          </p:nvGrpSpPr>
          <p:grpSpPr>
            <a:xfrm>
              <a:off x="7839693" y="4812962"/>
              <a:ext cx="693014" cy="693014"/>
              <a:chOff x="1430666" y="2683926"/>
              <a:chExt cx="866118" cy="866118"/>
            </a:xfrm>
          </p:grpSpPr>
          <p:sp>
            <p:nvSpPr>
              <p:cNvPr id="15" name="Oval 7">
                <a:extLst>
                  <a:ext uri="{FF2B5EF4-FFF2-40B4-BE49-F238E27FC236}">
                    <a16:creationId xmlns:a16="http://schemas.microsoft.com/office/drawing/2014/main" id="{4BF6F8B3-8521-4673-906F-BB5DF28535E0}"/>
                  </a:ext>
                </a:extLst>
              </p:cNvPr>
              <p:cNvSpPr>
                <a:spLocks noChangeArrowheads="1"/>
              </p:cNvSpPr>
              <p:nvPr/>
            </p:nvSpPr>
            <p:spPr bwMode="auto">
              <a:xfrm>
                <a:off x="1430666" y="2683926"/>
                <a:ext cx="866118"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16" name="Freeform 6">
                <a:extLst>
                  <a:ext uri="{FF2B5EF4-FFF2-40B4-BE49-F238E27FC236}">
                    <a16:creationId xmlns:a16="http://schemas.microsoft.com/office/drawing/2014/main" id="{3B763F58-CA59-4BEC-B3AE-F0DD07D8DF1A}"/>
                  </a:ext>
                </a:extLst>
              </p:cNvPr>
              <p:cNvSpPr>
                <a:spLocks/>
              </p:cNvSpPr>
              <p:nvPr/>
            </p:nvSpPr>
            <p:spPr bwMode="auto">
              <a:xfrm>
                <a:off x="1725141" y="2909852"/>
                <a:ext cx="277168" cy="414266"/>
              </a:xfrm>
              <a:custGeom>
                <a:avLst/>
                <a:gdLst>
                  <a:gd name="T0" fmla="*/ 18 w 270"/>
                  <a:gd name="T1" fmla="*/ 307 h 405"/>
                  <a:gd name="T2" fmla="*/ 117 w 270"/>
                  <a:gd name="T3" fmla="*/ 332 h 405"/>
                  <a:gd name="T4" fmla="*/ 179 w 270"/>
                  <a:gd name="T5" fmla="*/ 289 h 405"/>
                  <a:gd name="T6" fmla="*/ 113 w 270"/>
                  <a:gd name="T7" fmla="*/ 234 h 405"/>
                  <a:gd name="T8" fmla="*/ 5 w 270"/>
                  <a:gd name="T9" fmla="*/ 118 h 405"/>
                  <a:gd name="T10" fmla="*/ 154 w 270"/>
                  <a:gd name="T11" fmla="*/ 0 h 405"/>
                  <a:gd name="T12" fmla="*/ 254 w 270"/>
                  <a:gd name="T13" fmla="*/ 20 h 405"/>
                  <a:gd name="T14" fmla="*/ 234 w 270"/>
                  <a:gd name="T15" fmla="*/ 91 h 405"/>
                  <a:gd name="T16" fmla="*/ 152 w 270"/>
                  <a:gd name="T17" fmla="*/ 73 h 405"/>
                  <a:gd name="T18" fmla="*/ 95 w 270"/>
                  <a:gd name="T19" fmla="*/ 110 h 405"/>
                  <a:gd name="T20" fmla="*/ 168 w 270"/>
                  <a:gd name="T21" fmla="*/ 166 h 405"/>
                  <a:gd name="T22" fmla="*/ 270 w 270"/>
                  <a:gd name="T23" fmla="*/ 283 h 405"/>
                  <a:gd name="T24" fmla="*/ 111 w 270"/>
                  <a:gd name="T25" fmla="*/ 405 h 405"/>
                  <a:gd name="T26" fmla="*/ 0 w 270"/>
                  <a:gd name="T27" fmla="*/ 381 h 405"/>
                  <a:gd name="T28" fmla="*/ 18 w 270"/>
                  <a:gd name="T29" fmla="*/ 307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405">
                    <a:moveTo>
                      <a:pt x="18" y="307"/>
                    </a:moveTo>
                    <a:cubicBezTo>
                      <a:pt x="42" y="320"/>
                      <a:pt x="79" y="332"/>
                      <a:pt x="117" y="332"/>
                    </a:cubicBezTo>
                    <a:cubicBezTo>
                      <a:pt x="157" y="332"/>
                      <a:pt x="179" y="315"/>
                      <a:pt x="179" y="289"/>
                    </a:cubicBezTo>
                    <a:cubicBezTo>
                      <a:pt x="179" y="265"/>
                      <a:pt x="160" y="251"/>
                      <a:pt x="113" y="234"/>
                    </a:cubicBezTo>
                    <a:cubicBezTo>
                      <a:pt x="48" y="211"/>
                      <a:pt x="5" y="175"/>
                      <a:pt x="5" y="118"/>
                    </a:cubicBezTo>
                    <a:cubicBezTo>
                      <a:pt x="5" y="51"/>
                      <a:pt x="61" y="0"/>
                      <a:pt x="154" y="0"/>
                    </a:cubicBezTo>
                    <a:cubicBezTo>
                      <a:pt x="198" y="0"/>
                      <a:pt x="231" y="9"/>
                      <a:pt x="254" y="20"/>
                    </a:cubicBezTo>
                    <a:cubicBezTo>
                      <a:pt x="234" y="91"/>
                      <a:pt x="234" y="91"/>
                      <a:pt x="234" y="91"/>
                    </a:cubicBezTo>
                    <a:cubicBezTo>
                      <a:pt x="219" y="84"/>
                      <a:pt x="191" y="73"/>
                      <a:pt x="152" y="73"/>
                    </a:cubicBezTo>
                    <a:cubicBezTo>
                      <a:pt x="114" y="73"/>
                      <a:pt x="95" y="90"/>
                      <a:pt x="95" y="110"/>
                    </a:cubicBezTo>
                    <a:cubicBezTo>
                      <a:pt x="95" y="136"/>
                      <a:pt x="117" y="147"/>
                      <a:pt x="168" y="166"/>
                    </a:cubicBezTo>
                    <a:cubicBezTo>
                      <a:pt x="237" y="191"/>
                      <a:pt x="270" y="228"/>
                      <a:pt x="270" y="283"/>
                    </a:cubicBezTo>
                    <a:cubicBezTo>
                      <a:pt x="270" y="349"/>
                      <a:pt x="219" y="405"/>
                      <a:pt x="111" y="405"/>
                    </a:cubicBezTo>
                    <a:cubicBezTo>
                      <a:pt x="67" y="405"/>
                      <a:pt x="22" y="393"/>
                      <a:pt x="0" y="381"/>
                    </a:cubicBezTo>
                    <a:lnTo>
                      <a:pt x="18" y="307"/>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17" name="Group 16">
              <a:extLst>
                <a:ext uri="{FF2B5EF4-FFF2-40B4-BE49-F238E27FC236}">
                  <a16:creationId xmlns:a16="http://schemas.microsoft.com/office/drawing/2014/main" id="{22E3A82C-50CB-49CF-A2BF-D11BFA673291}"/>
                </a:ext>
              </a:extLst>
            </p:cNvPr>
            <p:cNvGrpSpPr/>
            <p:nvPr/>
          </p:nvGrpSpPr>
          <p:grpSpPr>
            <a:xfrm>
              <a:off x="8886619" y="5463121"/>
              <a:ext cx="693014" cy="693014"/>
              <a:chOff x="4388179" y="2683926"/>
              <a:chExt cx="866118" cy="866118"/>
            </a:xfrm>
          </p:grpSpPr>
          <p:sp>
            <p:nvSpPr>
              <p:cNvPr id="18" name="Oval 10">
                <a:extLst>
                  <a:ext uri="{FF2B5EF4-FFF2-40B4-BE49-F238E27FC236}">
                    <a16:creationId xmlns:a16="http://schemas.microsoft.com/office/drawing/2014/main" id="{6351DC2E-0641-4C5D-80C1-4FDBCFCCB70A}"/>
                  </a:ext>
                </a:extLst>
              </p:cNvPr>
              <p:cNvSpPr>
                <a:spLocks noChangeArrowheads="1"/>
              </p:cNvSpPr>
              <p:nvPr/>
            </p:nvSpPr>
            <p:spPr bwMode="auto">
              <a:xfrm>
                <a:off x="4388179" y="2683926"/>
                <a:ext cx="866118"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19" name="Freeform 8">
                <a:extLst>
                  <a:ext uri="{FF2B5EF4-FFF2-40B4-BE49-F238E27FC236}">
                    <a16:creationId xmlns:a16="http://schemas.microsoft.com/office/drawing/2014/main" id="{0FFE02FC-CEC4-4808-8192-72E12CC8369C}"/>
                  </a:ext>
                </a:extLst>
              </p:cNvPr>
              <p:cNvSpPr>
                <a:spLocks/>
              </p:cNvSpPr>
              <p:nvPr/>
            </p:nvSpPr>
            <p:spPr bwMode="auto">
              <a:xfrm>
                <a:off x="4564549" y="2924757"/>
                <a:ext cx="513378" cy="401208"/>
              </a:xfrm>
              <a:custGeom>
                <a:avLst/>
                <a:gdLst>
                  <a:gd name="T0" fmla="*/ 94 w 501"/>
                  <a:gd name="T1" fmla="*/ 392 h 392"/>
                  <a:gd name="T2" fmla="*/ 0 w 501"/>
                  <a:gd name="T3" fmla="*/ 0 h 392"/>
                  <a:gd name="T4" fmla="*/ 95 w 501"/>
                  <a:gd name="T5" fmla="*/ 0 h 392"/>
                  <a:gd name="T6" fmla="*/ 125 w 501"/>
                  <a:gd name="T7" fmla="*/ 162 h 392"/>
                  <a:gd name="T8" fmla="*/ 148 w 501"/>
                  <a:gd name="T9" fmla="*/ 299 h 392"/>
                  <a:gd name="T10" fmla="*/ 149 w 501"/>
                  <a:gd name="T11" fmla="*/ 299 h 392"/>
                  <a:gd name="T12" fmla="*/ 175 w 501"/>
                  <a:gd name="T13" fmla="*/ 161 h 392"/>
                  <a:gd name="T14" fmla="*/ 208 w 501"/>
                  <a:gd name="T15" fmla="*/ 0 h 392"/>
                  <a:gd name="T16" fmla="*/ 303 w 501"/>
                  <a:gd name="T17" fmla="*/ 0 h 392"/>
                  <a:gd name="T18" fmla="*/ 334 w 501"/>
                  <a:gd name="T19" fmla="*/ 165 h 392"/>
                  <a:gd name="T20" fmla="*/ 355 w 501"/>
                  <a:gd name="T21" fmla="*/ 297 h 392"/>
                  <a:gd name="T22" fmla="*/ 356 w 501"/>
                  <a:gd name="T23" fmla="*/ 297 h 392"/>
                  <a:gd name="T24" fmla="*/ 379 w 501"/>
                  <a:gd name="T25" fmla="*/ 161 h 392"/>
                  <a:gd name="T26" fmla="*/ 411 w 501"/>
                  <a:gd name="T27" fmla="*/ 0 h 392"/>
                  <a:gd name="T28" fmla="*/ 501 w 501"/>
                  <a:gd name="T29" fmla="*/ 0 h 392"/>
                  <a:gd name="T30" fmla="*/ 400 w 501"/>
                  <a:gd name="T31" fmla="*/ 392 h 392"/>
                  <a:gd name="T32" fmla="*/ 304 w 501"/>
                  <a:gd name="T33" fmla="*/ 392 h 392"/>
                  <a:gd name="T34" fmla="*/ 271 w 501"/>
                  <a:gd name="T35" fmla="*/ 223 h 392"/>
                  <a:gd name="T36" fmla="*/ 252 w 501"/>
                  <a:gd name="T37" fmla="*/ 102 h 392"/>
                  <a:gd name="T38" fmla="*/ 251 w 501"/>
                  <a:gd name="T39" fmla="*/ 102 h 392"/>
                  <a:gd name="T40" fmla="*/ 228 w 501"/>
                  <a:gd name="T41" fmla="*/ 223 h 392"/>
                  <a:gd name="T42" fmla="*/ 191 w 501"/>
                  <a:gd name="T43" fmla="*/ 392 h 392"/>
                  <a:gd name="T44" fmla="*/ 94 w 501"/>
                  <a:gd name="T45"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1" h="392">
                    <a:moveTo>
                      <a:pt x="94" y="392"/>
                    </a:moveTo>
                    <a:cubicBezTo>
                      <a:pt x="0" y="0"/>
                      <a:pt x="0" y="0"/>
                      <a:pt x="0" y="0"/>
                    </a:cubicBezTo>
                    <a:cubicBezTo>
                      <a:pt x="95" y="0"/>
                      <a:pt x="95" y="0"/>
                      <a:pt x="95" y="0"/>
                    </a:cubicBezTo>
                    <a:cubicBezTo>
                      <a:pt x="125" y="162"/>
                      <a:pt x="125" y="162"/>
                      <a:pt x="125" y="162"/>
                    </a:cubicBezTo>
                    <a:cubicBezTo>
                      <a:pt x="134" y="208"/>
                      <a:pt x="142" y="259"/>
                      <a:pt x="148" y="299"/>
                    </a:cubicBezTo>
                    <a:cubicBezTo>
                      <a:pt x="149" y="299"/>
                      <a:pt x="149" y="299"/>
                      <a:pt x="149" y="299"/>
                    </a:cubicBezTo>
                    <a:cubicBezTo>
                      <a:pt x="156" y="256"/>
                      <a:pt x="165" y="209"/>
                      <a:pt x="175" y="161"/>
                    </a:cubicBezTo>
                    <a:cubicBezTo>
                      <a:pt x="208" y="0"/>
                      <a:pt x="208" y="0"/>
                      <a:pt x="208" y="0"/>
                    </a:cubicBezTo>
                    <a:cubicBezTo>
                      <a:pt x="303" y="0"/>
                      <a:pt x="303" y="0"/>
                      <a:pt x="303" y="0"/>
                    </a:cubicBezTo>
                    <a:cubicBezTo>
                      <a:pt x="334" y="165"/>
                      <a:pt x="334" y="165"/>
                      <a:pt x="334" y="165"/>
                    </a:cubicBezTo>
                    <a:cubicBezTo>
                      <a:pt x="343" y="211"/>
                      <a:pt x="349" y="253"/>
                      <a:pt x="355" y="297"/>
                    </a:cubicBezTo>
                    <a:cubicBezTo>
                      <a:pt x="356" y="297"/>
                      <a:pt x="356" y="297"/>
                      <a:pt x="356" y="297"/>
                    </a:cubicBezTo>
                    <a:cubicBezTo>
                      <a:pt x="362" y="253"/>
                      <a:pt x="371" y="207"/>
                      <a:pt x="379" y="161"/>
                    </a:cubicBezTo>
                    <a:cubicBezTo>
                      <a:pt x="411" y="0"/>
                      <a:pt x="411" y="0"/>
                      <a:pt x="411" y="0"/>
                    </a:cubicBezTo>
                    <a:cubicBezTo>
                      <a:pt x="501" y="0"/>
                      <a:pt x="501" y="0"/>
                      <a:pt x="501" y="0"/>
                    </a:cubicBezTo>
                    <a:cubicBezTo>
                      <a:pt x="400" y="392"/>
                      <a:pt x="400" y="392"/>
                      <a:pt x="400" y="392"/>
                    </a:cubicBezTo>
                    <a:cubicBezTo>
                      <a:pt x="304" y="392"/>
                      <a:pt x="304" y="392"/>
                      <a:pt x="304" y="392"/>
                    </a:cubicBezTo>
                    <a:cubicBezTo>
                      <a:pt x="271" y="223"/>
                      <a:pt x="271" y="223"/>
                      <a:pt x="271" y="223"/>
                    </a:cubicBezTo>
                    <a:cubicBezTo>
                      <a:pt x="263" y="184"/>
                      <a:pt x="257" y="147"/>
                      <a:pt x="252" y="102"/>
                    </a:cubicBezTo>
                    <a:cubicBezTo>
                      <a:pt x="251" y="102"/>
                      <a:pt x="251" y="102"/>
                      <a:pt x="251" y="102"/>
                    </a:cubicBezTo>
                    <a:cubicBezTo>
                      <a:pt x="244" y="147"/>
                      <a:pt x="237" y="184"/>
                      <a:pt x="228" y="223"/>
                    </a:cubicBezTo>
                    <a:cubicBezTo>
                      <a:pt x="191" y="392"/>
                      <a:pt x="191" y="392"/>
                      <a:pt x="191" y="392"/>
                    </a:cubicBezTo>
                    <a:lnTo>
                      <a:pt x="94" y="392"/>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20" name="Group 19">
              <a:extLst>
                <a:ext uri="{FF2B5EF4-FFF2-40B4-BE49-F238E27FC236}">
                  <a16:creationId xmlns:a16="http://schemas.microsoft.com/office/drawing/2014/main" id="{F19554FC-F44B-4428-A40C-6D4A33067038}"/>
                </a:ext>
              </a:extLst>
            </p:cNvPr>
            <p:cNvGrpSpPr/>
            <p:nvPr/>
          </p:nvGrpSpPr>
          <p:grpSpPr>
            <a:xfrm>
              <a:off x="9930208" y="4855478"/>
              <a:ext cx="693014" cy="693014"/>
              <a:chOff x="7347279" y="2683926"/>
              <a:chExt cx="866118" cy="866118"/>
            </a:xfrm>
          </p:grpSpPr>
          <p:sp>
            <p:nvSpPr>
              <p:cNvPr id="21" name="Oval 13">
                <a:extLst>
                  <a:ext uri="{FF2B5EF4-FFF2-40B4-BE49-F238E27FC236}">
                    <a16:creationId xmlns:a16="http://schemas.microsoft.com/office/drawing/2014/main" id="{DDB4C562-668A-4844-AA3E-B7FC3C6C5DB3}"/>
                  </a:ext>
                </a:extLst>
              </p:cNvPr>
              <p:cNvSpPr>
                <a:spLocks noChangeArrowheads="1"/>
              </p:cNvSpPr>
              <p:nvPr/>
            </p:nvSpPr>
            <p:spPr bwMode="auto">
              <a:xfrm>
                <a:off x="7347279" y="2683926"/>
                <a:ext cx="866118"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22" name="Freeform 10">
                <a:extLst>
                  <a:ext uri="{FF2B5EF4-FFF2-40B4-BE49-F238E27FC236}">
                    <a16:creationId xmlns:a16="http://schemas.microsoft.com/office/drawing/2014/main" id="{74439E9F-56E5-47EB-BA33-CFEB6F44900C}"/>
                  </a:ext>
                </a:extLst>
              </p:cNvPr>
              <p:cNvSpPr>
                <a:spLocks noEditPoints="1"/>
              </p:cNvSpPr>
              <p:nvPr/>
            </p:nvSpPr>
            <p:spPr bwMode="auto">
              <a:xfrm>
                <a:off x="7577870" y="2861510"/>
                <a:ext cx="404936" cy="434172"/>
              </a:xfrm>
              <a:custGeom>
                <a:avLst/>
                <a:gdLst>
                  <a:gd name="T0" fmla="*/ 186 w 377"/>
                  <a:gd name="T1" fmla="*/ 0 h 405"/>
                  <a:gd name="T2" fmla="*/ 377 w 377"/>
                  <a:gd name="T3" fmla="*/ 205 h 405"/>
                  <a:gd name="T4" fmla="*/ 193 w 377"/>
                  <a:gd name="T5" fmla="*/ 405 h 405"/>
                  <a:gd name="T6" fmla="*/ 0 w 377"/>
                  <a:gd name="T7" fmla="*/ 198 h 405"/>
                  <a:gd name="T8" fmla="*/ 186 w 377"/>
                  <a:gd name="T9" fmla="*/ 0 h 405"/>
                  <a:gd name="T10" fmla="*/ 189 w 377"/>
                  <a:gd name="T11" fmla="*/ 70 h 405"/>
                  <a:gd name="T12" fmla="*/ 94 w 377"/>
                  <a:gd name="T13" fmla="*/ 201 h 405"/>
                  <a:gd name="T14" fmla="*/ 188 w 377"/>
                  <a:gd name="T15" fmla="*/ 335 h 405"/>
                  <a:gd name="T16" fmla="*/ 284 w 377"/>
                  <a:gd name="T17" fmla="*/ 204 h 405"/>
                  <a:gd name="T18" fmla="*/ 189 w 377"/>
                  <a:gd name="T19" fmla="*/ 7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7" h="405">
                    <a:moveTo>
                      <a:pt x="186" y="0"/>
                    </a:moveTo>
                    <a:cubicBezTo>
                      <a:pt x="302" y="0"/>
                      <a:pt x="377" y="88"/>
                      <a:pt x="377" y="205"/>
                    </a:cubicBezTo>
                    <a:cubicBezTo>
                      <a:pt x="377" y="317"/>
                      <a:pt x="309" y="405"/>
                      <a:pt x="193" y="405"/>
                    </a:cubicBezTo>
                    <a:cubicBezTo>
                      <a:pt x="78" y="405"/>
                      <a:pt x="0" y="327"/>
                      <a:pt x="0" y="198"/>
                    </a:cubicBezTo>
                    <a:cubicBezTo>
                      <a:pt x="0" y="90"/>
                      <a:pt x="66" y="0"/>
                      <a:pt x="186" y="0"/>
                    </a:cubicBezTo>
                    <a:close/>
                    <a:moveTo>
                      <a:pt x="189" y="70"/>
                    </a:moveTo>
                    <a:cubicBezTo>
                      <a:pt x="127" y="70"/>
                      <a:pt x="94" y="131"/>
                      <a:pt x="94" y="201"/>
                    </a:cubicBezTo>
                    <a:cubicBezTo>
                      <a:pt x="94" y="278"/>
                      <a:pt x="128" y="335"/>
                      <a:pt x="188" y="335"/>
                    </a:cubicBezTo>
                    <a:cubicBezTo>
                      <a:pt x="247" y="335"/>
                      <a:pt x="284" y="280"/>
                      <a:pt x="284" y="204"/>
                    </a:cubicBezTo>
                    <a:cubicBezTo>
                      <a:pt x="284" y="127"/>
                      <a:pt x="249" y="70"/>
                      <a:pt x="189" y="70"/>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23" name="Group 22">
              <a:extLst>
                <a:ext uri="{FF2B5EF4-FFF2-40B4-BE49-F238E27FC236}">
                  <a16:creationId xmlns:a16="http://schemas.microsoft.com/office/drawing/2014/main" id="{B92E803D-6D21-4A14-B005-614A09ACDEDD}"/>
                </a:ext>
              </a:extLst>
            </p:cNvPr>
            <p:cNvGrpSpPr/>
            <p:nvPr/>
          </p:nvGrpSpPr>
          <p:grpSpPr>
            <a:xfrm>
              <a:off x="9950752" y="3640869"/>
              <a:ext cx="694005" cy="693014"/>
              <a:chOff x="10304966" y="2683926"/>
              <a:chExt cx="867356" cy="866118"/>
            </a:xfrm>
          </p:grpSpPr>
          <p:sp>
            <p:nvSpPr>
              <p:cNvPr id="24" name="Oval 16">
                <a:extLst>
                  <a:ext uri="{FF2B5EF4-FFF2-40B4-BE49-F238E27FC236}">
                    <a16:creationId xmlns:a16="http://schemas.microsoft.com/office/drawing/2014/main" id="{0FCD9205-B8AE-45AC-9389-458793123990}"/>
                  </a:ext>
                </a:extLst>
              </p:cNvPr>
              <p:cNvSpPr>
                <a:spLocks noChangeArrowheads="1"/>
              </p:cNvSpPr>
              <p:nvPr/>
            </p:nvSpPr>
            <p:spPr bwMode="auto">
              <a:xfrm>
                <a:off x="10304966" y="2683926"/>
                <a:ext cx="867356"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25" name="Freeform 12">
                <a:extLst>
                  <a:ext uri="{FF2B5EF4-FFF2-40B4-BE49-F238E27FC236}">
                    <a16:creationId xmlns:a16="http://schemas.microsoft.com/office/drawing/2014/main" id="{ADAA8317-B9B6-417B-BE90-39372633E04A}"/>
                  </a:ext>
                </a:extLst>
              </p:cNvPr>
              <p:cNvSpPr>
                <a:spLocks/>
              </p:cNvSpPr>
              <p:nvPr/>
            </p:nvSpPr>
            <p:spPr bwMode="auto">
              <a:xfrm>
                <a:off x="10575317" y="2940940"/>
                <a:ext cx="309808" cy="401208"/>
              </a:xfrm>
              <a:custGeom>
                <a:avLst/>
                <a:gdLst>
                  <a:gd name="T0" fmla="*/ 338 w 522"/>
                  <a:gd name="T1" fmla="*/ 676 h 676"/>
                  <a:gd name="T2" fmla="*/ 185 w 522"/>
                  <a:gd name="T3" fmla="*/ 676 h 676"/>
                  <a:gd name="T4" fmla="*/ 185 w 522"/>
                  <a:gd name="T5" fmla="*/ 127 h 676"/>
                  <a:gd name="T6" fmla="*/ 0 w 522"/>
                  <a:gd name="T7" fmla="*/ 127 h 676"/>
                  <a:gd name="T8" fmla="*/ 0 w 522"/>
                  <a:gd name="T9" fmla="*/ 0 h 676"/>
                  <a:gd name="T10" fmla="*/ 522 w 522"/>
                  <a:gd name="T11" fmla="*/ 0 h 676"/>
                  <a:gd name="T12" fmla="*/ 522 w 522"/>
                  <a:gd name="T13" fmla="*/ 127 h 676"/>
                  <a:gd name="T14" fmla="*/ 338 w 522"/>
                  <a:gd name="T15" fmla="*/ 127 h 676"/>
                  <a:gd name="T16" fmla="*/ 338 w 522"/>
                  <a:gd name="T17" fmla="*/ 67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676">
                    <a:moveTo>
                      <a:pt x="338" y="676"/>
                    </a:moveTo>
                    <a:lnTo>
                      <a:pt x="185" y="676"/>
                    </a:lnTo>
                    <a:lnTo>
                      <a:pt x="185" y="127"/>
                    </a:lnTo>
                    <a:lnTo>
                      <a:pt x="0" y="127"/>
                    </a:lnTo>
                    <a:lnTo>
                      <a:pt x="0" y="0"/>
                    </a:lnTo>
                    <a:lnTo>
                      <a:pt x="522" y="0"/>
                    </a:lnTo>
                    <a:lnTo>
                      <a:pt x="522" y="127"/>
                    </a:lnTo>
                    <a:lnTo>
                      <a:pt x="338" y="127"/>
                    </a:lnTo>
                    <a:lnTo>
                      <a:pt x="338" y="676"/>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29" name="Group 41">
              <a:extLst>
                <a:ext uri="{FF2B5EF4-FFF2-40B4-BE49-F238E27FC236}">
                  <a16:creationId xmlns:a16="http://schemas.microsoft.com/office/drawing/2014/main" id="{904405B8-391C-4400-B7C9-2A96770A971E}"/>
                </a:ext>
              </a:extLst>
            </p:cNvPr>
            <p:cNvGrpSpPr>
              <a:grpSpLocks noChangeAspect="1"/>
            </p:cNvGrpSpPr>
            <p:nvPr/>
          </p:nvGrpSpPr>
          <p:grpSpPr bwMode="auto">
            <a:xfrm>
              <a:off x="8004432" y="2568603"/>
              <a:ext cx="363537" cy="363537"/>
              <a:chOff x="1643" y="866"/>
              <a:chExt cx="229" cy="229"/>
            </a:xfrm>
            <a:solidFill>
              <a:schemeClr val="bg1"/>
            </a:solidFill>
          </p:grpSpPr>
          <p:sp>
            <p:nvSpPr>
              <p:cNvPr id="30" name="Freeform 43">
                <a:extLst>
                  <a:ext uri="{FF2B5EF4-FFF2-40B4-BE49-F238E27FC236}">
                    <a16:creationId xmlns:a16="http://schemas.microsoft.com/office/drawing/2014/main" id="{737383E1-4A2B-4EEA-AE94-5BCC344299A2}"/>
                  </a:ext>
                </a:extLst>
              </p:cNvPr>
              <p:cNvSpPr>
                <a:spLocks/>
              </p:cNvSpPr>
              <p:nvPr/>
            </p:nvSpPr>
            <p:spPr bwMode="auto">
              <a:xfrm>
                <a:off x="1643" y="866"/>
                <a:ext cx="163" cy="107"/>
              </a:xfrm>
              <a:custGeom>
                <a:avLst/>
                <a:gdLst>
                  <a:gd name="T0" fmla="*/ 1830 w 2445"/>
                  <a:gd name="T1" fmla="*/ 5 h 1608"/>
                  <a:gd name="T2" fmla="*/ 2034 w 2445"/>
                  <a:gd name="T3" fmla="*/ 33 h 1608"/>
                  <a:gd name="T4" fmla="*/ 2239 w 2445"/>
                  <a:gd name="T5" fmla="*/ 85 h 1608"/>
                  <a:gd name="T6" fmla="*/ 2445 w 2445"/>
                  <a:gd name="T7" fmla="*/ 161 h 1608"/>
                  <a:gd name="T8" fmla="*/ 2348 w 2445"/>
                  <a:gd name="T9" fmla="*/ 371 h 1608"/>
                  <a:gd name="T10" fmla="*/ 2205 w 2445"/>
                  <a:gd name="T11" fmla="*/ 434 h 1608"/>
                  <a:gd name="T12" fmla="*/ 2012 w 2445"/>
                  <a:gd name="T13" fmla="*/ 378 h 1608"/>
                  <a:gd name="T14" fmla="*/ 1822 w 2445"/>
                  <a:gd name="T15" fmla="*/ 350 h 1608"/>
                  <a:gd name="T16" fmla="*/ 1634 w 2445"/>
                  <a:gd name="T17" fmla="*/ 349 h 1608"/>
                  <a:gd name="T18" fmla="*/ 1452 w 2445"/>
                  <a:gd name="T19" fmla="*/ 373 h 1608"/>
                  <a:gd name="T20" fmla="*/ 1279 w 2445"/>
                  <a:gd name="T21" fmla="*/ 420 h 1608"/>
                  <a:gd name="T22" fmla="*/ 1113 w 2445"/>
                  <a:gd name="T23" fmla="*/ 490 h 1608"/>
                  <a:gd name="T24" fmla="*/ 958 w 2445"/>
                  <a:gd name="T25" fmla="*/ 578 h 1608"/>
                  <a:gd name="T26" fmla="*/ 817 w 2445"/>
                  <a:gd name="T27" fmla="*/ 685 h 1608"/>
                  <a:gd name="T28" fmla="*/ 691 w 2445"/>
                  <a:gd name="T29" fmla="*/ 808 h 1608"/>
                  <a:gd name="T30" fmla="*/ 581 w 2445"/>
                  <a:gd name="T31" fmla="*/ 946 h 1608"/>
                  <a:gd name="T32" fmla="*/ 489 w 2445"/>
                  <a:gd name="T33" fmla="*/ 1097 h 1608"/>
                  <a:gd name="T34" fmla="*/ 417 w 2445"/>
                  <a:gd name="T35" fmla="*/ 1258 h 1608"/>
                  <a:gd name="T36" fmla="*/ 368 w 2445"/>
                  <a:gd name="T37" fmla="*/ 1429 h 1608"/>
                  <a:gd name="T38" fmla="*/ 342 w 2445"/>
                  <a:gd name="T39" fmla="*/ 1608 h 1608"/>
                  <a:gd name="T40" fmla="*/ 117 w 2445"/>
                  <a:gd name="T41" fmla="*/ 1589 h 1608"/>
                  <a:gd name="T42" fmla="*/ 15 w 2445"/>
                  <a:gd name="T43" fmla="*/ 1477 h 1608"/>
                  <a:gd name="T44" fmla="*/ 56 w 2445"/>
                  <a:gd name="T45" fmla="*/ 1282 h 1608"/>
                  <a:gd name="T46" fmla="*/ 115 w 2445"/>
                  <a:gd name="T47" fmla="*/ 1100 h 1608"/>
                  <a:gd name="T48" fmla="*/ 190 w 2445"/>
                  <a:gd name="T49" fmla="*/ 928 h 1608"/>
                  <a:gd name="T50" fmla="*/ 284 w 2445"/>
                  <a:gd name="T51" fmla="*/ 767 h 1608"/>
                  <a:gd name="T52" fmla="*/ 394 w 2445"/>
                  <a:gd name="T53" fmla="*/ 619 h 1608"/>
                  <a:gd name="T54" fmla="*/ 524 w 2445"/>
                  <a:gd name="T55" fmla="*/ 482 h 1608"/>
                  <a:gd name="T56" fmla="*/ 672 w 2445"/>
                  <a:gd name="T57" fmla="*/ 358 h 1608"/>
                  <a:gd name="T58" fmla="*/ 838 w 2445"/>
                  <a:gd name="T59" fmla="*/ 247 h 1608"/>
                  <a:gd name="T60" fmla="*/ 1033 w 2445"/>
                  <a:gd name="T61" fmla="*/ 145 h 1608"/>
                  <a:gd name="T62" fmla="*/ 1229 w 2445"/>
                  <a:gd name="T63" fmla="*/ 71 h 1608"/>
                  <a:gd name="T64" fmla="*/ 1428 w 2445"/>
                  <a:gd name="T65" fmla="*/ 24 h 1608"/>
                  <a:gd name="T66" fmla="*/ 1628 w 2445"/>
                  <a:gd name="T67" fmla="*/ 1 h 1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45" h="1608">
                    <a:moveTo>
                      <a:pt x="1728" y="0"/>
                    </a:moveTo>
                    <a:lnTo>
                      <a:pt x="1830" y="5"/>
                    </a:lnTo>
                    <a:lnTo>
                      <a:pt x="1931" y="16"/>
                    </a:lnTo>
                    <a:lnTo>
                      <a:pt x="2034" y="33"/>
                    </a:lnTo>
                    <a:lnTo>
                      <a:pt x="2136" y="56"/>
                    </a:lnTo>
                    <a:lnTo>
                      <a:pt x="2239" y="85"/>
                    </a:lnTo>
                    <a:lnTo>
                      <a:pt x="2342" y="120"/>
                    </a:lnTo>
                    <a:lnTo>
                      <a:pt x="2445" y="161"/>
                    </a:lnTo>
                    <a:lnTo>
                      <a:pt x="2396" y="268"/>
                    </a:lnTo>
                    <a:lnTo>
                      <a:pt x="2348" y="371"/>
                    </a:lnTo>
                    <a:lnTo>
                      <a:pt x="2300" y="474"/>
                    </a:lnTo>
                    <a:lnTo>
                      <a:pt x="2205" y="434"/>
                    </a:lnTo>
                    <a:lnTo>
                      <a:pt x="2108" y="403"/>
                    </a:lnTo>
                    <a:lnTo>
                      <a:pt x="2012" y="378"/>
                    </a:lnTo>
                    <a:lnTo>
                      <a:pt x="1916" y="361"/>
                    </a:lnTo>
                    <a:lnTo>
                      <a:pt x="1822" y="350"/>
                    </a:lnTo>
                    <a:lnTo>
                      <a:pt x="1727" y="346"/>
                    </a:lnTo>
                    <a:lnTo>
                      <a:pt x="1634" y="349"/>
                    </a:lnTo>
                    <a:lnTo>
                      <a:pt x="1542" y="357"/>
                    </a:lnTo>
                    <a:lnTo>
                      <a:pt x="1452" y="373"/>
                    </a:lnTo>
                    <a:lnTo>
                      <a:pt x="1364" y="394"/>
                    </a:lnTo>
                    <a:lnTo>
                      <a:pt x="1279" y="420"/>
                    </a:lnTo>
                    <a:lnTo>
                      <a:pt x="1194" y="452"/>
                    </a:lnTo>
                    <a:lnTo>
                      <a:pt x="1113" y="490"/>
                    </a:lnTo>
                    <a:lnTo>
                      <a:pt x="1034" y="532"/>
                    </a:lnTo>
                    <a:lnTo>
                      <a:pt x="958" y="578"/>
                    </a:lnTo>
                    <a:lnTo>
                      <a:pt x="886" y="629"/>
                    </a:lnTo>
                    <a:lnTo>
                      <a:pt x="817" y="685"/>
                    </a:lnTo>
                    <a:lnTo>
                      <a:pt x="752" y="745"/>
                    </a:lnTo>
                    <a:lnTo>
                      <a:pt x="691" y="808"/>
                    </a:lnTo>
                    <a:lnTo>
                      <a:pt x="633" y="875"/>
                    </a:lnTo>
                    <a:lnTo>
                      <a:pt x="581" y="946"/>
                    </a:lnTo>
                    <a:lnTo>
                      <a:pt x="531" y="1020"/>
                    </a:lnTo>
                    <a:lnTo>
                      <a:pt x="489" y="1097"/>
                    </a:lnTo>
                    <a:lnTo>
                      <a:pt x="450" y="1176"/>
                    </a:lnTo>
                    <a:lnTo>
                      <a:pt x="417" y="1258"/>
                    </a:lnTo>
                    <a:lnTo>
                      <a:pt x="389" y="1343"/>
                    </a:lnTo>
                    <a:lnTo>
                      <a:pt x="368" y="1429"/>
                    </a:lnTo>
                    <a:lnTo>
                      <a:pt x="353" y="1518"/>
                    </a:lnTo>
                    <a:lnTo>
                      <a:pt x="342" y="1608"/>
                    </a:lnTo>
                    <a:lnTo>
                      <a:pt x="230" y="1599"/>
                    </a:lnTo>
                    <a:lnTo>
                      <a:pt x="117" y="1589"/>
                    </a:lnTo>
                    <a:lnTo>
                      <a:pt x="0" y="1579"/>
                    </a:lnTo>
                    <a:lnTo>
                      <a:pt x="15" y="1477"/>
                    </a:lnTo>
                    <a:lnTo>
                      <a:pt x="33" y="1378"/>
                    </a:lnTo>
                    <a:lnTo>
                      <a:pt x="56" y="1282"/>
                    </a:lnTo>
                    <a:lnTo>
                      <a:pt x="84" y="1190"/>
                    </a:lnTo>
                    <a:lnTo>
                      <a:pt x="115" y="1100"/>
                    </a:lnTo>
                    <a:lnTo>
                      <a:pt x="151" y="1012"/>
                    </a:lnTo>
                    <a:lnTo>
                      <a:pt x="190" y="928"/>
                    </a:lnTo>
                    <a:lnTo>
                      <a:pt x="234" y="846"/>
                    </a:lnTo>
                    <a:lnTo>
                      <a:pt x="284" y="767"/>
                    </a:lnTo>
                    <a:lnTo>
                      <a:pt x="337" y="691"/>
                    </a:lnTo>
                    <a:lnTo>
                      <a:pt x="394" y="619"/>
                    </a:lnTo>
                    <a:lnTo>
                      <a:pt x="457" y="550"/>
                    </a:lnTo>
                    <a:lnTo>
                      <a:pt x="524" y="482"/>
                    </a:lnTo>
                    <a:lnTo>
                      <a:pt x="595" y="419"/>
                    </a:lnTo>
                    <a:lnTo>
                      <a:pt x="672" y="358"/>
                    </a:lnTo>
                    <a:lnTo>
                      <a:pt x="753" y="302"/>
                    </a:lnTo>
                    <a:lnTo>
                      <a:pt x="838" y="247"/>
                    </a:lnTo>
                    <a:lnTo>
                      <a:pt x="935" y="193"/>
                    </a:lnTo>
                    <a:lnTo>
                      <a:pt x="1033" y="145"/>
                    </a:lnTo>
                    <a:lnTo>
                      <a:pt x="1131" y="105"/>
                    </a:lnTo>
                    <a:lnTo>
                      <a:pt x="1229" y="71"/>
                    </a:lnTo>
                    <a:lnTo>
                      <a:pt x="1329" y="43"/>
                    </a:lnTo>
                    <a:lnTo>
                      <a:pt x="1428" y="24"/>
                    </a:lnTo>
                    <a:lnTo>
                      <a:pt x="1528" y="9"/>
                    </a:lnTo>
                    <a:lnTo>
                      <a:pt x="1628" y="1"/>
                    </a:lnTo>
                    <a:lnTo>
                      <a:pt x="172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31" name="Freeform 44">
                <a:extLst>
                  <a:ext uri="{FF2B5EF4-FFF2-40B4-BE49-F238E27FC236}">
                    <a16:creationId xmlns:a16="http://schemas.microsoft.com/office/drawing/2014/main" id="{DF80ABE2-BFA8-478B-B822-9C344BC3FE35}"/>
                  </a:ext>
                </a:extLst>
              </p:cNvPr>
              <p:cNvSpPr>
                <a:spLocks/>
              </p:cNvSpPr>
              <p:nvPr/>
            </p:nvSpPr>
            <p:spPr bwMode="auto">
              <a:xfrm>
                <a:off x="1765" y="961"/>
                <a:ext cx="107" cy="134"/>
              </a:xfrm>
              <a:custGeom>
                <a:avLst/>
                <a:gdLst>
                  <a:gd name="T0" fmla="*/ 1575 w 1599"/>
                  <a:gd name="T1" fmla="*/ 0 h 2013"/>
                  <a:gd name="T2" fmla="*/ 1588 w 1599"/>
                  <a:gd name="T3" fmla="*/ 107 h 2013"/>
                  <a:gd name="T4" fmla="*/ 1597 w 1599"/>
                  <a:gd name="T5" fmla="*/ 212 h 2013"/>
                  <a:gd name="T6" fmla="*/ 1599 w 1599"/>
                  <a:gd name="T7" fmla="*/ 313 h 2013"/>
                  <a:gd name="T8" fmla="*/ 1596 w 1599"/>
                  <a:gd name="T9" fmla="*/ 413 h 2013"/>
                  <a:gd name="T10" fmla="*/ 1586 w 1599"/>
                  <a:gd name="T11" fmla="*/ 512 h 2013"/>
                  <a:gd name="T12" fmla="*/ 1573 w 1599"/>
                  <a:gd name="T13" fmla="*/ 607 h 2013"/>
                  <a:gd name="T14" fmla="*/ 1553 w 1599"/>
                  <a:gd name="T15" fmla="*/ 701 h 2013"/>
                  <a:gd name="T16" fmla="*/ 1529 w 1599"/>
                  <a:gd name="T17" fmla="*/ 792 h 2013"/>
                  <a:gd name="T18" fmla="*/ 1501 w 1599"/>
                  <a:gd name="T19" fmla="*/ 880 h 2013"/>
                  <a:gd name="T20" fmla="*/ 1467 w 1599"/>
                  <a:gd name="T21" fmla="*/ 966 h 2013"/>
                  <a:gd name="T22" fmla="*/ 1429 w 1599"/>
                  <a:gd name="T23" fmla="*/ 1050 h 2013"/>
                  <a:gd name="T24" fmla="*/ 1388 w 1599"/>
                  <a:gd name="T25" fmla="*/ 1130 h 2013"/>
                  <a:gd name="T26" fmla="*/ 1343 w 1599"/>
                  <a:gd name="T27" fmla="*/ 1208 h 2013"/>
                  <a:gd name="T28" fmla="*/ 1293 w 1599"/>
                  <a:gd name="T29" fmla="*/ 1284 h 2013"/>
                  <a:gd name="T30" fmla="*/ 1241 w 1599"/>
                  <a:gd name="T31" fmla="*/ 1355 h 2013"/>
                  <a:gd name="T32" fmla="*/ 1185 w 1599"/>
                  <a:gd name="T33" fmla="*/ 1423 h 2013"/>
                  <a:gd name="T34" fmla="*/ 1126 w 1599"/>
                  <a:gd name="T35" fmla="*/ 1488 h 2013"/>
                  <a:gd name="T36" fmla="*/ 1065 w 1599"/>
                  <a:gd name="T37" fmla="*/ 1550 h 2013"/>
                  <a:gd name="T38" fmla="*/ 1000 w 1599"/>
                  <a:gd name="T39" fmla="*/ 1609 h 2013"/>
                  <a:gd name="T40" fmla="*/ 935 w 1599"/>
                  <a:gd name="T41" fmla="*/ 1664 h 2013"/>
                  <a:gd name="T42" fmla="*/ 865 w 1599"/>
                  <a:gd name="T43" fmla="*/ 1715 h 2013"/>
                  <a:gd name="T44" fmla="*/ 795 w 1599"/>
                  <a:gd name="T45" fmla="*/ 1762 h 2013"/>
                  <a:gd name="T46" fmla="*/ 723 w 1599"/>
                  <a:gd name="T47" fmla="*/ 1806 h 2013"/>
                  <a:gd name="T48" fmla="*/ 650 w 1599"/>
                  <a:gd name="T49" fmla="*/ 1846 h 2013"/>
                  <a:gd name="T50" fmla="*/ 575 w 1599"/>
                  <a:gd name="T51" fmla="*/ 1882 h 2013"/>
                  <a:gd name="T52" fmla="*/ 498 w 1599"/>
                  <a:gd name="T53" fmla="*/ 1914 h 2013"/>
                  <a:gd name="T54" fmla="*/ 421 w 1599"/>
                  <a:gd name="T55" fmla="*/ 1942 h 2013"/>
                  <a:gd name="T56" fmla="*/ 343 w 1599"/>
                  <a:gd name="T57" fmla="*/ 1965 h 2013"/>
                  <a:gd name="T58" fmla="*/ 265 w 1599"/>
                  <a:gd name="T59" fmla="*/ 1984 h 2013"/>
                  <a:gd name="T60" fmla="*/ 186 w 1599"/>
                  <a:gd name="T61" fmla="*/ 1999 h 2013"/>
                  <a:gd name="T62" fmla="*/ 108 w 1599"/>
                  <a:gd name="T63" fmla="*/ 2008 h 2013"/>
                  <a:gd name="T64" fmla="*/ 30 w 1599"/>
                  <a:gd name="T65" fmla="*/ 2013 h 2013"/>
                  <a:gd name="T66" fmla="*/ 15 w 1599"/>
                  <a:gd name="T67" fmla="*/ 1846 h 2013"/>
                  <a:gd name="T68" fmla="*/ 0 w 1599"/>
                  <a:gd name="T69" fmla="*/ 1677 h 2013"/>
                  <a:gd name="T70" fmla="*/ 91 w 1599"/>
                  <a:gd name="T71" fmla="*/ 1665 h 2013"/>
                  <a:gd name="T72" fmla="*/ 179 w 1599"/>
                  <a:gd name="T73" fmla="*/ 1648 h 2013"/>
                  <a:gd name="T74" fmla="*/ 265 w 1599"/>
                  <a:gd name="T75" fmla="*/ 1626 h 2013"/>
                  <a:gd name="T76" fmla="*/ 348 w 1599"/>
                  <a:gd name="T77" fmla="*/ 1600 h 2013"/>
                  <a:gd name="T78" fmla="*/ 428 w 1599"/>
                  <a:gd name="T79" fmla="*/ 1568 h 2013"/>
                  <a:gd name="T80" fmla="*/ 506 w 1599"/>
                  <a:gd name="T81" fmla="*/ 1532 h 2013"/>
                  <a:gd name="T82" fmla="*/ 580 w 1599"/>
                  <a:gd name="T83" fmla="*/ 1491 h 2013"/>
                  <a:gd name="T84" fmla="*/ 652 w 1599"/>
                  <a:gd name="T85" fmla="*/ 1445 h 2013"/>
                  <a:gd name="T86" fmla="*/ 721 w 1599"/>
                  <a:gd name="T87" fmla="*/ 1395 h 2013"/>
                  <a:gd name="T88" fmla="*/ 787 w 1599"/>
                  <a:gd name="T89" fmla="*/ 1339 h 2013"/>
                  <a:gd name="T90" fmla="*/ 851 w 1599"/>
                  <a:gd name="T91" fmla="*/ 1279 h 2013"/>
                  <a:gd name="T92" fmla="*/ 912 w 1599"/>
                  <a:gd name="T93" fmla="*/ 1213 h 2013"/>
                  <a:gd name="T94" fmla="*/ 969 w 1599"/>
                  <a:gd name="T95" fmla="*/ 1143 h 2013"/>
                  <a:gd name="T96" fmla="*/ 1023 w 1599"/>
                  <a:gd name="T97" fmla="*/ 1069 h 2013"/>
                  <a:gd name="T98" fmla="*/ 1071 w 1599"/>
                  <a:gd name="T99" fmla="*/ 994 h 2013"/>
                  <a:gd name="T100" fmla="*/ 1113 w 1599"/>
                  <a:gd name="T101" fmla="*/ 916 h 2013"/>
                  <a:gd name="T102" fmla="*/ 1150 w 1599"/>
                  <a:gd name="T103" fmla="*/ 837 h 2013"/>
                  <a:gd name="T104" fmla="*/ 1181 w 1599"/>
                  <a:gd name="T105" fmla="*/ 756 h 2013"/>
                  <a:gd name="T106" fmla="*/ 1207 w 1599"/>
                  <a:gd name="T107" fmla="*/ 675 h 2013"/>
                  <a:gd name="T108" fmla="*/ 1228 w 1599"/>
                  <a:gd name="T109" fmla="*/ 592 h 2013"/>
                  <a:gd name="T110" fmla="*/ 1242 w 1599"/>
                  <a:gd name="T111" fmla="*/ 507 h 2013"/>
                  <a:gd name="T112" fmla="*/ 1252 w 1599"/>
                  <a:gd name="T113" fmla="*/ 420 h 2013"/>
                  <a:gd name="T114" fmla="*/ 1256 w 1599"/>
                  <a:gd name="T115" fmla="*/ 332 h 2013"/>
                  <a:gd name="T116" fmla="*/ 1255 w 1599"/>
                  <a:gd name="T117" fmla="*/ 243 h 2013"/>
                  <a:gd name="T118" fmla="*/ 1248 w 1599"/>
                  <a:gd name="T119" fmla="*/ 153 h 2013"/>
                  <a:gd name="T120" fmla="*/ 1238 w 1599"/>
                  <a:gd name="T121" fmla="*/ 60 h 2013"/>
                  <a:gd name="T122" fmla="*/ 1407 w 1599"/>
                  <a:gd name="T123" fmla="*/ 30 h 2013"/>
                  <a:gd name="T124" fmla="*/ 1575 w 1599"/>
                  <a:gd name="T125" fmla="*/ 0 h 2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99" h="2013">
                    <a:moveTo>
                      <a:pt x="1575" y="0"/>
                    </a:moveTo>
                    <a:lnTo>
                      <a:pt x="1588" y="107"/>
                    </a:lnTo>
                    <a:lnTo>
                      <a:pt x="1597" y="212"/>
                    </a:lnTo>
                    <a:lnTo>
                      <a:pt x="1599" y="313"/>
                    </a:lnTo>
                    <a:lnTo>
                      <a:pt x="1596" y="413"/>
                    </a:lnTo>
                    <a:lnTo>
                      <a:pt x="1586" y="512"/>
                    </a:lnTo>
                    <a:lnTo>
                      <a:pt x="1573" y="607"/>
                    </a:lnTo>
                    <a:lnTo>
                      <a:pt x="1553" y="701"/>
                    </a:lnTo>
                    <a:lnTo>
                      <a:pt x="1529" y="792"/>
                    </a:lnTo>
                    <a:lnTo>
                      <a:pt x="1501" y="880"/>
                    </a:lnTo>
                    <a:lnTo>
                      <a:pt x="1467" y="966"/>
                    </a:lnTo>
                    <a:lnTo>
                      <a:pt x="1429" y="1050"/>
                    </a:lnTo>
                    <a:lnTo>
                      <a:pt x="1388" y="1130"/>
                    </a:lnTo>
                    <a:lnTo>
                      <a:pt x="1343" y="1208"/>
                    </a:lnTo>
                    <a:lnTo>
                      <a:pt x="1293" y="1284"/>
                    </a:lnTo>
                    <a:lnTo>
                      <a:pt x="1241" y="1355"/>
                    </a:lnTo>
                    <a:lnTo>
                      <a:pt x="1185" y="1423"/>
                    </a:lnTo>
                    <a:lnTo>
                      <a:pt x="1126" y="1488"/>
                    </a:lnTo>
                    <a:lnTo>
                      <a:pt x="1065" y="1550"/>
                    </a:lnTo>
                    <a:lnTo>
                      <a:pt x="1000" y="1609"/>
                    </a:lnTo>
                    <a:lnTo>
                      <a:pt x="935" y="1664"/>
                    </a:lnTo>
                    <a:lnTo>
                      <a:pt x="865" y="1715"/>
                    </a:lnTo>
                    <a:lnTo>
                      <a:pt x="795" y="1762"/>
                    </a:lnTo>
                    <a:lnTo>
                      <a:pt x="723" y="1806"/>
                    </a:lnTo>
                    <a:lnTo>
                      <a:pt x="650" y="1846"/>
                    </a:lnTo>
                    <a:lnTo>
                      <a:pt x="575" y="1882"/>
                    </a:lnTo>
                    <a:lnTo>
                      <a:pt x="498" y="1914"/>
                    </a:lnTo>
                    <a:lnTo>
                      <a:pt x="421" y="1942"/>
                    </a:lnTo>
                    <a:lnTo>
                      <a:pt x="343" y="1965"/>
                    </a:lnTo>
                    <a:lnTo>
                      <a:pt x="265" y="1984"/>
                    </a:lnTo>
                    <a:lnTo>
                      <a:pt x="186" y="1999"/>
                    </a:lnTo>
                    <a:lnTo>
                      <a:pt x="108" y="2008"/>
                    </a:lnTo>
                    <a:lnTo>
                      <a:pt x="30" y="2013"/>
                    </a:lnTo>
                    <a:lnTo>
                      <a:pt x="15" y="1846"/>
                    </a:lnTo>
                    <a:lnTo>
                      <a:pt x="0" y="1677"/>
                    </a:lnTo>
                    <a:lnTo>
                      <a:pt x="91" y="1665"/>
                    </a:lnTo>
                    <a:lnTo>
                      <a:pt x="179" y="1648"/>
                    </a:lnTo>
                    <a:lnTo>
                      <a:pt x="265" y="1626"/>
                    </a:lnTo>
                    <a:lnTo>
                      <a:pt x="348" y="1600"/>
                    </a:lnTo>
                    <a:lnTo>
                      <a:pt x="428" y="1568"/>
                    </a:lnTo>
                    <a:lnTo>
                      <a:pt x="506" y="1532"/>
                    </a:lnTo>
                    <a:lnTo>
                      <a:pt x="580" y="1491"/>
                    </a:lnTo>
                    <a:lnTo>
                      <a:pt x="652" y="1445"/>
                    </a:lnTo>
                    <a:lnTo>
                      <a:pt x="721" y="1395"/>
                    </a:lnTo>
                    <a:lnTo>
                      <a:pt x="787" y="1339"/>
                    </a:lnTo>
                    <a:lnTo>
                      <a:pt x="851" y="1279"/>
                    </a:lnTo>
                    <a:lnTo>
                      <a:pt x="912" y="1213"/>
                    </a:lnTo>
                    <a:lnTo>
                      <a:pt x="969" y="1143"/>
                    </a:lnTo>
                    <a:lnTo>
                      <a:pt x="1023" y="1069"/>
                    </a:lnTo>
                    <a:lnTo>
                      <a:pt x="1071" y="994"/>
                    </a:lnTo>
                    <a:lnTo>
                      <a:pt x="1113" y="916"/>
                    </a:lnTo>
                    <a:lnTo>
                      <a:pt x="1150" y="837"/>
                    </a:lnTo>
                    <a:lnTo>
                      <a:pt x="1181" y="756"/>
                    </a:lnTo>
                    <a:lnTo>
                      <a:pt x="1207" y="675"/>
                    </a:lnTo>
                    <a:lnTo>
                      <a:pt x="1228" y="592"/>
                    </a:lnTo>
                    <a:lnTo>
                      <a:pt x="1242" y="507"/>
                    </a:lnTo>
                    <a:lnTo>
                      <a:pt x="1252" y="420"/>
                    </a:lnTo>
                    <a:lnTo>
                      <a:pt x="1256" y="332"/>
                    </a:lnTo>
                    <a:lnTo>
                      <a:pt x="1255" y="243"/>
                    </a:lnTo>
                    <a:lnTo>
                      <a:pt x="1248" y="153"/>
                    </a:lnTo>
                    <a:lnTo>
                      <a:pt x="1238" y="60"/>
                    </a:lnTo>
                    <a:lnTo>
                      <a:pt x="1407" y="30"/>
                    </a:lnTo>
                    <a:lnTo>
                      <a:pt x="157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32" name="Freeform 45">
                <a:extLst>
                  <a:ext uri="{FF2B5EF4-FFF2-40B4-BE49-F238E27FC236}">
                    <a16:creationId xmlns:a16="http://schemas.microsoft.com/office/drawing/2014/main" id="{5034AD4E-9A5C-4E46-91AE-21C90FFF8EC2}"/>
                  </a:ext>
                </a:extLst>
              </p:cNvPr>
              <p:cNvSpPr>
                <a:spLocks/>
              </p:cNvSpPr>
              <p:nvPr/>
            </p:nvSpPr>
            <p:spPr bwMode="auto">
              <a:xfrm>
                <a:off x="1644" y="989"/>
                <a:ext cx="105" cy="106"/>
              </a:xfrm>
              <a:custGeom>
                <a:avLst/>
                <a:gdLst>
                  <a:gd name="T0" fmla="*/ 328 w 1588"/>
                  <a:gd name="T1" fmla="*/ 0 h 1599"/>
                  <a:gd name="T2" fmla="*/ 348 w 1588"/>
                  <a:gd name="T3" fmla="*/ 102 h 1599"/>
                  <a:gd name="T4" fmla="*/ 371 w 1588"/>
                  <a:gd name="T5" fmla="*/ 200 h 1599"/>
                  <a:gd name="T6" fmla="*/ 398 w 1588"/>
                  <a:gd name="T7" fmla="*/ 292 h 1599"/>
                  <a:gd name="T8" fmla="*/ 429 w 1588"/>
                  <a:gd name="T9" fmla="*/ 382 h 1599"/>
                  <a:gd name="T10" fmla="*/ 465 w 1588"/>
                  <a:gd name="T11" fmla="*/ 467 h 1599"/>
                  <a:gd name="T12" fmla="*/ 505 w 1588"/>
                  <a:gd name="T13" fmla="*/ 548 h 1599"/>
                  <a:gd name="T14" fmla="*/ 549 w 1588"/>
                  <a:gd name="T15" fmla="*/ 624 h 1599"/>
                  <a:gd name="T16" fmla="*/ 597 w 1588"/>
                  <a:gd name="T17" fmla="*/ 697 h 1599"/>
                  <a:gd name="T18" fmla="*/ 648 w 1588"/>
                  <a:gd name="T19" fmla="*/ 765 h 1599"/>
                  <a:gd name="T20" fmla="*/ 703 w 1588"/>
                  <a:gd name="T21" fmla="*/ 829 h 1599"/>
                  <a:gd name="T22" fmla="*/ 764 w 1588"/>
                  <a:gd name="T23" fmla="*/ 889 h 1599"/>
                  <a:gd name="T24" fmla="*/ 828 w 1588"/>
                  <a:gd name="T25" fmla="*/ 944 h 1599"/>
                  <a:gd name="T26" fmla="*/ 896 w 1588"/>
                  <a:gd name="T27" fmla="*/ 997 h 1599"/>
                  <a:gd name="T28" fmla="*/ 968 w 1588"/>
                  <a:gd name="T29" fmla="*/ 1044 h 1599"/>
                  <a:gd name="T30" fmla="*/ 1045 w 1588"/>
                  <a:gd name="T31" fmla="*/ 1088 h 1599"/>
                  <a:gd name="T32" fmla="*/ 1124 w 1588"/>
                  <a:gd name="T33" fmla="*/ 1128 h 1599"/>
                  <a:gd name="T34" fmla="*/ 1209 w 1588"/>
                  <a:gd name="T35" fmla="*/ 1163 h 1599"/>
                  <a:gd name="T36" fmla="*/ 1297 w 1588"/>
                  <a:gd name="T37" fmla="*/ 1194 h 1599"/>
                  <a:gd name="T38" fmla="*/ 1390 w 1588"/>
                  <a:gd name="T39" fmla="*/ 1222 h 1599"/>
                  <a:gd name="T40" fmla="*/ 1486 w 1588"/>
                  <a:gd name="T41" fmla="*/ 1246 h 1599"/>
                  <a:gd name="T42" fmla="*/ 1588 w 1588"/>
                  <a:gd name="T43" fmla="*/ 1265 h 1599"/>
                  <a:gd name="T44" fmla="*/ 1573 w 1588"/>
                  <a:gd name="T45" fmla="*/ 1430 h 1599"/>
                  <a:gd name="T46" fmla="*/ 1558 w 1588"/>
                  <a:gd name="T47" fmla="*/ 1599 h 1599"/>
                  <a:gd name="T48" fmla="*/ 1461 w 1588"/>
                  <a:gd name="T49" fmla="*/ 1587 h 1599"/>
                  <a:gd name="T50" fmla="*/ 1366 w 1588"/>
                  <a:gd name="T51" fmla="*/ 1571 h 1599"/>
                  <a:gd name="T52" fmla="*/ 1273 w 1588"/>
                  <a:gd name="T53" fmla="*/ 1550 h 1599"/>
                  <a:gd name="T54" fmla="*/ 1184 w 1588"/>
                  <a:gd name="T55" fmla="*/ 1524 h 1599"/>
                  <a:gd name="T56" fmla="*/ 1096 w 1588"/>
                  <a:gd name="T57" fmla="*/ 1494 h 1599"/>
                  <a:gd name="T58" fmla="*/ 1011 w 1588"/>
                  <a:gd name="T59" fmla="*/ 1459 h 1599"/>
                  <a:gd name="T60" fmla="*/ 929 w 1588"/>
                  <a:gd name="T61" fmla="*/ 1420 h 1599"/>
                  <a:gd name="T62" fmla="*/ 851 w 1588"/>
                  <a:gd name="T63" fmla="*/ 1377 h 1599"/>
                  <a:gd name="T64" fmla="*/ 776 w 1588"/>
                  <a:gd name="T65" fmla="*/ 1331 h 1599"/>
                  <a:gd name="T66" fmla="*/ 702 w 1588"/>
                  <a:gd name="T67" fmla="*/ 1280 h 1599"/>
                  <a:gd name="T68" fmla="*/ 633 w 1588"/>
                  <a:gd name="T69" fmla="*/ 1227 h 1599"/>
                  <a:gd name="T70" fmla="*/ 566 w 1588"/>
                  <a:gd name="T71" fmla="*/ 1170 h 1599"/>
                  <a:gd name="T72" fmla="*/ 504 w 1588"/>
                  <a:gd name="T73" fmla="*/ 1111 h 1599"/>
                  <a:gd name="T74" fmla="*/ 444 w 1588"/>
                  <a:gd name="T75" fmla="*/ 1049 h 1599"/>
                  <a:gd name="T76" fmla="*/ 388 w 1588"/>
                  <a:gd name="T77" fmla="*/ 984 h 1599"/>
                  <a:gd name="T78" fmla="*/ 334 w 1588"/>
                  <a:gd name="T79" fmla="*/ 918 h 1599"/>
                  <a:gd name="T80" fmla="*/ 285 w 1588"/>
                  <a:gd name="T81" fmla="*/ 850 h 1599"/>
                  <a:gd name="T82" fmla="*/ 240 w 1588"/>
                  <a:gd name="T83" fmla="*/ 780 h 1599"/>
                  <a:gd name="T84" fmla="*/ 198 w 1588"/>
                  <a:gd name="T85" fmla="*/ 708 h 1599"/>
                  <a:gd name="T86" fmla="*/ 159 w 1588"/>
                  <a:gd name="T87" fmla="*/ 635 h 1599"/>
                  <a:gd name="T88" fmla="*/ 125 w 1588"/>
                  <a:gd name="T89" fmla="*/ 560 h 1599"/>
                  <a:gd name="T90" fmla="*/ 95 w 1588"/>
                  <a:gd name="T91" fmla="*/ 486 h 1599"/>
                  <a:gd name="T92" fmla="*/ 68 w 1588"/>
                  <a:gd name="T93" fmla="*/ 410 h 1599"/>
                  <a:gd name="T94" fmla="*/ 46 w 1588"/>
                  <a:gd name="T95" fmla="*/ 333 h 1599"/>
                  <a:gd name="T96" fmla="*/ 29 w 1588"/>
                  <a:gd name="T97" fmla="*/ 258 h 1599"/>
                  <a:gd name="T98" fmla="*/ 15 w 1588"/>
                  <a:gd name="T99" fmla="*/ 181 h 1599"/>
                  <a:gd name="T100" fmla="*/ 6 w 1588"/>
                  <a:gd name="T101" fmla="*/ 105 h 1599"/>
                  <a:gd name="T102" fmla="*/ 0 w 1588"/>
                  <a:gd name="T103" fmla="*/ 30 h 1599"/>
                  <a:gd name="T104" fmla="*/ 166 w 1588"/>
                  <a:gd name="T105" fmla="*/ 15 h 1599"/>
                  <a:gd name="T106" fmla="*/ 328 w 1588"/>
                  <a:gd name="T107" fmla="*/ 0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88" h="1599">
                    <a:moveTo>
                      <a:pt x="328" y="0"/>
                    </a:moveTo>
                    <a:lnTo>
                      <a:pt x="348" y="102"/>
                    </a:lnTo>
                    <a:lnTo>
                      <a:pt x="371" y="200"/>
                    </a:lnTo>
                    <a:lnTo>
                      <a:pt x="398" y="292"/>
                    </a:lnTo>
                    <a:lnTo>
                      <a:pt x="429" y="382"/>
                    </a:lnTo>
                    <a:lnTo>
                      <a:pt x="465" y="467"/>
                    </a:lnTo>
                    <a:lnTo>
                      <a:pt x="505" y="548"/>
                    </a:lnTo>
                    <a:lnTo>
                      <a:pt x="549" y="624"/>
                    </a:lnTo>
                    <a:lnTo>
                      <a:pt x="597" y="697"/>
                    </a:lnTo>
                    <a:lnTo>
                      <a:pt x="648" y="765"/>
                    </a:lnTo>
                    <a:lnTo>
                      <a:pt x="703" y="829"/>
                    </a:lnTo>
                    <a:lnTo>
                      <a:pt x="764" y="889"/>
                    </a:lnTo>
                    <a:lnTo>
                      <a:pt x="828" y="944"/>
                    </a:lnTo>
                    <a:lnTo>
                      <a:pt x="896" y="997"/>
                    </a:lnTo>
                    <a:lnTo>
                      <a:pt x="968" y="1044"/>
                    </a:lnTo>
                    <a:lnTo>
                      <a:pt x="1045" y="1088"/>
                    </a:lnTo>
                    <a:lnTo>
                      <a:pt x="1124" y="1128"/>
                    </a:lnTo>
                    <a:lnTo>
                      <a:pt x="1209" y="1163"/>
                    </a:lnTo>
                    <a:lnTo>
                      <a:pt x="1297" y="1194"/>
                    </a:lnTo>
                    <a:lnTo>
                      <a:pt x="1390" y="1222"/>
                    </a:lnTo>
                    <a:lnTo>
                      <a:pt x="1486" y="1246"/>
                    </a:lnTo>
                    <a:lnTo>
                      <a:pt x="1588" y="1265"/>
                    </a:lnTo>
                    <a:lnTo>
                      <a:pt x="1573" y="1430"/>
                    </a:lnTo>
                    <a:lnTo>
                      <a:pt x="1558" y="1599"/>
                    </a:lnTo>
                    <a:lnTo>
                      <a:pt x="1461" y="1587"/>
                    </a:lnTo>
                    <a:lnTo>
                      <a:pt x="1366" y="1571"/>
                    </a:lnTo>
                    <a:lnTo>
                      <a:pt x="1273" y="1550"/>
                    </a:lnTo>
                    <a:lnTo>
                      <a:pt x="1184" y="1524"/>
                    </a:lnTo>
                    <a:lnTo>
                      <a:pt x="1096" y="1494"/>
                    </a:lnTo>
                    <a:lnTo>
                      <a:pt x="1011" y="1459"/>
                    </a:lnTo>
                    <a:lnTo>
                      <a:pt x="929" y="1420"/>
                    </a:lnTo>
                    <a:lnTo>
                      <a:pt x="851" y="1377"/>
                    </a:lnTo>
                    <a:lnTo>
                      <a:pt x="776" y="1331"/>
                    </a:lnTo>
                    <a:lnTo>
                      <a:pt x="702" y="1280"/>
                    </a:lnTo>
                    <a:lnTo>
                      <a:pt x="633" y="1227"/>
                    </a:lnTo>
                    <a:lnTo>
                      <a:pt x="566" y="1170"/>
                    </a:lnTo>
                    <a:lnTo>
                      <a:pt x="504" y="1111"/>
                    </a:lnTo>
                    <a:lnTo>
                      <a:pt x="444" y="1049"/>
                    </a:lnTo>
                    <a:lnTo>
                      <a:pt x="388" y="984"/>
                    </a:lnTo>
                    <a:lnTo>
                      <a:pt x="334" y="918"/>
                    </a:lnTo>
                    <a:lnTo>
                      <a:pt x="285" y="850"/>
                    </a:lnTo>
                    <a:lnTo>
                      <a:pt x="240" y="780"/>
                    </a:lnTo>
                    <a:lnTo>
                      <a:pt x="198" y="708"/>
                    </a:lnTo>
                    <a:lnTo>
                      <a:pt x="159" y="635"/>
                    </a:lnTo>
                    <a:lnTo>
                      <a:pt x="125" y="560"/>
                    </a:lnTo>
                    <a:lnTo>
                      <a:pt x="95" y="486"/>
                    </a:lnTo>
                    <a:lnTo>
                      <a:pt x="68" y="410"/>
                    </a:lnTo>
                    <a:lnTo>
                      <a:pt x="46" y="333"/>
                    </a:lnTo>
                    <a:lnTo>
                      <a:pt x="29" y="258"/>
                    </a:lnTo>
                    <a:lnTo>
                      <a:pt x="15" y="181"/>
                    </a:lnTo>
                    <a:lnTo>
                      <a:pt x="6" y="105"/>
                    </a:lnTo>
                    <a:lnTo>
                      <a:pt x="0" y="30"/>
                    </a:lnTo>
                    <a:lnTo>
                      <a:pt x="166" y="15"/>
                    </a:lnTo>
                    <a:lnTo>
                      <a:pt x="32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33" name="Freeform 46">
                <a:extLst>
                  <a:ext uri="{FF2B5EF4-FFF2-40B4-BE49-F238E27FC236}">
                    <a16:creationId xmlns:a16="http://schemas.microsoft.com/office/drawing/2014/main" id="{80D26584-86BB-43E9-9773-1FA93C3ABFB9}"/>
                  </a:ext>
                </a:extLst>
              </p:cNvPr>
              <p:cNvSpPr>
                <a:spLocks/>
              </p:cNvSpPr>
              <p:nvPr/>
            </p:nvSpPr>
            <p:spPr bwMode="auto">
              <a:xfrm>
                <a:off x="1810" y="886"/>
                <a:ext cx="55" cy="63"/>
              </a:xfrm>
              <a:custGeom>
                <a:avLst/>
                <a:gdLst>
                  <a:gd name="T0" fmla="*/ 197 w 828"/>
                  <a:gd name="T1" fmla="*/ 0 h 942"/>
                  <a:gd name="T2" fmla="*/ 275 w 828"/>
                  <a:gd name="T3" fmla="*/ 60 h 942"/>
                  <a:gd name="T4" fmla="*/ 349 w 828"/>
                  <a:gd name="T5" fmla="*/ 122 h 942"/>
                  <a:gd name="T6" fmla="*/ 418 w 828"/>
                  <a:gd name="T7" fmla="*/ 188 h 942"/>
                  <a:gd name="T8" fmla="*/ 484 w 828"/>
                  <a:gd name="T9" fmla="*/ 257 h 942"/>
                  <a:gd name="T10" fmla="*/ 546 w 828"/>
                  <a:gd name="T11" fmla="*/ 328 h 942"/>
                  <a:gd name="T12" fmla="*/ 603 w 828"/>
                  <a:gd name="T13" fmla="*/ 403 h 942"/>
                  <a:gd name="T14" fmla="*/ 656 w 828"/>
                  <a:gd name="T15" fmla="*/ 480 h 942"/>
                  <a:gd name="T16" fmla="*/ 705 w 828"/>
                  <a:gd name="T17" fmla="*/ 561 h 942"/>
                  <a:gd name="T18" fmla="*/ 750 w 828"/>
                  <a:gd name="T19" fmla="*/ 646 h 942"/>
                  <a:gd name="T20" fmla="*/ 791 w 828"/>
                  <a:gd name="T21" fmla="*/ 733 h 942"/>
                  <a:gd name="T22" fmla="*/ 828 w 828"/>
                  <a:gd name="T23" fmla="*/ 825 h 942"/>
                  <a:gd name="T24" fmla="*/ 718 w 828"/>
                  <a:gd name="T25" fmla="*/ 865 h 942"/>
                  <a:gd name="T26" fmla="*/ 611 w 828"/>
                  <a:gd name="T27" fmla="*/ 903 h 942"/>
                  <a:gd name="T28" fmla="*/ 504 w 828"/>
                  <a:gd name="T29" fmla="*/ 942 h 942"/>
                  <a:gd name="T30" fmla="*/ 472 w 828"/>
                  <a:gd name="T31" fmla="*/ 862 h 942"/>
                  <a:gd name="T32" fmla="*/ 435 w 828"/>
                  <a:gd name="T33" fmla="*/ 786 h 942"/>
                  <a:gd name="T34" fmla="*/ 394 w 828"/>
                  <a:gd name="T35" fmla="*/ 712 h 942"/>
                  <a:gd name="T36" fmla="*/ 349 w 828"/>
                  <a:gd name="T37" fmla="*/ 641 h 942"/>
                  <a:gd name="T38" fmla="*/ 300 w 828"/>
                  <a:gd name="T39" fmla="*/ 573 h 942"/>
                  <a:gd name="T40" fmla="*/ 247 w 828"/>
                  <a:gd name="T41" fmla="*/ 508 h 942"/>
                  <a:gd name="T42" fmla="*/ 190 w 828"/>
                  <a:gd name="T43" fmla="*/ 447 h 942"/>
                  <a:gd name="T44" fmla="*/ 130 w 828"/>
                  <a:gd name="T45" fmla="*/ 389 h 942"/>
                  <a:gd name="T46" fmla="*/ 67 w 828"/>
                  <a:gd name="T47" fmla="*/ 334 h 942"/>
                  <a:gd name="T48" fmla="*/ 0 w 828"/>
                  <a:gd name="T49" fmla="*/ 283 h 942"/>
                  <a:gd name="T50" fmla="*/ 66 w 828"/>
                  <a:gd name="T51" fmla="*/ 188 h 942"/>
                  <a:gd name="T52" fmla="*/ 132 w 828"/>
                  <a:gd name="T53" fmla="*/ 94 h 942"/>
                  <a:gd name="T54" fmla="*/ 197 w 828"/>
                  <a:gd name="T55" fmla="*/ 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28" h="942">
                    <a:moveTo>
                      <a:pt x="197" y="0"/>
                    </a:moveTo>
                    <a:lnTo>
                      <a:pt x="275" y="60"/>
                    </a:lnTo>
                    <a:lnTo>
                      <a:pt x="349" y="122"/>
                    </a:lnTo>
                    <a:lnTo>
                      <a:pt x="418" y="188"/>
                    </a:lnTo>
                    <a:lnTo>
                      <a:pt x="484" y="257"/>
                    </a:lnTo>
                    <a:lnTo>
                      <a:pt x="546" y="328"/>
                    </a:lnTo>
                    <a:lnTo>
                      <a:pt x="603" y="403"/>
                    </a:lnTo>
                    <a:lnTo>
                      <a:pt x="656" y="480"/>
                    </a:lnTo>
                    <a:lnTo>
                      <a:pt x="705" y="561"/>
                    </a:lnTo>
                    <a:lnTo>
                      <a:pt x="750" y="646"/>
                    </a:lnTo>
                    <a:lnTo>
                      <a:pt x="791" y="733"/>
                    </a:lnTo>
                    <a:lnTo>
                      <a:pt x="828" y="825"/>
                    </a:lnTo>
                    <a:lnTo>
                      <a:pt x="718" y="865"/>
                    </a:lnTo>
                    <a:lnTo>
                      <a:pt x="611" y="903"/>
                    </a:lnTo>
                    <a:lnTo>
                      <a:pt x="504" y="942"/>
                    </a:lnTo>
                    <a:lnTo>
                      <a:pt x="472" y="862"/>
                    </a:lnTo>
                    <a:lnTo>
                      <a:pt x="435" y="786"/>
                    </a:lnTo>
                    <a:lnTo>
                      <a:pt x="394" y="712"/>
                    </a:lnTo>
                    <a:lnTo>
                      <a:pt x="349" y="641"/>
                    </a:lnTo>
                    <a:lnTo>
                      <a:pt x="300" y="573"/>
                    </a:lnTo>
                    <a:lnTo>
                      <a:pt x="247" y="508"/>
                    </a:lnTo>
                    <a:lnTo>
                      <a:pt x="190" y="447"/>
                    </a:lnTo>
                    <a:lnTo>
                      <a:pt x="130" y="389"/>
                    </a:lnTo>
                    <a:lnTo>
                      <a:pt x="67" y="334"/>
                    </a:lnTo>
                    <a:lnTo>
                      <a:pt x="0" y="283"/>
                    </a:lnTo>
                    <a:lnTo>
                      <a:pt x="66" y="188"/>
                    </a:lnTo>
                    <a:lnTo>
                      <a:pt x="132" y="94"/>
                    </a:lnTo>
                    <a:lnTo>
                      <a:pt x="19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34" name="Freeform 47">
                <a:extLst>
                  <a:ext uri="{FF2B5EF4-FFF2-40B4-BE49-F238E27FC236}">
                    <a16:creationId xmlns:a16="http://schemas.microsoft.com/office/drawing/2014/main" id="{0688AC7E-28FF-4FA9-9A41-F55D503ABB95}"/>
                  </a:ext>
                </a:extLst>
              </p:cNvPr>
              <p:cNvSpPr>
                <a:spLocks noEditPoints="1"/>
              </p:cNvSpPr>
              <p:nvPr/>
            </p:nvSpPr>
            <p:spPr bwMode="auto">
              <a:xfrm>
                <a:off x="1782" y="950"/>
                <a:ext cx="33" cy="81"/>
              </a:xfrm>
              <a:custGeom>
                <a:avLst/>
                <a:gdLst>
                  <a:gd name="T0" fmla="*/ 112 w 495"/>
                  <a:gd name="T1" fmla="*/ 113 h 1223"/>
                  <a:gd name="T2" fmla="*/ 112 w 495"/>
                  <a:gd name="T3" fmla="*/ 1110 h 1223"/>
                  <a:gd name="T4" fmla="*/ 383 w 495"/>
                  <a:gd name="T5" fmla="*/ 1110 h 1223"/>
                  <a:gd name="T6" fmla="*/ 383 w 495"/>
                  <a:gd name="T7" fmla="*/ 113 h 1223"/>
                  <a:gd name="T8" fmla="*/ 112 w 495"/>
                  <a:gd name="T9" fmla="*/ 113 h 1223"/>
                  <a:gd name="T10" fmla="*/ 56 w 495"/>
                  <a:gd name="T11" fmla="*/ 0 h 1223"/>
                  <a:gd name="T12" fmla="*/ 439 w 495"/>
                  <a:gd name="T13" fmla="*/ 0 h 1223"/>
                  <a:gd name="T14" fmla="*/ 456 w 495"/>
                  <a:gd name="T15" fmla="*/ 3 h 1223"/>
                  <a:gd name="T16" fmla="*/ 472 w 495"/>
                  <a:gd name="T17" fmla="*/ 10 h 1223"/>
                  <a:gd name="T18" fmla="*/ 485 w 495"/>
                  <a:gd name="T19" fmla="*/ 23 h 1223"/>
                  <a:gd name="T20" fmla="*/ 492 w 495"/>
                  <a:gd name="T21" fmla="*/ 37 h 1223"/>
                  <a:gd name="T22" fmla="*/ 495 w 495"/>
                  <a:gd name="T23" fmla="*/ 55 h 1223"/>
                  <a:gd name="T24" fmla="*/ 495 w 495"/>
                  <a:gd name="T25" fmla="*/ 1167 h 1223"/>
                  <a:gd name="T26" fmla="*/ 492 w 495"/>
                  <a:gd name="T27" fmla="*/ 1185 h 1223"/>
                  <a:gd name="T28" fmla="*/ 485 w 495"/>
                  <a:gd name="T29" fmla="*/ 1200 h 1223"/>
                  <a:gd name="T30" fmla="*/ 472 w 495"/>
                  <a:gd name="T31" fmla="*/ 1212 h 1223"/>
                  <a:gd name="T32" fmla="*/ 456 w 495"/>
                  <a:gd name="T33" fmla="*/ 1220 h 1223"/>
                  <a:gd name="T34" fmla="*/ 439 w 495"/>
                  <a:gd name="T35" fmla="*/ 1223 h 1223"/>
                  <a:gd name="T36" fmla="*/ 56 w 495"/>
                  <a:gd name="T37" fmla="*/ 1223 h 1223"/>
                  <a:gd name="T38" fmla="*/ 38 w 495"/>
                  <a:gd name="T39" fmla="*/ 1220 h 1223"/>
                  <a:gd name="T40" fmla="*/ 22 w 495"/>
                  <a:gd name="T41" fmla="*/ 1212 h 1223"/>
                  <a:gd name="T42" fmla="*/ 11 w 495"/>
                  <a:gd name="T43" fmla="*/ 1200 h 1223"/>
                  <a:gd name="T44" fmla="*/ 2 w 495"/>
                  <a:gd name="T45" fmla="*/ 1185 h 1223"/>
                  <a:gd name="T46" fmla="*/ 0 w 495"/>
                  <a:gd name="T47" fmla="*/ 1167 h 1223"/>
                  <a:gd name="T48" fmla="*/ 0 w 495"/>
                  <a:gd name="T49" fmla="*/ 55 h 1223"/>
                  <a:gd name="T50" fmla="*/ 2 w 495"/>
                  <a:gd name="T51" fmla="*/ 37 h 1223"/>
                  <a:gd name="T52" fmla="*/ 11 w 495"/>
                  <a:gd name="T53" fmla="*/ 23 h 1223"/>
                  <a:gd name="T54" fmla="*/ 22 w 495"/>
                  <a:gd name="T55" fmla="*/ 10 h 1223"/>
                  <a:gd name="T56" fmla="*/ 38 w 495"/>
                  <a:gd name="T57" fmla="*/ 3 h 1223"/>
                  <a:gd name="T58" fmla="*/ 56 w 495"/>
                  <a:gd name="T59" fmla="*/ 0 h 1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95" h="1223">
                    <a:moveTo>
                      <a:pt x="112" y="113"/>
                    </a:moveTo>
                    <a:lnTo>
                      <a:pt x="112" y="1110"/>
                    </a:lnTo>
                    <a:lnTo>
                      <a:pt x="383" y="1110"/>
                    </a:lnTo>
                    <a:lnTo>
                      <a:pt x="383" y="113"/>
                    </a:lnTo>
                    <a:lnTo>
                      <a:pt x="112" y="113"/>
                    </a:lnTo>
                    <a:close/>
                    <a:moveTo>
                      <a:pt x="56" y="0"/>
                    </a:moveTo>
                    <a:lnTo>
                      <a:pt x="439" y="0"/>
                    </a:lnTo>
                    <a:lnTo>
                      <a:pt x="456" y="3"/>
                    </a:lnTo>
                    <a:lnTo>
                      <a:pt x="472" y="10"/>
                    </a:lnTo>
                    <a:lnTo>
                      <a:pt x="485" y="23"/>
                    </a:lnTo>
                    <a:lnTo>
                      <a:pt x="492" y="37"/>
                    </a:lnTo>
                    <a:lnTo>
                      <a:pt x="495" y="55"/>
                    </a:lnTo>
                    <a:lnTo>
                      <a:pt x="495" y="1167"/>
                    </a:lnTo>
                    <a:lnTo>
                      <a:pt x="492" y="1185"/>
                    </a:lnTo>
                    <a:lnTo>
                      <a:pt x="485" y="1200"/>
                    </a:lnTo>
                    <a:lnTo>
                      <a:pt x="472" y="1212"/>
                    </a:lnTo>
                    <a:lnTo>
                      <a:pt x="456" y="1220"/>
                    </a:lnTo>
                    <a:lnTo>
                      <a:pt x="439" y="1223"/>
                    </a:lnTo>
                    <a:lnTo>
                      <a:pt x="56" y="1223"/>
                    </a:lnTo>
                    <a:lnTo>
                      <a:pt x="38" y="1220"/>
                    </a:lnTo>
                    <a:lnTo>
                      <a:pt x="22" y="1212"/>
                    </a:lnTo>
                    <a:lnTo>
                      <a:pt x="11" y="1200"/>
                    </a:lnTo>
                    <a:lnTo>
                      <a:pt x="2" y="1185"/>
                    </a:lnTo>
                    <a:lnTo>
                      <a:pt x="0" y="1167"/>
                    </a:lnTo>
                    <a:lnTo>
                      <a:pt x="0" y="55"/>
                    </a:lnTo>
                    <a:lnTo>
                      <a:pt x="2" y="37"/>
                    </a:lnTo>
                    <a:lnTo>
                      <a:pt x="11" y="23"/>
                    </a:lnTo>
                    <a:lnTo>
                      <a:pt x="22" y="10"/>
                    </a:lnTo>
                    <a:lnTo>
                      <a:pt x="38" y="3"/>
                    </a:lnTo>
                    <a:lnTo>
                      <a:pt x="5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35" name="Freeform 48">
                <a:extLst>
                  <a:ext uri="{FF2B5EF4-FFF2-40B4-BE49-F238E27FC236}">
                    <a16:creationId xmlns:a16="http://schemas.microsoft.com/office/drawing/2014/main" id="{55159B9F-0832-4D63-A5DA-D9608C36AFB7}"/>
                  </a:ext>
                </a:extLst>
              </p:cNvPr>
              <p:cNvSpPr>
                <a:spLocks noEditPoints="1"/>
              </p:cNvSpPr>
              <p:nvPr/>
            </p:nvSpPr>
            <p:spPr bwMode="auto">
              <a:xfrm>
                <a:off x="1700" y="969"/>
                <a:ext cx="33" cy="62"/>
              </a:xfrm>
              <a:custGeom>
                <a:avLst/>
                <a:gdLst>
                  <a:gd name="T0" fmla="*/ 112 w 495"/>
                  <a:gd name="T1" fmla="*/ 728 h 928"/>
                  <a:gd name="T2" fmla="*/ 112 w 495"/>
                  <a:gd name="T3" fmla="*/ 815 h 928"/>
                  <a:gd name="T4" fmla="*/ 199 w 495"/>
                  <a:gd name="T5" fmla="*/ 815 h 928"/>
                  <a:gd name="T6" fmla="*/ 112 w 495"/>
                  <a:gd name="T7" fmla="*/ 728 h 928"/>
                  <a:gd name="T8" fmla="*/ 112 w 495"/>
                  <a:gd name="T9" fmla="*/ 551 h 928"/>
                  <a:gd name="T10" fmla="*/ 112 w 495"/>
                  <a:gd name="T11" fmla="*/ 639 h 928"/>
                  <a:gd name="T12" fmla="*/ 288 w 495"/>
                  <a:gd name="T13" fmla="*/ 815 h 928"/>
                  <a:gd name="T14" fmla="*/ 288 w 495"/>
                  <a:gd name="T15" fmla="*/ 817 h 928"/>
                  <a:gd name="T16" fmla="*/ 376 w 495"/>
                  <a:gd name="T17" fmla="*/ 817 h 928"/>
                  <a:gd name="T18" fmla="*/ 112 w 495"/>
                  <a:gd name="T19" fmla="*/ 551 h 928"/>
                  <a:gd name="T20" fmla="*/ 112 w 495"/>
                  <a:gd name="T21" fmla="*/ 372 h 928"/>
                  <a:gd name="T22" fmla="*/ 112 w 495"/>
                  <a:gd name="T23" fmla="*/ 461 h 928"/>
                  <a:gd name="T24" fmla="*/ 383 w 495"/>
                  <a:gd name="T25" fmla="*/ 734 h 928"/>
                  <a:gd name="T26" fmla="*/ 383 w 495"/>
                  <a:gd name="T27" fmla="*/ 644 h 928"/>
                  <a:gd name="T28" fmla="*/ 112 w 495"/>
                  <a:gd name="T29" fmla="*/ 372 h 928"/>
                  <a:gd name="T30" fmla="*/ 112 w 495"/>
                  <a:gd name="T31" fmla="*/ 194 h 928"/>
                  <a:gd name="T32" fmla="*/ 112 w 495"/>
                  <a:gd name="T33" fmla="*/ 283 h 928"/>
                  <a:gd name="T34" fmla="*/ 383 w 495"/>
                  <a:gd name="T35" fmla="*/ 555 h 928"/>
                  <a:gd name="T36" fmla="*/ 383 w 495"/>
                  <a:gd name="T37" fmla="*/ 467 h 928"/>
                  <a:gd name="T38" fmla="*/ 112 w 495"/>
                  <a:gd name="T39" fmla="*/ 194 h 928"/>
                  <a:gd name="T40" fmla="*/ 119 w 495"/>
                  <a:gd name="T41" fmla="*/ 113 h 928"/>
                  <a:gd name="T42" fmla="*/ 383 w 495"/>
                  <a:gd name="T43" fmla="*/ 378 h 928"/>
                  <a:gd name="T44" fmla="*/ 383 w 495"/>
                  <a:gd name="T45" fmla="*/ 288 h 928"/>
                  <a:gd name="T46" fmla="*/ 208 w 495"/>
                  <a:gd name="T47" fmla="*/ 113 h 928"/>
                  <a:gd name="T48" fmla="*/ 119 w 495"/>
                  <a:gd name="T49" fmla="*/ 113 h 928"/>
                  <a:gd name="T50" fmla="*/ 296 w 495"/>
                  <a:gd name="T51" fmla="*/ 112 h 928"/>
                  <a:gd name="T52" fmla="*/ 383 w 495"/>
                  <a:gd name="T53" fmla="*/ 199 h 928"/>
                  <a:gd name="T54" fmla="*/ 383 w 495"/>
                  <a:gd name="T55" fmla="*/ 112 h 928"/>
                  <a:gd name="T56" fmla="*/ 296 w 495"/>
                  <a:gd name="T57" fmla="*/ 112 h 928"/>
                  <a:gd name="T58" fmla="*/ 56 w 495"/>
                  <a:gd name="T59" fmla="*/ 0 h 928"/>
                  <a:gd name="T60" fmla="*/ 439 w 495"/>
                  <a:gd name="T61" fmla="*/ 0 h 928"/>
                  <a:gd name="T62" fmla="*/ 457 w 495"/>
                  <a:gd name="T63" fmla="*/ 3 h 928"/>
                  <a:gd name="T64" fmla="*/ 473 w 495"/>
                  <a:gd name="T65" fmla="*/ 10 h 928"/>
                  <a:gd name="T66" fmla="*/ 484 w 495"/>
                  <a:gd name="T67" fmla="*/ 23 h 928"/>
                  <a:gd name="T68" fmla="*/ 493 w 495"/>
                  <a:gd name="T69" fmla="*/ 37 h 928"/>
                  <a:gd name="T70" fmla="*/ 495 w 495"/>
                  <a:gd name="T71" fmla="*/ 55 h 928"/>
                  <a:gd name="T72" fmla="*/ 495 w 495"/>
                  <a:gd name="T73" fmla="*/ 872 h 928"/>
                  <a:gd name="T74" fmla="*/ 493 w 495"/>
                  <a:gd name="T75" fmla="*/ 890 h 928"/>
                  <a:gd name="T76" fmla="*/ 484 w 495"/>
                  <a:gd name="T77" fmla="*/ 905 h 928"/>
                  <a:gd name="T78" fmla="*/ 473 w 495"/>
                  <a:gd name="T79" fmla="*/ 917 h 928"/>
                  <a:gd name="T80" fmla="*/ 457 w 495"/>
                  <a:gd name="T81" fmla="*/ 925 h 928"/>
                  <a:gd name="T82" fmla="*/ 439 w 495"/>
                  <a:gd name="T83" fmla="*/ 928 h 928"/>
                  <a:gd name="T84" fmla="*/ 56 w 495"/>
                  <a:gd name="T85" fmla="*/ 928 h 928"/>
                  <a:gd name="T86" fmla="*/ 39 w 495"/>
                  <a:gd name="T87" fmla="*/ 925 h 928"/>
                  <a:gd name="T88" fmla="*/ 23 w 495"/>
                  <a:gd name="T89" fmla="*/ 917 h 928"/>
                  <a:gd name="T90" fmla="*/ 10 w 495"/>
                  <a:gd name="T91" fmla="*/ 905 h 928"/>
                  <a:gd name="T92" fmla="*/ 3 w 495"/>
                  <a:gd name="T93" fmla="*/ 890 h 928"/>
                  <a:gd name="T94" fmla="*/ 0 w 495"/>
                  <a:gd name="T95" fmla="*/ 872 h 928"/>
                  <a:gd name="T96" fmla="*/ 0 w 495"/>
                  <a:gd name="T97" fmla="*/ 55 h 928"/>
                  <a:gd name="T98" fmla="*/ 3 w 495"/>
                  <a:gd name="T99" fmla="*/ 37 h 928"/>
                  <a:gd name="T100" fmla="*/ 10 w 495"/>
                  <a:gd name="T101" fmla="*/ 23 h 928"/>
                  <a:gd name="T102" fmla="*/ 23 w 495"/>
                  <a:gd name="T103" fmla="*/ 10 h 928"/>
                  <a:gd name="T104" fmla="*/ 39 w 495"/>
                  <a:gd name="T105" fmla="*/ 3 h 928"/>
                  <a:gd name="T106" fmla="*/ 56 w 495"/>
                  <a:gd name="T107" fmla="*/ 0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95" h="928">
                    <a:moveTo>
                      <a:pt x="112" y="728"/>
                    </a:moveTo>
                    <a:lnTo>
                      <a:pt x="112" y="815"/>
                    </a:lnTo>
                    <a:lnTo>
                      <a:pt x="199" y="815"/>
                    </a:lnTo>
                    <a:lnTo>
                      <a:pt x="112" y="728"/>
                    </a:lnTo>
                    <a:close/>
                    <a:moveTo>
                      <a:pt x="112" y="551"/>
                    </a:moveTo>
                    <a:lnTo>
                      <a:pt x="112" y="639"/>
                    </a:lnTo>
                    <a:lnTo>
                      <a:pt x="288" y="815"/>
                    </a:lnTo>
                    <a:lnTo>
                      <a:pt x="288" y="817"/>
                    </a:lnTo>
                    <a:lnTo>
                      <a:pt x="376" y="817"/>
                    </a:lnTo>
                    <a:lnTo>
                      <a:pt x="112" y="551"/>
                    </a:lnTo>
                    <a:close/>
                    <a:moveTo>
                      <a:pt x="112" y="372"/>
                    </a:moveTo>
                    <a:lnTo>
                      <a:pt x="112" y="461"/>
                    </a:lnTo>
                    <a:lnTo>
                      <a:pt x="383" y="734"/>
                    </a:lnTo>
                    <a:lnTo>
                      <a:pt x="383" y="644"/>
                    </a:lnTo>
                    <a:lnTo>
                      <a:pt x="112" y="372"/>
                    </a:lnTo>
                    <a:close/>
                    <a:moveTo>
                      <a:pt x="112" y="194"/>
                    </a:moveTo>
                    <a:lnTo>
                      <a:pt x="112" y="283"/>
                    </a:lnTo>
                    <a:lnTo>
                      <a:pt x="383" y="555"/>
                    </a:lnTo>
                    <a:lnTo>
                      <a:pt x="383" y="467"/>
                    </a:lnTo>
                    <a:lnTo>
                      <a:pt x="112" y="194"/>
                    </a:lnTo>
                    <a:close/>
                    <a:moveTo>
                      <a:pt x="119" y="113"/>
                    </a:moveTo>
                    <a:lnTo>
                      <a:pt x="383" y="378"/>
                    </a:lnTo>
                    <a:lnTo>
                      <a:pt x="383" y="288"/>
                    </a:lnTo>
                    <a:lnTo>
                      <a:pt x="208" y="113"/>
                    </a:lnTo>
                    <a:lnTo>
                      <a:pt x="119" y="113"/>
                    </a:lnTo>
                    <a:close/>
                    <a:moveTo>
                      <a:pt x="296" y="112"/>
                    </a:moveTo>
                    <a:lnTo>
                      <a:pt x="383" y="199"/>
                    </a:lnTo>
                    <a:lnTo>
                      <a:pt x="383" y="112"/>
                    </a:lnTo>
                    <a:lnTo>
                      <a:pt x="296" y="112"/>
                    </a:lnTo>
                    <a:close/>
                    <a:moveTo>
                      <a:pt x="56" y="0"/>
                    </a:moveTo>
                    <a:lnTo>
                      <a:pt x="439" y="0"/>
                    </a:lnTo>
                    <a:lnTo>
                      <a:pt x="457" y="3"/>
                    </a:lnTo>
                    <a:lnTo>
                      <a:pt x="473" y="10"/>
                    </a:lnTo>
                    <a:lnTo>
                      <a:pt x="484" y="23"/>
                    </a:lnTo>
                    <a:lnTo>
                      <a:pt x="493" y="37"/>
                    </a:lnTo>
                    <a:lnTo>
                      <a:pt x="495" y="55"/>
                    </a:lnTo>
                    <a:lnTo>
                      <a:pt x="495" y="872"/>
                    </a:lnTo>
                    <a:lnTo>
                      <a:pt x="493" y="890"/>
                    </a:lnTo>
                    <a:lnTo>
                      <a:pt x="484" y="905"/>
                    </a:lnTo>
                    <a:lnTo>
                      <a:pt x="473" y="917"/>
                    </a:lnTo>
                    <a:lnTo>
                      <a:pt x="457" y="925"/>
                    </a:lnTo>
                    <a:lnTo>
                      <a:pt x="439" y="928"/>
                    </a:lnTo>
                    <a:lnTo>
                      <a:pt x="56" y="928"/>
                    </a:lnTo>
                    <a:lnTo>
                      <a:pt x="39" y="925"/>
                    </a:lnTo>
                    <a:lnTo>
                      <a:pt x="23" y="917"/>
                    </a:lnTo>
                    <a:lnTo>
                      <a:pt x="10" y="905"/>
                    </a:lnTo>
                    <a:lnTo>
                      <a:pt x="3" y="890"/>
                    </a:lnTo>
                    <a:lnTo>
                      <a:pt x="0" y="872"/>
                    </a:lnTo>
                    <a:lnTo>
                      <a:pt x="0" y="55"/>
                    </a:lnTo>
                    <a:lnTo>
                      <a:pt x="3" y="37"/>
                    </a:lnTo>
                    <a:lnTo>
                      <a:pt x="10" y="23"/>
                    </a:lnTo>
                    <a:lnTo>
                      <a:pt x="23" y="10"/>
                    </a:lnTo>
                    <a:lnTo>
                      <a:pt x="39" y="3"/>
                    </a:lnTo>
                    <a:lnTo>
                      <a:pt x="5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36" name="Freeform 49">
                <a:extLst>
                  <a:ext uri="{FF2B5EF4-FFF2-40B4-BE49-F238E27FC236}">
                    <a16:creationId xmlns:a16="http://schemas.microsoft.com/office/drawing/2014/main" id="{64FA8EF8-B678-4E18-B392-800A4079101D}"/>
                  </a:ext>
                </a:extLst>
              </p:cNvPr>
              <p:cNvSpPr>
                <a:spLocks/>
              </p:cNvSpPr>
              <p:nvPr/>
            </p:nvSpPr>
            <p:spPr bwMode="auto">
              <a:xfrm>
                <a:off x="1741" y="920"/>
                <a:ext cx="33" cy="111"/>
              </a:xfrm>
              <a:custGeom>
                <a:avLst/>
                <a:gdLst>
                  <a:gd name="T0" fmla="*/ 57 w 495"/>
                  <a:gd name="T1" fmla="*/ 0 h 1675"/>
                  <a:gd name="T2" fmla="*/ 439 w 495"/>
                  <a:gd name="T3" fmla="*/ 0 h 1675"/>
                  <a:gd name="T4" fmla="*/ 457 w 495"/>
                  <a:gd name="T5" fmla="*/ 3 h 1675"/>
                  <a:gd name="T6" fmla="*/ 472 w 495"/>
                  <a:gd name="T7" fmla="*/ 11 h 1675"/>
                  <a:gd name="T8" fmla="*/ 484 w 495"/>
                  <a:gd name="T9" fmla="*/ 23 h 1675"/>
                  <a:gd name="T10" fmla="*/ 493 w 495"/>
                  <a:gd name="T11" fmla="*/ 39 h 1675"/>
                  <a:gd name="T12" fmla="*/ 495 w 495"/>
                  <a:gd name="T13" fmla="*/ 57 h 1675"/>
                  <a:gd name="T14" fmla="*/ 495 w 495"/>
                  <a:gd name="T15" fmla="*/ 1619 h 1675"/>
                  <a:gd name="T16" fmla="*/ 493 w 495"/>
                  <a:gd name="T17" fmla="*/ 1637 h 1675"/>
                  <a:gd name="T18" fmla="*/ 484 w 495"/>
                  <a:gd name="T19" fmla="*/ 1652 h 1675"/>
                  <a:gd name="T20" fmla="*/ 472 w 495"/>
                  <a:gd name="T21" fmla="*/ 1664 h 1675"/>
                  <a:gd name="T22" fmla="*/ 457 w 495"/>
                  <a:gd name="T23" fmla="*/ 1672 h 1675"/>
                  <a:gd name="T24" fmla="*/ 439 w 495"/>
                  <a:gd name="T25" fmla="*/ 1675 h 1675"/>
                  <a:gd name="T26" fmla="*/ 57 w 495"/>
                  <a:gd name="T27" fmla="*/ 1675 h 1675"/>
                  <a:gd name="T28" fmla="*/ 39 w 495"/>
                  <a:gd name="T29" fmla="*/ 1672 h 1675"/>
                  <a:gd name="T30" fmla="*/ 23 w 495"/>
                  <a:gd name="T31" fmla="*/ 1664 h 1675"/>
                  <a:gd name="T32" fmla="*/ 10 w 495"/>
                  <a:gd name="T33" fmla="*/ 1652 h 1675"/>
                  <a:gd name="T34" fmla="*/ 3 w 495"/>
                  <a:gd name="T35" fmla="*/ 1637 h 1675"/>
                  <a:gd name="T36" fmla="*/ 0 w 495"/>
                  <a:gd name="T37" fmla="*/ 1619 h 1675"/>
                  <a:gd name="T38" fmla="*/ 0 w 495"/>
                  <a:gd name="T39" fmla="*/ 57 h 1675"/>
                  <a:gd name="T40" fmla="*/ 3 w 495"/>
                  <a:gd name="T41" fmla="*/ 39 h 1675"/>
                  <a:gd name="T42" fmla="*/ 10 w 495"/>
                  <a:gd name="T43" fmla="*/ 23 h 1675"/>
                  <a:gd name="T44" fmla="*/ 23 w 495"/>
                  <a:gd name="T45" fmla="*/ 11 h 1675"/>
                  <a:gd name="T46" fmla="*/ 39 w 495"/>
                  <a:gd name="T47" fmla="*/ 3 h 1675"/>
                  <a:gd name="T48" fmla="*/ 57 w 495"/>
                  <a:gd name="T49" fmla="*/ 0 h 1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5" h="1675">
                    <a:moveTo>
                      <a:pt x="57" y="0"/>
                    </a:moveTo>
                    <a:lnTo>
                      <a:pt x="439" y="0"/>
                    </a:lnTo>
                    <a:lnTo>
                      <a:pt x="457" y="3"/>
                    </a:lnTo>
                    <a:lnTo>
                      <a:pt x="472" y="11"/>
                    </a:lnTo>
                    <a:lnTo>
                      <a:pt x="484" y="23"/>
                    </a:lnTo>
                    <a:lnTo>
                      <a:pt x="493" y="39"/>
                    </a:lnTo>
                    <a:lnTo>
                      <a:pt x="495" y="57"/>
                    </a:lnTo>
                    <a:lnTo>
                      <a:pt x="495" y="1619"/>
                    </a:lnTo>
                    <a:lnTo>
                      <a:pt x="493" y="1637"/>
                    </a:lnTo>
                    <a:lnTo>
                      <a:pt x="484" y="1652"/>
                    </a:lnTo>
                    <a:lnTo>
                      <a:pt x="472" y="1664"/>
                    </a:lnTo>
                    <a:lnTo>
                      <a:pt x="457" y="1672"/>
                    </a:lnTo>
                    <a:lnTo>
                      <a:pt x="439" y="1675"/>
                    </a:lnTo>
                    <a:lnTo>
                      <a:pt x="57" y="1675"/>
                    </a:lnTo>
                    <a:lnTo>
                      <a:pt x="39" y="1672"/>
                    </a:lnTo>
                    <a:lnTo>
                      <a:pt x="23" y="1664"/>
                    </a:lnTo>
                    <a:lnTo>
                      <a:pt x="10" y="1652"/>
                    </a:lnTo>
                    <a:lnTo>
                      <a:pt x="3" y="1637"/>
                    </a:lnTo>
                    <a:lnTo>
                      <a:pt x="0" y="1619"/>
                    </a:lnTo>
                    <a:lnTo>
                      <a:pt x="0" y="57"/>
                    </a:lnTo>
                    <a:lnTo>
                      <a:pt x="3" y="39"/>
                    </a:lnTo>
                    <a:lnTo>
                      <a:pt x="10" y="23"/>
                    </a:lnTo>
                    <a:lnTo>
                      <a:pt x="23" y="11"/>
                    </a:lnTo>
                    <a:lnTo>
                      <a:pt x="39" y="3"/>
                    </a:lnTo>
                    <a:lnTo>
                      <a:pt x="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sp>
          <p:nvSpPr>
            <p:cNvPr id="37" name="Freeform 741">
              <a:extLst>
                <a:ext uri="{FF2B5EF4-FFF2-40B4-BE49-F238E27FC236}">
                  <a16:creationId xmlns:a16="http://schemas.microsoft.com/office/drawing/2014/main" id="{C2EFF8B6-76C3-4D4F-A5CA-41B6250E1ACB}"/>
                </a:ext>
              </a:extLst>
            </p:cNvPr>
            <p:cNvSpPr>
              <a:spLocks noEditPoints="1"/>
            </p:cNvSpPr>
            <p:nvPr/>
          </p:nvSpPr>
          <p:spPr bwMode="auto">
            <a:xfrm>
              <a:off x="8029020" y="3804705"/>
              <a:ext cx="398097" cy="365342"/>
            </a:xfrm>
            <a:custGeom>
              <a:avLst/>
              <a:gdLst>
                <a:gd name="T0" fmla="*/ 832 w 3321"/>
                <a:gd name="T1" fmla="*/ 1432 h 3043"/>
                <a:gd name="T2" fmla="*/ 261 w 3321"/>
                <a:gd name="T3" fmla="*/ 1721 h 3043"/>
                <a:gd name="T4" fmla="*/ 832 w 3321"/>
                <a:gd name="T5" fmla="*/ 2011 h 3043"/>
                <a:gd name="T6" fmla="*/ 1401 w 3321"/>
                <a:gd name="T7" fmla="*/ 1721 h 3043"/>
                <a:gd name="T8" fmla="*/ 832 w 3321"/>
                <a:gd name="T9" fmla="*/ 1432 h 3043"/>
                <a:gd name="T10" fmla="*/ 2489 w 3321"/>
                <a:gd name="T11" fmla="*/ 1426 h 3043"/>
                <a:gd name="T12" fmla="*/ 1920 w 3321"/>
                <a:gd name="T13" fmla="*/ 1717 h 3043"/>
                <a:gd name="T14" fmla="*/ 2489 w 3321"/>
                <a:gd name="T15" fmla="*/ 2007 h 3043"/>
                <a:gd name="T16" fmla="*/ 3059 w 3321"/>
                <a:gd name="T17" fmla="*/ 1717 h 3043"/>
                <a:gd name="T18" fmla="*/ 2489 w 3321"/>
                <a:gd name="T19" fmla="*/ 1426 h 3043"/>
                <a:gd name="T20" fmla="*/ 1662 w 3321"/>
                <a:gd name="T21" fmla="*/ 133 h 3043"/>
                <a:gd name="T22" fmla="*/ 1093 w 3321"/>
                <a:gd name="T23" fmla="*/ 423 h 3043"/>
                <a:gd name="T24" fmla="*/ 1662 w 3321"/>
                <a:gd name="T25" fmla="*/ 714 h 3043"/>
                <a:gd name="T26" fmla="*/ 2233 w 3321"/>
                <a:gd name="T27" fmla="*/ 423 h 3043"/>
                <a:gd name="T28" fmla="*/ 1662 w 3321"/>
                <a:gd name="T29" fmla="*/ 133 h 3043"/>
                <a:gd name="T30" fmla="*/ 1662 w 3321"/>
                <a:gd name="T31" fmla="*/ 0 h 3043"/>
                <a:gd name="T32" fmla="*/ 1662 w 3321"/>
                <a:gd name="T33" fmla="*/ 0 h 3043"/>
                <a:gd name="T34" fmla="*/ 2494 w 3321"/>
                <a:gd name="T35" fmla="*/ 423 h 3043"/>
                <a:gd name="T36" fmla="*/ 2494 w 3321"/>
                <a:gd name="T37" fmla="*/ 1296 h 3043"/>
                <a:gd name="T38" fmla="*/ 3321 w 3321"/>
                <a:gd name="T39" fmla="*/ 1717 h 3043"/>
                <a:gd name="T40" fmla="*/ 3321 w 3321"/>
                <a:gd name="T41" fmla="*/ 2615 h 3043"/>
                <a:gd name="T42" fmla="*/ 2489 w 3321"/>
                <a:gd name="T43" fmla="*/ 3038 h 3043"/>
                <a:gd name="T44" fmla="*/ 1662 w 3321"/>
                <a:gd name="T45" fmla="*/ 2617 h 3043"/>
                <a:gd name="T46" fmla="*/ 1662 w 3321"/>
                <a:gd name="T47" fmla="*/ 2619 h 3043"/>
                <a:gd name="T48" fmla="*/ 832 w 3321"/>
                <a:gd name="T49" fmla="*/ 3043 h 3043"/>
                <a:gd name="T50" fmla="*/ 0 w 3321"/>
                <a:gd name="T51" fmla="*/ 2619 h 3043"/>
                <a:gd name="T52" fmla="*/ 0 w 3321"/>
                <a:gd name="T53" fmla="*/ 1721 h 3043"/>
                <a:gd name="T54" fmla="*/ 832 w 3321"/>
                <a:gd name="T55" fmla="*/ 1298 h 3043"/>
                <a:gd name="T56" fmla="*/ 832 w 3321"/>
                <a:gd name="T57" fmla="*/ 423 h 3043"/>
                <a:gd name="T58" fmla="*/ 1662 w 3321"/>
                <a:gd name="T59" fmla="*/ 0 h 3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21" h="3043">
                  <a:moveTo>
                    <a:pt x="832" y="1432"/>
                  </a:moveTo>
                  <a:lnTo>
                    <a:pt x="261" y="1721"/>
                  </a:lnTo>
                  <a:lnTo>
                    <a:pt x="832" y="2011"/>
                  </a:lnTo>
                  <a:lnTo>
                    <a:pt x="1401" y="1721"/>
                  </a:lnTo>
                  <a:lnTo>
                    <a:pt x="832" y="1432"/>
                  </a:lnTo>
                  <a:close/>
                  <a:moveTo>
                    <a:pt x="2489" y="1426"/>
                  </a:moveTo>
                  <a:lnTo>
                    <a:pt x="1920" y="1717"/>
                  </a:lnTo>
                  <a:lnTo>
                    <a:pt x="2489" y="2007"/>
                  </a:lnTo>
                  <a:lnTo>
                    <a:pt x="3059" y="1717"/>
                  </a:lnTo>
                  <a:lnTo>
                    <a:pt x="2489" y="1426"/>
                  </a:lnTo>
                  <a:close/>
                  <a:moveTo>
                    <a:pt x="1662" y="133"/>
                  </a:moveTo>
                  <a:lnTo>
                    <a:pt x="1093" y="423"/>
                  </a:lnTo>
                  <a:lnTo>
                    <a:pt x="1662" y="714"/>
                  </a:lnTo>
                  <a:lnTo>
                    <a:pt x="2233" y="423"/>
                  </a:lnTo>
                  <a:lnTo>
                    <a:pt x="1662" y="133"/>
                  </a:lnTo>
                  <a:close/>
                  <a:moveTo>
                    <a:pt x="1662" y="0"/>
                  </a:moveTo>
                  <a:lnTo>
                    <a:pt x="1662" y="0"/>
                  </a:lnTo>
                  <a:lnTo>
                    <a:pt x="2494" y="423"/>
                  </a:lnTo>
                  <a:lnTo>
                    <a:pt x="2494" y="1296"/>
                  </a:lnTo>
                  <a:lnTo>
                    <a:pt x="3321" y="1717"/>
                  </a:lnTo>
                  <a:lnTo>
                    <a:pt x="3321" y="2615"/>
                  </a:lnTo>
                  <a:lnTo>
                    <a:pt x="2489" y="3038"/>
                  </a:lnTo>
                  <a:lnTo>
                    <a:pt x="1662" y="2617"/>
                  </a:lnTo>
                  <a:lnTo>
                    <a:pt x="1662" y="2619"/>
                  </a:lnTo>
                  <a:lnTo>
                    <a:pt x="832" y="3043"/>
                  </a:lnTo>
                  <a:lnTo>
                    <a:pt x="0" y="2619"/>
                  </a:lnTo>
                  <a:lnTo>
                    <a:pt x="0" y="1721"/>
                  </a:lnTo>
                  <a:lnTo>
                    <a:pt x="832" y="1298"/>
                  </a:lnTo>
                  <a:lnTo>
                    <a:pt x="832" y="423"/>
                  </a:lnTo>
                  <a:lnTo>
                    <a:pt x="1662"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38" name="Freeform 763">
              <a:extLst>
                <a:ext uri="{FF2B5EF4-FFF2-40B4-BE49-F238E27FC236}">
                  <a16:creationId xmlns:a16="http://schemas.microsoft.com/office/drawing/2014/main" id="{3BAAABFF-E10C-400D-BBEA-8DC6AA4A0507}"/>
                </a:ext>
              </a:extLst>
            </p:cNvPr>
            <p:cNvSpPr>
              <a:spLocks noEditPoints="1"/>
            </p:cNvSpPr>
            <p:nvPr/>
          </p:nvSpPr>
          <p:spPr bwMode="auto">
            <a:xfrm>
              <a:off x="9065099" y="4357483"/>
              <a:ext cx="377482" cy="396397"/>
            </a:xfrm>
            <a:custGeom>
              <a:avLst/>
              <a:gdLst>
                <a:gd name="T0" fmla="*/ 1608 w 3217"/>
                <a:gd name="T1" fmla="*/ 259 h 3376"/>
                <a:gd name="T2" fmla="*/ 506 w 3217"/>
                <a:gd name="T3" fmla="*/ 819 h 3376"/>
                <a:gd name="T4" fmla="*/ 1608 w 3217"/>
                <a:gd name="T5" fmla="*/ 1381 h 3376"/>
                <a:gd name="T6" fmla="*/ 2711 w 3217"/>
                <a:gd name="T7" fmla="*/ 819 h 3376"/>
                <a:gd name="T8" fmla="*/ 1608 w 3217"/>
                <a:gd name="T9" fmla="*/ 259 h 3376"/>
                <a:gd name="T10" fmla="*/ 1608 w 3217"/>
                <a:gd name="T11" fmla="*/ 0 h 3376"/>
                <a:gd name="T12" fmla="*/ 3217 w 3217"/>
                <a:gd name="T13" fmla="*/ 819 h 3376"/>
                <a:gd name="T14" fmla="*/ 3217 w 3217"/>
                <a:gd name="T15" fmla="*/ 2556 h 3376"/>
                <a:gd name="T16" fmla="*/ 1608 w 3217"/>
                <a:gd name="T17" fmla="*/ 3376 h 3376"/>
                <a:gd name="T18" fmla="*/ 0 w 3217"/>
                <a:gd name="T19" fmla="*/ 2556 h 3376"/>
                <a:gd name="T20" fmla="*/ 0 w 3217"/>
                <a:gd name="T21" fmla="*/ 819 h 3376"/>
                <a:gd name="T22" fmla="*/ 1608 w 3217"/>
                <a:gd name="T23" fmla="*/ 0 h 3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17" h="3376">
                  <a:moveTo>
                    <a:pt x="1608" y="259"/>
                  </a:moveTo>
                  <a:lnTo>
                    <a:pt x="506" y="819"/>
                  </a:lnTo>
                  <a:lnTo>
                    <a:pt x="1608" y="1381"/>
                  </a:lnTo>
                  <a:lnTo>
                    <a:pt x="2711" y="819"/>
                  </a:lnTo>
                  <a:lnTo>
                    <a:pt x="1608" y="259"/>
                  </a:lnTo>
                  <a:close/>
                  <a:moveTo>
                    <a:pt x="1608" y="0"/>
                  </a:moveTo>
                  <a:lnTo>
                    <a:pt x="3217" y="819"/>
                  </a:lnTo>
                  <a:lnTo>
                    <a:pt x="3217" y="2556"/>
                  </a:lnTo>
                  <a:lnTo>
                    <a:pt x="1608" y="3376"/>
                  </a:lnTo>
                  <a:lnTo>
                    <a:pt x="0" y="2556"/>
                  </a:lnTo>
                  <a:lnTo>
                    <a:pt x="0" y="819"/>
                  </a:lnTo>
                  <a:lnTo>
                    <a:pt x="1608"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nvGrpSpPr>
            <p:cNvPr id="39" name="Group 38">
              <a:extLst>
                <a:ext uri="{FF2B5EF4-FFF2-40B4-BE49-F238E27FC236}">
                  <a16:creationId xmlns:a16="http://schemas.microsoft.com/office/drawing/2014/main" id="{2A2443A9-6364-4723-93A9-C53D8298F651}"/>
                </a:ext>
              </a:extLst>
            </p:cNvPr>
            <p:cNvGrpSpPr/>
            <p:nvPr/>
          </p:nvGrpSpPr>
          <p:grpSpPr>
            <a:xfrm>
              <a:off x="9032537" y="3219550"/>
              <a:ext cx="310967" cy="321042"/>
              <a:chOff x="-3343275" y="-307975"/>
              <a:chExt cx="735013" cy="758826"/>
            </a:xfrm>
            <a:solidFill>
              <a:schemeClr val="bg1"/>
            </a:solidFill>
          </p:grpSpPr>
          <p:sp>
            <p:nvSpPr>
              <p:cNvPr id="40" name="Freeform 659">
                <a:extLst>
                  <a:ext uri="{FF2B5EF4-FFF2-40B4-BE49-F238E27FC236}">
                    <a16:creationId xmlns:a16="http://schemas.microsoft.com/office/drawing/2014/main" id="{144D8801-8EC1-4F9E-86C5-B9797F9DA62E}"/>
                  </a:ext>
                </a:extLst>
              </p:cNvPr>
              <p:cNvSpPr>
                <a:spLocks noEditPoints="1"/>
              </p:cNvSpPr>
              <p:nvPr/>
            </p:nvSpPr>
            <p:spPr bwMode="auto">
              <a:xfrm>
                <a:off x="-3343275" y="-307975"/>
                <a:ext cx="735013" cy="758826"/>
              </a:xfrm>
              <a:custGeom>
                <a:avLst/>
                <a:gdLst>
                  <a:gd name="T0" fmla="*/ 1152 w 3243"/>
                  <a:gd name="T1" fmla="*/ 325 h 3345"/>
                  <a:gd name="T2" fmla="*/ 831 w 3243"/>
                  <a:gd name="T3" fmla="*/ 666 h 3345"/>
                  <a:gd name="T4" fmla="*/ 1152 w 3243"/>
                  <a:gd name="T5" fmla="*/ 666 h 3345"/>
                  <a:gd name="T6" fmla="*/ 1152 w 3243"/>
                  <a:gd name="T7" fmla="*/ 325 h 3345"/>
                  <a:gd name="T8" fmla="*/ 1327 w 3243"/>
                  <a:gd name="T9" fmla="*/ 177 h 3345"/>
                  <a:gd name="T10" fmla="*/ 1327 w 3243"/>
                  <a:gd name="T11" fmla="*/ 843 h 3345"/>
                  <a:gd name="T12" fmla="*/ 666 w 3243"/>
                  <a:gd name="T13" fmla="*/ 843 h 3345"/>
                  <a:gd name="T14" fmla="*/ 666 w 3243"/>
                  <a:gd name="T15" fmla="*/ 2095 h 3345"/>
                  <a:gd name="T16" fmla="*/ 1622 w 3243"/>
                  <a:gd name="T17" fmla="*/ 3020 h 3345"/>
                  <a:gd name="T18" fmla="*/ 2578 w 3243"/>
                  <a:gd name="T19" fmla="*/ 2095 h 3345"/>
                  <a:gd name="T20" fmla="*/ 2578 w 3243"/>
                  <a:gd name="T21" fmla="*/ 177 h 3345"/>
                  <a:gd name="T22" fmla="*/ 1327 w 3243"/>
                  <a:gd name="T23" fmla="*/ 177 h 3345"/>
                  <a:gd name="T24" fmla="*/ 1216 w 3243"/>
                  <a:gd name="T25" fmla="*/ 0 h 3345"/>
                  <a:gd name="T26" fmla="*/ 2752 w 3243"/>
                  <a:gd name="T27" fmla="*/ 0 h 3345"/>
                  <a:gd name="T28" fmla="*/ 2752 w 3243"/>
                  <a:gd name="T29" fmla="*/ 963 h 3345"/>
                  <a:gd name="T30" fmla="*/ 3138 w 3243"/>
                  <a:gd name="T31" fmla="*/ 1336 h 3345"/>
                  <a:gd name="T32" fmla="*/ 2752 w 3243"/>
                  <a:gd name="T33" fmla="*/ 1336 h 3345"/>
                  <a:gd name="T34" fmla="*/ 2752 w 3243"/>
                  <a:gd name="T35" fmla="*/ 1926 h 3345"/>
                  <a:gd name="T36" fmla="*/ 3243 w 3243"/>
                  <a:gd name="T37" fmla="*/ 1452 h 3345"/>
                  <a:gd name="T38" fmla="*/ 3243 w 3243"/>
                  <a:gd name="T39" fmla="*/ 3345 h 3345"/>
                  <a:gd name="T40" fmla="*/ 0 w 3243"/>
                  <a:gd name="T41" fmla="*/ 3345 h 3345"/>
                  <a:gd name="T42" fmla="*/ 0 w 3243"/>
                  <a:gd name="T43" fmla="*/ 1452 h 3345"/>
                  <a:gd name="T44" fmla="*/ 491 w 3243"/>
                  <a:gd name="T45" fmla="*/ 1926 h 3345"/>
                  <a:gd name="T46" fmla="*/ 491 w 3243"/>
                  <a:gd name="T47" fmla="*/ 1336 h 3345"/>
                  <a:gd name="T48" fmla="*/ 106 w 3243"/>
                  <a:gd name="T49" fmla="*/ 1336 h 3345"/>
                  <a:gd name="T50" fmla="*/ 491 w 3243"/>
                  <a:gd name="T51" fmla="*/ 963 h 3345"/>
                  <a:gd name="T52" fmla="*/ 491 w 3243"/>
                  <a:gd name="T53" fmla="*/ 772 h 3345"/>
                  <a:gd name="T54" fmla="*/ 1216 w 3243"/>
                  <a:gd name="T55" fmla="*/ 0 h 3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43" h="3345">
                    <a:moveTo>
                      <a:pt x="1152" y="325"/>
                    </a:moveTo>
                    <a:lnTo>
                      <a:pt x="831" y="666"/>
                    </a:lnTo>
                    <a:lnTo>
                      <a:pt x="1152" y="666"/>
                    </a:lnTo>
                    <a:lnTo>
                      <a:pt x="1152" y="325"/>
                    </a:lnTo>
                    <a:close/>
                    <a:moveTo>
                      <a:pt x="1327" y="177"/>
                    </a:moveTo>
                    <a:lnTo>
                      <a:pt x="1327" y="843"/>
                    </a:lnTo>
                    <a:lnTo>
                      <a:pt x="666" y="843"/>
                    </a:lnTo>
                    <a:lnTo>
                      <a:pt x="666" y="2095"/>
                    </a:lnTo>
                    <a:lnTo>
                      <a:pt x="1622" y="3020"/>
                    </a:lnTo>
                    <a:lnTo>
                      <a:pt x="2578" y="2095"/>
                    </a:lnTo>
                    <a:lnTo>
                      <a:pt x="2578" y="177"/>
                    </a:lnTo>
                    <a:lnTo>
                      <a:pt x="1327" y="177"/>
                    </a:lnTo>
                    <a:close/>
                    <a:moveTo>
                      <a:pt x="1216" y="0"/>
                    </a:moveTo>
                    <a:lnTo>
                      <a:pt x="2752" y="0"/>
                    </a:lnTo>
                    <a:lnTo>
                      <a:pt x="2752" y="963"/>
                    </a:lnTo>
                    <a:lnTo>
                      <a:pt x="3138" y="1336"/>
                    </a:lnTo>
                    <a:lnTo>
                      <a:pt x="2752" y="1336"/>
                    </a:lnTo>
                    <a:lnTo>
                      <a:pt x="2752" y="1926"/>
                    </a:lnTo>
                    <a:lnTo>
                      <a:pt x="3243" y="1452"/>
                    </a:lnTo>
                    <a:lnTo>
                      <a:pt x="3243" y="3345"/>
                    </a:lnTo>
                    <a:lnTo>
                      <a:pt x="0" y="3345"/>
                    </a:lnTo>
                    <a:lnTo>
                      <a:pt x="0" y="1452"/>
                    </a:lnTo>
                    <a:lnTo>
                      <a:pt x="491" y="1926"/>
                    </a:lnTo>
                    <a:lnTo>
                      <a:pt x="491" y="1336"/>
                    </a:lnTo>
                    <a:lnTo>
                      <a:pt x="106" y="1336"/>
                    </a:lnTo>
                    <a:lnTo>
                      <a:pt x="491" y="963"/>
                    </a:lnTo>
                    <a:lnTo>
                      <a:pt x="491" y="772"/>
                    </a:lnTo>
                    <a:lnTo>
                      <a:pt x="121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41" name="Rectangle 660">
                <a:extLst>
                  <a:ext uri="{FF2B5EF4-FFF2-40B4-BE49-F238E27FC236}">
                    <a16:creationId xmlns:a16="http://schemas.microsoft.com/office/drawing/2014/main" id="{F6EE8BD3-E397-4282-B21A-7625C238945B}"/>
                  </a:ext>
                </a:extLst>
              </p:cNvPr>
              <p:cNvSpPr>
                <a:spLocks noChangeArrowheads="1"/>
              </p:cNvSpPr>
              <p:nvPr/>
            </p:nvSpPr>
            <p:spPr bwMode="auto">
              <a:xfrm>
                <a:off x="-3105150" y="-53975"/>
                <a:ext cx="261938" cy="49213"/>
              </a:xfrm>
              <a:prstGeom prst="rect">
                <a:avLst/>
              </a:prstGeom>
              <a:grpFill/>
              <a:ln w="0">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42" name="Rectangle 661">
                <a:extLst>
                  <a:ext uri="{FF2B5EF4-FFF2-40B4-BE49-F238E27FC236}">
                    <a16:creationId xmlns:a16="http://schemas.microsoft.com/office/drawing/2014/main" id="{CA1B9A55-ECF6-49CD-9767-DA7D4A5263B2}"/>
                  </a:ext>
                </a:extLst>
              </p:cNvPr>
              <p:cNvSpPr>
                <a:spLocks noChangeArrowheads="1"/>
              </p:cNvSpPr>
              <p:nvPr/>
            </p:nvSpPr>
            <p:spPr bwMode="auto">
              <a:xfrm>
                <a:off x="-3105150" y="57150"/>
                <a:ext cx="261938" cy="49213"/>
              </a:xfrm>
              <a:prstGeom prst="rect">
                <a:avLst/>
              </a:prstGeom>
              <a:grpFill/>
              <a:ln w="0">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grpSp>
      </p:grpSp>
      <p:sp>
        <p:nvSpPr>
          <p:cNvPr id="43" name="Rectangle 42">
            <a:extLst>
              <a:ext uri="{FF2B5EF4-FFF2-40B4-BE49-F238E27FC236}">
                <a16:creationId xmlns:a16="http://schemas.microsoft.com/office/drawing/2014/main" id="{A8A81200-D5F9-4C78-B5C3-D03F0EB08698}"/>
              </a:ext>
            </a:extLst>
          </p:cNvPr>
          <p:cNvSpPr/>
          <p:nvPr/>
        </p:nvSpPr>
        <p:spPr>
          <a:xfrm>
            <a:off x="3116095" y="3628616"/>
            <a:ext cx="1194065" cy="253916"/>
          </a:xfrm>
          <a:prstGeom prst="rect">
            <a:avLst/>
          </a:prstGeom>
        </p:spPr>
        <p:txBody>
          <a:bodyPr wrap="square">
            <a:spAutoFit/>
          </a:bodyPr>
          <a:lstStyle/>
          <a:p>
            <a:r>
              <a:rPr lang="en-US" sz="1050" dirty="0">
                <a:solidFill>
                  <a:schemeClr val="tx1">
                    <a:lumMod val="85000"/>
                    <a:lumOff val="15000"/>
                  </a:schemeClr>
                </a:solidFill>
                <a:latin typeface="+mj-lt"/>
              </a:rPr>
              <a:t>Subtitle Here</a:t>
            </a:r>
          </a:p>
        </p:txBody>
      </p:sp>
      <p:sp>
        <p:nvSpPr>
          <p:cNvPr id="44" name="Rectangle 43">
            <a:extLst>
              <a:ext uri="{FF2B5EF4-FFF2-40B4-BE49-F238E27FC236}">
                <a16:creationId xmlns:a16="http://schemas.microsoft.com/office/drawing/2014/main" id="{C2AC26E4-E7C6-4CB2-8EBB-CCBFB3B6AE08}"/>
              </a:ext>
            </a:extLst>
          </p:cNvPr>
          <p:cNvSpPr/>
          <p:nvPr/>
        </p:nvSpPr>
        <p:spPr>
          <a:xfrm>
            <a:off x="3116094" y="3859449"/>
            <a:ext cx="1417362" cy="645690"/>
          </a:xfrm>
          <a:prstGeom prst="rect">
            <a:avLst/>
          </a:prstGeom>
          <a:noFill/>
        </p:spPr>
        <p:txBody>
          <a:bodyPr wrap="square">
            <a:spAutoFit/>
          </a:bodyPr>
          <a:lstStyle/>
          <a:p>
            <a:pPr>
              <a:lnSpc>
                <a:spcPct val="150000"/>
              </a:lnSpc>
            </a:pPr>
            <a:r>
              <a:rPr lang="en-US" sz="825" dirty="0">
                <a:solidFill>
                  <a:schemeClr val="tx1">
                    <a:lumMod val="50000"/>
                    <a:lumOff val="50000"/>
                  </a:schemeClr>
                </a:solidFill>
              </a:rPr>
              <a:t>Lorem Ipsum is simply dummy example lorem ipsum dolor sit</a:t>
            </a:r>
          </a:p>
        </p:txBody>
      </p:sp>
      <p:sp>
        <p:nvSpPr>
          <p:cNvPr id="49" name="Rectangle 48">
            <a:extLst>
              <a:ext uri="{FF2B5EF4-FFF2-40B4-BE49-F238E27FC236}">
                <a16:creationId xmlns:a16="http://schemas.microsoft.com/office/drawing/2014/main" id="{B412C84B-92F1-4337-AE76-0B6CA9162605}"/>
              </a:ext>
            </a:extLst>
          </p:cNvPr>
          <p:cNvSpPr/>
          <p:nvPr/>
        </p:nvSpPr>
        <p:spPr>
          <a:xfrm>
            <a:off x="1072106" y="3628616"/>
            <a:ext cx="1071128" cy="415498"/>
          </a:xfrm>
          <a:prstGeom prst="rect">
            <a:avLst/>
          </a:prstGeom>
        </p:spPr>
        <p:txBody>
          <a:bodyPr wrap="square">
            <a:spAutoFit/>
          </a:bodyPr>
          <a:lstStyle/>
          <a:p>
            <a:r>
              <a:rPr lang="en-US" sz="1050" dirty="0">
                <a:solidFill>
                  <a:schemeClr val="tx1">
                    <a:lumMod val="85000"/>
                    <a:lumOff val="15000"/>
                  </a:schemeClr>
                </a:solidFill>
                <a:latin typeface="+mj-lt"/>
              </a:rPr>
              <a:t>Subtitle Here</a:t>
            </a:r>
          </a:p>
        </p:txBody>
      </p:sp>
      <p:sp>
        <p:nvSpPr>
          <p:cNvPr id="50" name="Rectangle 49">
            <a:extLst>
              <a:ext uri="{FF2B5EF4-FFF2-40B4-BE49-F238E27FC236}">
                <a16:creationId xmlns:a16="http://schemas.microsoft.com/office/drawing/2014/main" id="{86968902-4EAC-4299-AC8D-89713F5A7CF1}"/>
              </a:ext>
            </a:extLst>
          </p:cNvPr>
          <p:cNvSpPr/>
          <p:nvPr/>
        </p:nvSpPr>
        <p:spPr>
          <a:xfrm>
            <a:off x="1072105" y="3859449"/>
            <a:ext cx="1433261" cy="645690"/>
          </a:xfrm>
          <a:prstGeom prst="rect">
            <a:avLst/>
          </a:prstGeom>
          <a:noFill/>
        </p:spPr>
        <p:txBody>
          <a:bodyPr wrap="square">
            <a:spAutoFit/>
          </a:bodyPr>
          <a:lstStyle/>
          <a:p>
            <a:pPr>
              <a:lnSpc>
                <a:spcPct val="150000"/>
              </a:lnSpc>
            </a:pPr>
            <a:r>
              <a:rPr lang="en-US" sz="825" dirty="0">
                <a:solidFill>
                  <a:schemeClr val="tx1">
                    <a:lumMod val="50000"/>
                    <a:lumOff val="50000"/>
                  </a:schemeClr>
                </a:solidFill>
              </a:rPr>
              <a:t>Lorem Ipsum is simply dummy example lorem ipsum dolor sit</a:t>
            </a:r>
          </a:p>
        </p:txBody>
      </p:sp>
      <p:sp>
        <p:nvSpPr>
          <p:cNvPr id="51" name="TextBox 50">
            <a:extLst>
              <a:ext uri="{FF2B5EF4-FFF2-40B4-BE49-F238E27FC236}">
                <a16:creationId xmlns:a16="http://schemas.microsoft.com/office/drawing/2014/main" id="{A90B4BED-32B3-42A2-93DE-D75906FF329A}"/>
              </a:ext>
            </a:extLst>
          </p:cNvPr>
          <p:cNvSpPr txBox="1"/>
          <p:nvPr/>
        </p:nvSpPr>
        <p:spPr>
          <a:xfrm>
            <a:off x="1072106" y="3161463"/>
            <a:ext cx="972972" cy="461665"/>
          </a:xfrm>
          <a:prstGeom prst="rect">
            <a:avLst/>
          </a:prstGeom>
          <a:noFill/>
        </p:spPr>
        <p:txBody>
          <a:bodyPr wrap="square" rtlCol="0">
            <a:spAutoFit/>
          </a:bodyPr>
          <a:lstStyle/>
          <a:p>
            <a:r>
              <a:rPr lang="en-US" sz="2400" dirty="0">
                <a:solidFill>
                  <a:schemeClr val="accent1"/>
                </a:solidFill>
                <a:latin typeface="+mj-lt"/>
              </a:rPr>
              <a:t>85%</a:t>
            </a:r>
          </a:p>
        </p:txBody>
      </p:sp>
      <p:sp>
        <p:nvSpPr>
          <p:cNvPr id="52" name="TextBox 51">
            <a:extLst>
              <a:ext uri="{FF2B5EF4-FFF2-40B4-BE49-F238E27FC236}">
                <a16:creationId xmlns:a16="http://schemas.microsoft.com/office/drawing/2014/main" id="{A8D64D0B-13D1-4AB2-B061-2CD3571B0185}"/>
              </a:ext>
            </a:extLst>
          </p:cNvPr>
          <p:cNvSpPr txBox="1"/>
          <p:nvPr/>
        </p:nvSpPr>
        <p:spPr>
          <a:xfrm>
            <a:off x="3184955" y="3161463"/>
            <a:ext cx="972972" cy="461665"/>
          </a:xfrm>
          <a:prstGeom prst="rect">
            <a:avLst/>
          </a:prstGeom>
          <a:noFill/>
        </p:spPr>
        <p:txBody>
          <a:bodyPr wrap="square" rtlCol="0">
            <a:spAutoFit/>
          </a:bodyPr>
          <a:lstStyle/>
          <a:p>
            <a:r>
              <a:rPr lang="en-US" sz="2400" dirty="0">
                <a:solidFill>
                  <a:schemeClr val="accent3"/>
                </a:solidFill>
                <a:latin typeface="+mj-lt"/>
              </a:rPr>
              <a:t>93%</a:t>
            </a:r>
          </a:p>
        </p:txBody>
      </p:sp>
      <p:sp>
        <p:nvSpPr>
          <p:cNvPr id="54" name="Rectangle 10">
            <a:extLst>
              <a:ext uri="{FF2B5EF4-FFF2-40B4-BE49-F238E27FC236}">
                <a16:creationId xmlns:a16="http://schemas.microsoft.com/office/drawing/2014/main" id="{97DD92E1-ADDC-4C60-9D93-555C32EC91A0}"/>
              </a:ext>
            </a:extLst>
          </p:cNvPr>
          <p:cNvSpPr>
            <a:spLocks noChangeArrowheads="1"/>
          </p:cNvSpPr>
          <p:nvPr/>
        </p:nvSpPr>
        <p:spPr bwMode="auto">
          <a:xfrm>
            <a:off x="0" y="4690042"/>
            <a:ext cx="483394" cy="483394"/>
          </a:xfrm>
          <a:prstGeom prst="rect">
            <a:avLst/>
          </a:prstGeom>
          <a:solidFill>
            <a:schemeClr val="accent2">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55" name="Rectangle 11">
            <a:extLst>
              <a:ext uri="{FF2B5EF4-FFF2-40B4-BE49-F238E27FC236}">
                <a16:creationId xmlns:a16="http://schemas.microsoft.com/office/drawing/2014/main" id="{D6A20335-09DF-47E4-A401-6093D98DBDBF}"/>
              </a:ext>
            </a:extLst>
          </p:cNvPr>
          <p:cNvSpPr>
            <a:spLocks noChangeArrowheads="1"/>
          </p:cNvSpPr>
          <p:nvPr/>
        </p:nvSpPr>
        <p:spPr bwMode="auto">
          <a:xfrm>
            <a:off x="8217104" y="0"/>
            <a:ext cx="484585" cy="482204"/>
          </a:xfrm>
          <a:prstGeom prst="rect">
            <a:avLst/>
          </a:prstGeom>
          <a:solidFill>
            <a:schemeClr val="accent3">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56" name="Rectangle 12">
            <a:extLst>
              <a:ext uri="{FF2B5EF4-FFF2-40B4-BE49-F238E27FC236}">
                <a16:creationId xmlns:a16="http://schemas.microsoft.com/office/drawing/2014/main" id="{E5AD04A4-76F3-4C09-87C3-42E16C0CDD44}"/>
              </a:ext>
            </a:extLst>
          </p:cNvPr>
          <p:cNvSpPr>
            <a:spLocks noChangeArrowheads="1"/>
          </p:cNvSpPr>
          <p:nvPr/>
        </p:nvSpPr>
        <p:spPr bwMode="auto">
          <a:xfrm>
            <a:off x="8659416" y="4197812"/>
            <a:ext cx="484585" cy="483394"/>
          </a:xfrm>
          <a:prstGeom prst="rect">
            <a:avLst/>
          </a:prstGeom>
          <a:solidFill>
            <a:schemeClr val="accent4">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57" name="Rectangle 9">
            <a:extLst>
              <a:ext uri="{FF2B5EF4-FFF2-40B4-BE49-F238E27FC236}">
                <a16:creationId xmlns:a16="http://schemas.microsoft.com/office/drawing/2014/main" id="{BF784778-69B7-4A41-B5C7-A1C564082ADE}"/>
              </a:ext>
            </a:extLst>
          </p:cNvPr>
          <p:cNvSpPr>
            <a:spLocks noChangeArrowheads="1"/>
          </p:cNvSpPr>
          <p:nvPr/>
        </p:nvSpPr>
        <p:spPr bwMode="auto">
          <a:xfrm>
            <a:off x="808095" y="0"/>
            <a:ext cx="483394" cy="482204"/>
          </a:xfrm>
          <a:prstGeom prst="rect">
            <a:avLst/>
          </a:prstGeom>
          <a:solidFill>
            <a:schemeClr val="accent1">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dirty="0"/>
          </a:p>
        </p:txBody>
      </p:sp>
    </p:spTree>
    <p:extLst>
      <p:ext uri="{BB962C8B-B14F-4D97-AF65-F5344CB8AC3E}">
        <p14:creationId xmlns:p14="http://schemas.microsoft.com/office/powerpoint/2010/main" val="211690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anim calcmode="lin" valueType="num">
                                      <p:cBhvr>
                                        <p:cTn id="16" dur="500" fill="hold"/>
                                        <p:tgtEl>
                                          <p:spTgt spid="28"/>
                                        </p:tgtEl>
                                        <p:attrNameLst>
                                          <p:attrName>ppt_x</p:attrName>
                                        </p:attrNameLst>
                                      </p:cBhvr>
                                      <p:tavLst>
                                        <p:tav tm="0">
                                          <p:val>
                                            <p:strVal val="#ppt_x"/>
                                          </p:val>
                                        </p:tav>
                                        <p:tav tm="100000">
                                          <p:val>
                                            <p:strVal val="#ppt_x"/>
                                          </p:val>
                                        </p:tav>
                                      </p:tavLst>
                                    </p:anim>
                                    <p:anim calcmode="lin" valueType="num">
                                      <p:cBhvr>
                                        <p:cTn id="17" dur="500" fill="hold"/>
                                        <p:tgtEl>
                                          <p:spTgt spid="28"/>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51"/>
                                        </p:tgtEl>
                                        <p:attrNameLst>
                                          <p:attrName>style.visibility</p:attrName>
                                        </p:attrNameLst>
                                      </p:cBhvr>
                                      <p:to>
                                        <p:strVal val="visible"/>
                                      </p:to>
                                    </p:set>
                                    <p:anim calcmode="lin" valueType="num">
                                      <p:cBhvr>
                                        <p:cTn id="21" dur="500" fill="hold"/>
                                        <p:tgtEl>
                                          <p:spTgt spid="51"/>
                                        </p:tgtEl>
                                        <p:attrNameLst>
                                          <p:attrName>ppt_w</p:attrName>
                                        </p:attrNameLst>
                                      </p:cBhvr>
                                      <p:tavLst>
                                        <p:tav tm="0">
                                          <p:val>
                                            <p:fltVal val="0"/>
                                          </p:val>
                                        </p:tav>
                                        <p:tav tm="100000">
                                          <p:val>
                                            <p:strVal val="#ppt_w"/>
                                          </p:val>
                                        </p:tav>
                                      </p:tavLst>
                                    </p:anim>
                                    <p:anim calcmode="lin" valueType="num">
                                      <p:cBhvr>
                                        <p:cTn id="22" dur="500" fill="hold"/>
                                        <p:tgtEl>
                                          <p:spTgt spid="51"/>
                                        </p:tgtEl>
                                        <p:attrNameLst>
                                          <p:attrName>ppt_h</p:attrName>
                                        </p:attrNameLst>
                                      </p:cBhvr>
                                      <p:tavLst>
                                        <p:tav tm="0">
                                          <p:val>
                                            <p:fltVal val="0"/>
                                          </p:val>
                                        </p:tav>
                                        <p:tav tm="100000">
                                          <p:val>
                                            <p:strVal val="#ppt_h"/>
                                          </p:val>
                                        </p:tav>
                                      </p:tavLst>
                                    </p:anim>
                                    <p:animEffect transition="in" filter="fade">
                                      <p:cBhvr>
                                        <p:cTn id="23" dur="500"/>
                                        <p:tgtEl>
                                          <p:spTgt spid="51"/>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left)">
                                      <p:cBhvr>
                                        <p:cTn id="27" dur="500"/>
                                        <p:tgtEl>
                                          <p:spTgt spid="49"/>
                                        </p:tgtEl>
                                      </p:cBhvr>
                                    </p:animEffect>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500"/>
                                        <p:tgtEl>
                                          <p:spTgt spid="50"/>
                                        </p:tgtEl>
                                      </p:cBhvr>
                                    </p:animEffect>
                                    <p:anim calcmode="lin" valueType="num">
                                      <p:cBhvr>
                                        <p:cTn id="32" dur="500" fill="hold"/>
                                        <p:tgtEl>
                                          <p:spTgt spid="50"/>
                                        </p:tgtEl>
                                        <p:attrNameLst>
                                          <p:attrName>ppt_x</p:attrName>
                                        </p:attrNameLst>
                                      </p:cBhvr>
                                      <p:tavLst>
                                        <p:tav tm="0">
                                          <p:val>
                                            <p:strVal val="#ppt_x"/>
                                          </p:val>
                                        </p:tav>
                                        <p:tav tm="100000">
                                          <p:val>
                                            <p:strVal val="#ppt_x"/>
                                          </p:val>
                                        </p:tav>
                                      </p:tavLst>
                                    </p:anim>
                                    <p:anim calcmode="lin" valueType="num">
                                      <p:cBhvr>
                                        <p:cTn id="33" dur="500" fill="hold"/>
                                        <p:tgtEl>
                                          <p:spTgt spid="50"/>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52"/>
                                        </p:tgtEl>
                                        <p:attrNameLst>
                                          <p:attrName>style.visibility</p:attrName>
                                        </p:attrNameLst>
                                      </p:cBhvr>
                                      <p:to>
                                        <p:strVal val="visible"/>
                                      </p:to>
                                    </p:set>
                                    <p:anim calcmode="lin" valueType="num">
                                      <p:cBhvr>
                                        <p:cTn id="37" dur="500" fill="hold"/>
                                        <p:tgtEl>
                                          <p:spTgt spid="52"/>
                                        </p:tgtEl>
                                        <p:attrNameLst>
                                          <p:attrName>ppt_w</p:attrName>
                                        </p:attrNameLst>
                                      </p:cBhvr>
                                      <p:tavLst>
                                        <p:tav tm="0">
                                          <p:val>
                                            <p:fltVal val="0"/>
                                          </p:val>
                                        </p:tav>
                                        <p:tav tm="100000">
                                          <p:val>
                                            <p:strVal val="#ppt_w"/>
                                          </p:val>
                                        </p:tav>
                                      </p:tavLst>
                                    </p:anim>
                                    <p:anim calcmode="lin" valueType="num">
                                      <p:cBhvr>
                                        <p:cTn id="38" dur="500" fill="hold"/>
                                        <p:tgtEl>
                                          <p:spTgt spid="52"/>
                                        </p:tgtEl>
                                        <p:attrNameLst>
                                          <p:attrName>ppt_h</p:attrName>
                                        </p:attrNameLst>
                                      </p:cBhvr>
                                      <p:tavLst>
                                        <p:tav tm="0">
                                          <p:val>
                                            <p:fltVal val="0"/>
                                          </p:val>
                                        </p:tav>
                                        <p:tav tm="100000">
                                          <p:val>
                                            <p:strVal val="#ppt_h"/>
                                          </p:val>
                                        </p:tav>
                                      </p:tavLst>
                                    </p:anim>
                                    <p:animEffect transition="in" filter="fade">
                                      <p:cBhvr>
                                        <p:cTn id="39" dur="500"/>
                                        <p:tgtEl>
                                          <p:spTgt spid="52"/>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wipe(left)">
                                      <p:cBhvr>
                                        <p:cTn id="43" dur="500"/>
                                        <p:tgtEl>
                                          <p:spTgt spid="43"/>
                                        </p:tgtEl>
                                      </p:cBhvr>
                                    </p:animEffect>
                                  </p:childTnLst>
                                </p:cTn>
                              </p:par>
                            </p:childTnLst>
                          </p:cTn>
                        </p:par>
                        <p:par>
                          <p:cTn id="44" fill="hold">
                            <p:stCondLst>
                              <p:cond delay="4000"/>
                            </p:stCondLst>
                            <p:childTnLst>
                              <p:par>
                                <p:cTn id="45" presetID="42" presetClass="entr" presetSubtype="0"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anim calcmode="lin" valueType="num">
                                      <p:cBhvr>
                                        <p:cTn id="48" dur="500" fill="hold"/>
                                        <p:tgtEl>
                                          <p:spTgt spid="44"/>
                                        </p:tgtEl>
                                        <p:attrNameLst>
                                          <p:attrName>ppt_x</p:attrName>
                                        </p:attrNameLst>
                                      </p:cBhvr>
                                      <p:tavLst>
                                        <p:tav tm="0">
                                          <p:val>
                                            <p:strVal val="#ppt_x"/>
                                          </p:val>
                                        </p:tav>
                                        <p:tav tm="100000">
                                          <p:val>
                                            <p:strVal val="#ppt_x"/>
                                          </p:val>
                                        </p:tav>
                                      </p:tavLst>
                                    </p:anim>
                                    <p:anim calcmode="lin" valueType="num">
                                      <p:cBhvr>
                                        <p:cTn id="49" dur="500" fill="hold"/>
                                        <p:tgtEl>
                                          <p:spTgt spid="44"/>
                                        </p:tgtEl>
                                        <p:attrNameLst>
                                          <p:attrName>ppt_y</p:attrName>
                                        </p:attrNameLst>
                                      </p:cBhvr>
                                      <p:tavLst>
                                        <p:tav tm="0">
                                          <p:val>
                                            <p:strVal val="#ppt_y+.1"/>
                                          </p:val>
                                        </p:tav>
                                        <p:tav tm="100000">
                                          <p:val>
                                            <p:strVal val="#ppt_y"/>
                                          </p:val>
                                        </p:tav>
                                      </p:tavLst>
                                    </p:anim>
                                  </p:childTnLst>
                                </p:cTn>
                              </p:par>
                            </p:childTnLst>
                          </p:cTn>
                        </p:par>
                        <p:par>
                          <p:cTn id="50" fill="hold">
                            <p:stCondLst>
                              <p:cond delay="4500"/>
                            </p:stCondLst>
                            <p:childTnLst>
                              <p:par>
                                <p:cTn id="51" presetID="53" presetClass="entr" presetSubtype="16" fill="hold" nodeType="after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p:cTn id="53" dur="500" fill="hold"/>
                                        <p:tgtEl>
                                          <p:spTgt spid="3"/>
                                        </p:tgtEl>
                                        <p:attrNameLst>
                                          <p:attrName>ppt_w</p:attrName>
                                        </p:attrNameLst>
                                      </p:cBhvr>
                                      <p:tavLst>
                                        <p:tav tm="0">
                                          <p:val>
                                            <p:fltVal val="0"/>
                                          </p:val>
                                        </p:tav>
                                        <p:tav tm="100000">
                                          <p:val>
                                            <p:strVal val="#ppt_w"/>
                                          </p:val>
                                        </p:tav>
                                      </p:tavLst>
                                    </p:anim>
                                    <p:anim calcmode="lin" valueType="num">
                                      <p:cBhvr>
                                        <p:cTn id="54" dur="500" fill="hold"/>
                                        <p:tgtEl>
                                          <p:spTgt spid="3"/>
                                        </p:tgtEl>
                                        <p:attrNameLst>
                                          <p:attrName>ppt_h</p:attrName>
                                        </p:attrNameLst>
                                      </p:cBhvr>
                                      <p:tavLst>
                                        <p:tav tm="0">
                                          <p:val>
                                            <p:fltVal val="0"/>
                                          </p:val>
                                        </p:tav>
                                        <p:tav tm="100000">
                                          <p:val>
                                            <p:strVal val="#ppt_h"/>
                                          </p:val>
                                        </p:tav>
                                      </p:tavLst>
                                    </p:anim>
                                    <p:animEffect transition="in" filter="fade">
                                      <p:cBhvr>
                                        <p:cTn id="55" dur="500"/>
                                        <p:tgtEl>
                                          <p:spTgt spid="3"/>
                                        </p:tgtEl>
                                      </p:cBhvr>
                                    </p:animEffect>
                                  </p:childTnLst>
                                </p:cTn>
                              </p:par>
                            </p:childTnLst>
                          </p:cTn>
                        </p:par>
                        <p:par>
                          <p:cTn id="56" fill="hold">
                            <p:stCondLst>
                              <p:cond delay="5000"/>
                            </p:stCondLst>
                            <p:childTnLst>
                              <p:par>
                                <p:cTn id="57" presetID="53" presetClass="entr" presetSubtype="16" fill="hold" grpId="0" nodeType="afterEffect">
                                  <p:stCondLst>
                                    <p:cond delay="0"/>
                                  </p:stCondLst>
                                  <p:childTnLst>
                                    <p:set>
                                      <p:cBhvr>
                                        <p:cTn id="58" dur="1" fill="hold">
                                          <p:stCondLst>
                                            <p:cond delay="0"/>
                                          </p:stCondLst>
                                        </p:cTn>
                                        <p:tgtEl>
                                          <p:spTgt spid="54"/>
                                        </p:tgtEl>
                                        <p:attrNameLst>
                                          <p:attrName>style.visibility</p:attrName>
                                        </p:attrNameLst>
                                      </p:cBhvr>
                                      <p:to>
                                        <p:strVal val="visible"/>
                                      </p:to>
                                    </p:set>
                                    <p:anim calcmode="lin" valueType="num">
                                      <p:cBhvr>
                                        <p:cTn id="59" dur="500" fill="hold"/>
                                        <p:tgtEl>
                                          <p:spTgt spid="54"/>
                                        </p:tgtEl>
                                        <p:attrNameLst>
                                          <p:attrName>ppt_w</p:attrName>
                                        </p:attrNameLst>
                                      </p:cBhvr>
                                      <p:tavLst>
                                        <p:tav tm="0">
                                          <p:val>
                                            <p:fltVal val="0"/>
                                          </p:val>
                                        </p:tav>
                                        <p:tav tm="100000">
                                          <p:val>
                                            <p:strVal val="#ppt_w"/>
                                          </p:val>
                                        </p:tav>
                                      </p:tavLst>
                                    </p:anim>
                                    <p:anim calcmode="lin" valueType="num">
                                      <p:cBhvr>
                                        <p:cTn id="60" dur="500" fill="hold"/>
                                        <p:tgtEl>
                                          <p:spTgt spid="54"/>
                                        </p:tgtEl>
                                        <p:attrNameLst>
                                          <p:attrName>ppt_h</p:attrName>
                                        </p:attrNameLst>
                                      </p:cBhvr>
                                      <p:tavLst>
                                        <p:tav tm="0">
                                          <p:val>
                                            <p:fltVal val="0"/>
                                          </p:val>
                                        </p:tav>
                                        <p:tav tm="100000">
                                          <p:val>
                                            <p:strVal val="#ppt_h"/>
                                          </p:val>
                                        </p:tav>
                                      </p:tavLst>
                                    </p:anim>
                                    <p:animEffect transition="in" filter="fade">
                                      <p:cBhvr>
                                        <p:cTn id="61" dur="500"/>
                                        <p:tgtEl>
                                          <p:spTgt spid="54"/>
                                        </p:tgtEl>
                                      </p:cBhvr>
                                    </p:animEffect>
                                  </p:childTnLst>
                                </p:cTn>
                              </p:par>
                            </p:childTnLst>
                          </p:cTn>
                        </p:par>
                        <p:par>
                          <p:cTn id="62" fill="hold">
                            <p:stCondLst>
                              <p:cond delay="5500"/>
                            </p:stCondLst>
                            <p:childTnLst>
                              <p:par>
                                <p:cTn id="63" presetID="53" presetClass="entr" presetSubtype="16" fill="hold" grpId="0" nodeType="afterEffect">
                                  <p:stCondLst>
                                    <p:cond delay="0"/>
                                  </p:stCondLst>
                                  <p:childTnLst>
                                    <p:set>
                                      <p:cBhvr>
                                        <p:cTn id="64" dur="1" fill="hold">
                                          <p:stCondLst>
                                            <p:cond delay="0"/>
                                          </p:stCondLst>
                                        </p:cTn>
                                        <p:tgtEl>
                                          <p:spTgt spid="57"/>
                                        </p:tgtEl>
                                        <p:attrNameLst>
                                          <p:attrName>style.visibility</p:attrName>
                                        </p:attrNameLst>
                                      </p:cBhvr>
                                      <p:to>
                                        <p:strVal val="visible"/>
                                      </p:to>
                                    </p:set>
                                    <p:anim calcmode="lin" valueType="num">
                                      <p:cBhvr>
                                        <p:cTn id="65" dur="500" fill="hold"/>
                                        <p:tgtEl>
                                          <p:spTgt spid="57"/>
                                        </p:tgtEl>
                                        <p:attrNameLst>
                                          <p:attrName>ppt_w</p:attrName>
                                        </p:attrNameLst>
                                      </p:cBhvr>
                                      <p:tavLst>
                                        <p:tav tm="0">
                                          <p:val>
                                            <p:fltVal val="0"/>
                                          </p:val>
                                        </p:tav>
                                        <p:tav tm="100000">
                                          <p:val>
                                            <p:strVal val="#ppt_w"/>
                                          </p:val>
                                        </p:tav>
                                      </p:tavLst>
                                    </p:anim>
                                    <p:anim calcmode="lin" valueType="num">
                                      <p:cBhvr>
                                        <p:cTn id="66" dur="500" fill="hold"/>
                                        <p:tgtEl>
                                          <p:spTgt spid="57"/>
                                        </p:tgtEl>
                                        <p:attrNameLst>
                                          <p:attrName>ppt_h</p:attrName>
                                        </p:attrNameLst>
                                      </p:cBhvr>
                                      <p:tavLst>
                                        <p:tav tm="0">
                                          <p:val>
                                            <p:fltVal val="0"/>
                                          </p:val>
                                        </p:tav>
                                        <p:tav tm="100000">
                                          <p:val>
                                            <p:strVal val="#ppt_h"/>
                                          </p:val>
                                        </p:tav>
                                      </p:tavLst>
                                    </p:anim>
                                    <p:animEffect transition="in" filter="fade">
                                      <p:cBhvr>
                                        <p:cTn id="67" dur="500"/>
                                        <p:tgtEl>
                                          <p:spTgt spid="57"/>
                                        </p:tgtEl>
                                      </p:cBhvr>
                                    </p:animEffect>
                                  </p:childTnLst>
                                </p:cTn>
                              </p:par>
                            </p:childTnLst>
                          </p:cTn>
                        </p:par>
                        <p:par>
                          <p:cTn id="68" fill="hold">
                            <p:stCondLst>
                              <p:cond delay="6000"/>
                            </p:stCondLst>
                            <p:childTnLst>
                              <p:par>
                                <p:cTn id="69" presetID="53" presetClass="entr" presetSubtype="16" fill="hold" grpId="0" nodeType="afterEffect">
                                  <p:stCondLst>
                                    <p:cond delay="0"/>
                                  </p:stCondLst>
                                  <p:childTnLst>
                                    <p:set>
                                      <p:cBhvr>
                                        <p:cTn id="70" dur="1" fill="hold">
                                          <p:stCondLst>
                                            <p:cond delay="0"/>
                                          </p:stCondLst>
                                        </p:cTn>
                                        <p:tgtEl>
                                          <p:spTgt spid="55"/>
                                        </p:tgtEl>
                                        <p:attrNameLst>
                                          <p:attrName>style.visibility</p:attrName>
                                        </p:attrNameLst>
                                      </p:cBhvr>
                                      <p:to>
                                        <p:strVal val="visible"/>
                                      </p:to>
                                    </p:set>
                                    <p:anim calcmode="lin" valueType="num">
                                      <p:cBhvr>
                                        <p:cTn id="71" dur="500" fill="hold"/>
                                        <p:tgtEl>
                                          <p:spTgt spid="55"/>
                                        </p:tgtEl>
                                        <p:attrNameLst>
                                          <p:attrName>ppt_w</p:attrName>
                                        </p:attrNameLst>
                                      </p:cBhvr>
                                      <p:tavLst>
                                        <p:tav tm="0">
                                          <p:val>
                                            <p:fltVal val="0"/>
                                          </p:val>
                                        </p:tav>
                                        <p:tav tm="100000">
                                          <p:val>
                                            <p:strVal val="#ppt_w"/>
                                          </p:val>
                                        </p:tav>
                                      </p:tavLst>
                                    </p:anim>
                                    <p:anim calcmode="lin" valueType="num">
                                      <p:cBhvr>
                                        <p:cTn id="72" dur="500" fill="hold"/>
                                        <p:tgtEl>
                                          <p:spTgt spid="55"/>
                                        </p:tgtEl>
                                        <p:attrNameLst>
                                          <p:attrName>ppt_h</p:attrName>
                                        </p:attrNameLst>
                                      </p:cBhvr>
                                      <p:tavLst>
                                        <p:tav tm="0">
                                          <p:val>
                                            <p:fltVal val="0"/>
                                          </p:val>
                                        </p:tav>
                                        <p:tav tm="100000">
                                          <p:val>
                                            <p:strVal val="#ppt_h"/>
                                          </p:val>
                                        </p:tav>
                                      </p:tavLst>
                                    </p:anim>
                                    <p:animEffect transition="in" filter="fade">
                                      <p:cBhvr>
                                        <p:cTn id="73" dur="500"/>
                                        <p:tgtEl>
                                          <p:spTgt spid="55"/>
                                        </p:tgtEl>
                                      </p:cBhvr>
                                    </p:animEffect>
                                  </p:childTnLst>
                                </p:cTn>
                              </p:par>
                            </p:childTnLst>
                          </p:cTn>
                        </p:par>
                        <p:par>
                          <p:cTn id="74" fill="hold">
                            <p:stCondLst>
                              <p:cond delay="6500"/>
                            </p:stCondLst>
                            <p:childTnLst>
                              <p:par>
                                <p:cTn id="75" presetID="53" presetClass="entr" presetSubtype="16" fill="hold" grpId="0" nodeType="afterEffect">
                                  <p:stCondLst>
                                    <p:cond delay="0"/>
                                  </p:stCondLst>
                                  <p:childTnLst>
                                    <p:set>
                                      <p:cBhvr>
                                        <p:cTn id="76" dur="1" fill="hold">
                                          <p:stCondLst>
                                            <p:cond delay="0"/>
                                          </p:stCondLst>
                                        </p:cTn>
                                        <p:tgtEl>
                                          <p:spTgt spid="56"/>
                                        </p:tgtEl>
                                        <p:attrNameLst>
                                          <p:attrName>style.visibility</p:attrName>
                                        </p:attrNameLst>
                                      </p:cBhvr>
                                      <p:to>
                                        <p:strVal val="visible"/>
                                      </p:to>
                                    </p:set>
                                    <p:anim calcmode="lin" valueType="num">
                                      <p:cBhvr>
                                        <p:cTn id="77" dur="500" fill="hold"/>
                                        <p:tgtEl>
                                          <p:spTgt spid="56"/>
                                        </p:tgtEl>
                                        <p:attrNameLst>
                                          <p:attrName>ppt_w</p:attrName>
                                        </p:attrNameLst>
                                      </p:cBhvr>
                                      <p:tavLst>
                                        <p:tav tm="0">
                                          <p:val>
                                            <p:fltVal val="0"/>
                                          </p:val>
                                        </p:tav>
                                        <p:tav tm="100000">
                                          <p:val>
                                            <p:strVal val="#ppt_w"/>
                                          </p:val>
                                        </p:tav>
                                      </p:tavLst>
                                    </p:anim>
                                    <p:anim calcmode="lin" valueType="num">
                                      <p:cBhvr>
                                        <p:cTn id="78" dur="500" fill="hold"/>
                                        <p:tgtEl>
                                          <p:spTgt spid="56"/>
                                        </p:tgtEl>
                                        <p:attrNameLst>
                                          <p:attrName>ppt_h</p:attrName>
                                        </p:attrNameLst>
                                      </p:cBhvr>
                                      <p:tavLst>
                                        <p:tav tm="0">
                                          <p:val>
                                            <p:fltVal val="0"/>
                                          </p:val>
                                        </p:tav>
                                        <p:tav tm="100000">
                                          <p:val>
                                            <p:strVal val="#ppt_h"/>
                                          </p:val>
                                        </p:tav>
                                      </p:tavLst>
                                    </p:anim>
                                    <p:animEffect transition="in" filter="fade">
                                      <p:cBhvr>
                                        <p:cTn id="7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7" grpId="0"/>
      <p:bldP spid="28" grpId="0"/>
      <p:bldP spid="43" grpId="0"/>
      <p:bldP spid="44" grpId="0"/>
      <p:bldP spid="49" grpId="0"/>
      <p:bldP spid="50" grpId="0"/>
      <p:bldP spid="51" grpId="0"/>
      <p:bldP spid="52" grpId="0"/>
      <p:bldP spid="54" grpId="0" animBg="1"/>
      <p:bldP spid="55" grpId="0" animBg="1"/>
      <p:bldP spid="56" grpId="0" animBg="1"/>
      <p:bldP spid="5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93D47C4-1EB0-4157-91A8-5BD1F708E6C2}"/>
              </a:ext>
            </a:extLst>
          </p:cNvPr>
          <p:cNvGrpSpPr/>
          <p:nvPr/>
        </p:nvGrpSpPr>
        <p:grpSpPr>
          <a:xfrm>
            <a:off x="3572" y="1922318"/>
            <a:ext cx="9138047" cy="1682354"/>
            <a:chOff x="4763" y="2563091"/>
            <a:chExt cx="12184062" cy="2243138"/>
          </a:xfrm>
        </p:grpSpPr>
        <p:sp>
          <p:nvSpPr>
            <p:cNvPr id="5" name="Rectangle 5">
              <a:extLst>
                <a:ext uri="{FF2B5EF4-FFF2-40B4-BE49-F238E27FC236}">
                  <a16:creationId xmlns:a16="http://schemas.microsoft.com/office/drawing/2014/main" id="{2448AF95-8E9F-4ABF-B22D-5DE6E46F2853}"/>
                </a:ext>
              </a:extLst>
            </p:cNvPr>
            <p:cNvSpPr>
              <a:spLocks noChangeArrowheads="1"/>
            </p:cNvSpPr>
            <p:nvPr/>
          </p:nvSpPr>
          <p:spPr bwMode="auto">
            <a:xfrm>
              <a:off x="4763" y="2563091"/>
              <a:ext cx="12184062" cy="2286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6" name="Freeform 6">
              <a:extLst>
                <a:ext uri="{FF2B5EF4-FFF2-40B4-BE49-F238E27FC236}">
                  <a16:creationId xmlns:a16="http://schemas.microsoft.com/office/drawing/2014/main" id="{E64962D4-FA8E-4F5C-8655-DD83BA598251}"/>
                </a:ext>
              </a:extLst>
            </p:cNvPr>
            <p:cNvSpPr>
              <a:spLocks/>
            </p:cNvSpPr>
            <p:nvPr/>
          </p:nvSpPr>
          <p:spPr bwMode="auto">
            <a:xfrm>
              <a:off x="856721" y="2563091"/>
              <a:ext cx="1770062" cy="2243138"/>
            </a:xfrm>
            <a:custGeom>
              <a:avLst/>
              <a:gdLst>
                <a:gd name="T0" fmla="*/ 1115 w 1115"/>
                <a:gd name="T1" fmla="*/ 1413 h 1413"/>
                <a:gd name="T2" fmla="*/ 557 w 1115"/>
                <a:gd name="T3" fmla="*/ 999 h 1413"/>
                <a:gd name="T4" fmla="*/ 0 w 1115"/>
                <a:gd name="T5" fmla="*/ 1413 h 1413"/>
                <a:gd name="T6" fmla="*/ 0 w 1115"/>
                <a:gd name="T7" fmla="*/ 0 h 1413"/>
                <a:gd name="T8" fmla="*/ 1115 w 1115"/>
                <a:gd name="T9" fmla="*/ 0 h 1413"/>
                <a:gd name="T10" fmla="*/ 1115 w 1115"/>
                <a:gd name="T11" fmla="*/ 1413 h 1413"/>
              </a:gdLst>
              <a:ahLst/>
              <a:cxnLst>
                <a:cxn ang="0">
                  <a:pos x="T0" y="T1"/>
                </a:cxn>
                <a:cxn ang="0">
                  <a:pos x="T2" y="T3"/>
                </a:cxn>
                <a:cxn ang="0">
                  <a:pos x="T4" y="T5"/>
                </a:cxn>
                <a:cxn ang="0">
                  <a:pos x="T6" y="T7"/>
                </a:cxn>
                <a:cxn ang="0">
                  <a:pos x="T8" y="T9"/>
                </a:cxn>
                <a:cxn ang="0">
                  <a:pos x="T10" y="T11"/>
                </a:cxn>
              </a:cxnLst>
              <a:rect l="0" t="0" r="r" b="b"/>
              <a:pathLst>
                <a:path w="1115" h="1413">
                  <a:moveTo>
                    <a:pt x="1115" y="1413"/>
                  </a:moveTo>
                  <a:lnTo>
                    <a:pt x="557" y="999"/>
                  </a:lnTo>
                  <a:lnTo>
                    <a:pt x="0" y="1413"/>
                  </a:lnTo>
                  <a:lnTo>
                    <a:pt x="0" y="0"/>
                  </a:lnTo>
                  <a:lnTo>
                    <a:pt x="1115" y="0"/>
                  </a:lnTo>
                  <a:lnTo>
                    <a:pt x="1115" y="1413"/>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7" name="Freeform 7">
              <a:extLst>
                <a:ext uri="{FF2B5EF4-FFF2-40B4-BE49-F238E27FC236}">
                  <a16:creationId xmlns:a16="http://schemas.microsoft.com/office/drawing/2014/main" id="{3A0316F7-BCF0-457C-A35B-28DD75C87D5B}"/>
                </a:ext>
              </a:extLst>
            </p:cNvPr>
            <p:cNvSpPr>
              <a:spLocks/>
            </p:cNvSpPr>
            <p:nvPr/>
          </p:nvSpPr>
          <p:spPr bwMode="auto">
            <a:xfrm>
              <a:off x="3787760" y="2563091"/>
              <a:ext cx="1770062" cy="2243138"/>
            </a:xfrm>
            <a:custGeom>
              <a:avLst/>
              <a:gdLst>
                <a:gd name="T0" fmla="*/ 1115 w 1115"/>
                <a:gd name="T1" fmla="*/ 1413 h 1413"/>
                <a:gd name="T2" fmla="*/ 557 w 1115"/>
                <a:gd name="T3" fmla="*/ 999 h 1413"/>
                <a:gd name="T4" fmla="*/ 0 w 1115"/>
                <a:gd name="T5" fmla="*/ 1413 h 1413"/>
                <a:gd name="T6" fmla="*/ 0 w 1115"/>
                <a:gd name="T7" fmla="*/ 0 h 1413"/>
                <a:gd name="T8" fmla="*/ 1115 w 1115"/>
                <a:gd name="T9" fmla="*/ 0 h 1413"/>
                <a:gd name="T10" fmla="*/ 1115 w 1115"/>
                <a:gd name="T11" fmla="*/ 1413 h 1413"/>
              </a:gdLst>
              <a:ahLst/>
              <a:cxnLst>
                <a:cxn ang="0">
                  <a:pos x="T0" y="T1"/>
                </a:cxn>
                <a:cxn ang="0">
                  <a:pos x="T2" y="T3"/>
                </a:cxn>
                <a:cxn ang="0">
                  <a:pos x="T4" y="T5"/>
                </a:cxn>
                <a:cxn ang="0">
                  <a:pos x="T6" y="T7"/>
                </a:cxn>
                <a:cxn ang="0">
                  <a:pos x="T8" y="T9"/>
                </a:cxn>
                <a:cxn ang="0">
                  <a:pos x="T10" y="T11"/>
                </a:cxn>
              </a:cxnLst>
              <a:rect l="0" t="0" r="r" b="b"/>
              <a:pathLst>
                <a:path w="1115" h="1413">
                  <a:moveTo>
                    <a:pt x="1115" y="1413"/>
                  </a:moveTo>
                  <a:lnTo>
                    <a:pt x="557" y="999"/>
                  </a:lnTo>
                  <a:lnTo>
                    <a:pt x="0" y="1413"/>
                  </a:lnTo>
                  <a:lnTo>
                    <a:pt x="0" y="0"/>
                  </a:lnTo>
                  <a:lnTo>
                    <a:pt x="1115" y="0"/>
                  </a:lnTo>
                  <a:lnTo>
                    <a:pt x="1115" y="1413"/>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8" name="Freeform 8">
              <a:extLst>
                <a:ext uri="{FF2B5EF4-FFF2-40B4-BE49-F238E27FC236}">
                  <a16:creationId xmlns:a16="http://schemas.microsoft.com/office/drawing/2014/main" id="{D42F47DF-2C39-4B48-8270-605DF99381E8}"/>
                </a:ext>
              </a:extLst>
            </p:cNvPr>
            <p:cNvSpPr>
              <a:spLocks/>
            </p:cNvSpPr>
            <p:nvPr/>
          </p:nvSpPr>
          <p:spPr bwMode="auto">
            <a:xfrm>
              <a:off x="6683570" y="2563091"/>
              <a:ext cx="1770062" cy="2243138"/>
            </a:xfrm>
            <a:custGeom>
              <a:avLst/>
              <a:gdLst>
                <a:gd name="T0" fmla="*/ 1115 w 1115"/>
                <a:gd name="T1" fmla="*/ 1413 h 1413"/>
                <a:gd name="T2" fmla="*/ 557 w 1115"/>
                <a:gd name="T3" fmla="*/ 999 h 1413"/>
                <a:gd name="T4" fmla="*/ 0 w 1115"/>
                <a:gd name="T5" fmla="*/ 1413 h 1413"/>
                <a:gd name="T6" fmla="*/ 0 w 1115"/>
                <a:gd name="T7" fmla="*/ 0 h 1413"/>
                <a:gd name="T8" fmla="*/ 1115 w 1115"/>
                <a:gd name="T9" fmla="*/ 0 h 1413"/>
                <a:gd name="T10" fmla="*/ 1115 w 1115"/>
                <a:gd name="T11" fmla="*/ 1413 h 1413"/>
              </a:gdLst>
              <a:ahLst/>
              <a:cxnLst>
                <a:cxn ang="0">
                  <a:pos x="T0" y="T1"/>
                </a:cxn>
                <a:cxn ang="0">
                  <a:pos x="T2" y="T3"/>
                </a:cxn>
                <a:cxn ang="0">
                  <a:pos x="T4" y="T5"/>
                </a:cxn>
                <a:cxn ang="0">
                  <a:pos x="T6" y="T7"/>
                </a:cxn>
                <a:cxn ang="0">
                  <a:pos x="T8" y="T9"/>
                </a:cxn>
                <a:cxn ang="0">
                  <a:pos x="T10" y="T11"/>
                </a:cxn>
              </a:cxnLst>
              <a:rect l="0" t="0" r="r" b="b"/>
              <a:pathLst>
                <a:path w="1115" h="1413">
                  <a:moveTo>
                    <a:pt x="1115" y="1413"/>
                  </a:moveTo>
                  <a:lnTo>
                    <a:pt x="557" y="999"/>
                  </a:lnTo>
                  <a:lnTo>
                    <a:pt x="0" y="1413"/>
                  </a:lnTo>
                  <a:lnTo>
                    <a:pt x="0" y="0"/>
                  </a:lnTo>
                  <a:lnTo>
                    <a:pt x="1115" y="0"/>
                  </a:lnTo>
                  <a:lnTo>
                    <a:pt x="1115" y="1413"/>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9" name="Freeform 9">
              <a:extLst>
                <a:ext uri="{FF2B5EF4-FFF2-40B4-BE49-F238E27FC236}">
                  <a16:creationId xmlns:a16="http://schemas.microsoft.com/office/drawing/2014/main" id="{016864D5-063F-4EEC-915B-C089E7DE939C}"/>
                </a:ext>
              </a:extLst>
            </p:cNvPr>
            <p:cNvSpPr>
              <a:spLocks/>
            </p:cNvSpPr>
            <p:nvPr/>
          </p:nvSpPr>
          <p:spPr bwMode="auto">
            <a:xfrm>
              <a:off x="9623348" y="2563091"/>
              <a:ext cx="1771650" cy="2243138"/>
            </a:xfrm>
            <a:custGeom>
              <a:avLst/>
              <a:gdLst>
                <a:gd name="T0" fmla="*/ 1116 w 1116"/>
                <a:gd name="T1" fmla="*/ 1413 h 1413"/>
                <a:gd name="T2" fmla="*/ 558 w 1116"/>
                <a:gd name="T3" fmla="*/ 999 h 1413"/>
                <a:gd name="T4" fmla="*/ 0 w 1116"/>
                <a:gd name="T5" fmla="*/ 1413 h 1413"/>
                <a:gd name="T6" fmla="*/ 0 w 1116"/>
                <a:gd name="T7" fmla="*/ 0 h 1413"/>
                <a:gd name="T8" fmla="*/ 1116 w 1116"/>
                <a:gd name="T9" fmla="*/ 0 h 1413"/>
                <a:gd name="T10" fmla="*/ 1116 w 1116"/>
                <a:gd name="T11" fmla="*/ 1413 h 1413"/>
              </a:gdLst>
              <a:ahLst/>
              <a:cxnLst>
                <a:cxn ang="0">
                  <a:pos x="T0" y="T1"/>
                </a:cxn>
                <a:cxn ang="0">
                  <a:pos x="T2" y="T3"/>
                </a:cxn>
                <a:cxn ang="0">
                  <a:pos x="T4" y="T5"/>
                </a:cxn>
                <a:cxn ang="0">
                  <a:pos x="T6" y="T7"/>
                </a:cxn>
                <a:cxn ang="0">
                  <a:pos x="T8" y="T9"/>
                </a:cxn>
                <a:cxn ang="0">
                  <a:pos x="T10" y="T11"/>
                </a:cxn>
              </a:cxnLst>
              <a:rect l="0" t="0" r="r" b="b"/>
              <a:pathLst>
                <a:path w="1116" h="1413">
                  <a:moveTo>
                    <a:pt x="1116" y="1413"/>
                  </a:moveTo>
                  <a:lnTo>
                    <a:pt x="558" y="999"/>
                  </a:lnTo>
                  <a:lnTo>
                    <a:pt x="0" y="1413"/>
                  </a:lnTo>
                  <a:lnTo>
                    <a:pt x="0" y="0"/>
                  </a:lnTo>
                  <a:lnTo>
                    <a:pt x="1116" y="0"/>
                  </a:lnTo>
                  <a:lnTo>
                    <a:pt x="1116" y="1413"/>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grpSp>
          <p:nvGrpSpPr>
            <p:cNvPr id="11" name="Group 10">
              <a:extLst>
                <a:ext uri="{FF2B5EF4-FFF2-40B4-BE49-F238E27FC236}">
                  <a16:creationId xmlns:a16="http://schemas.microsoft.com/office/drawing/2014/main" id="{CF45A2C9-E71B-45D7-8A23-AE72AF5197D0}"/>
                </a:ext>
              </a:extLst>
            </p:cNvPr>
            <p:cNvGrpSpPr/>
            <p:nvPr/>
          </p:nvGrpSpPr>
          <p:grpSpPr>
            <a:xfrm>
              <a:off x="1395245" y="3156379"/>
              <a:ext cx="693014" cy="693014"/>
              <a:chOff x="1430666" y="2683926"/>
              <a:chExt cx="866118" cy="866118"/>
            </a:xfrm>
          </p:grpSpPr>
          <p:sp>
            <p:nvSpPr>
              <p:cNvPr id="12" name="Oval 7">
                <a:extLst>
                  <a:ext uri="{FF2B5EF4-FFF2-40B4-BE49-F238E27FC236}">
                    <a16:creationId xmlns:a16="http://schemas.microsoft.com/office/drawing/2014/main" id="{B97D2041-4573-48E6-ABE1-19972E151588}"/>
                  </a:ext>
                </a:extLst>
              </p:cNvPr>
              <p:cNvSpPr>
                <a:spLocks noChangeArrowheads="1"/>
              </p:cNvSpPr>
              <p:nvPr/>
            </p:nvSpPr>
            <p:spPr bwMode="auto">
              <a:xfrm>
                <a:off x="1430666" y="2683926"/>
                <a:ext cx="866118"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13" name="Freeform 6">
                <a:extLst>
                  <a:ext uri="{FF2B5EF4-FFF2-40B4-BE49-F238E27FC236}">
                    <a16:creationId xmlns:a16="http://schemas.microsoft.com/office/drawing/2014/main" id="{37A7B9A0-B8A9-4C66-B0C0-5C71E2750ACF}"/>
                  </a:ext>
                </a:extLst>
              </p:cNvPr>
              <p:cNvSpPr>
                <a:spLocks/>
              </p:cNvSpPr>
              <p:nvPr/>
            </p:nvSpPr>
            <p:spPr bwMode="auto">
              <a:xfrm>
                <a:off x="1725141" y="2909852"/>
                <a:ext cx="277168" cy="414266"/>
              </a:xfrm>
              <a:custGeom>
                <a:avLst/>
                <a:gdLst>
                  <a:gd name="T0" fmla="*/ 18 w 270"/>
                  <a:gd name="T1" fmla="*/ 307 h 405"/>
                  <a:gd name="T2" fmla="*/ 117 w 270"/>
                  <a:gd name="T3" fmla="*/ 332 h 405"/>
                  <a:gd name="T4" fmla="*/ 179 w 270"/>
                  <a:gd name="T5" fmla="*/ 289 h 405"/>
                  <a:gd name="T6" fmla="*/ 113 w 270"/>
                  <a:gd name="T7" fmla="*/ 234 h 405"/>
                  <a:gd name="T8" fmla="*/ 5 w 270"/>
                  <a:gd name="T9" fmla="*/ 118 h 405"/>
                  <a:gd name="T10" fmla="*/ 154 w 270"/>
                  <a:gd name="T11" fmla="*/ 0 h 405"/>
                  <a:gd name="T12" fmla="*/ 254 w 270"/>
                  <a:gd name="T13" fmla="*/ 20 h 405"/>
                  <a:gd name="T14" fmla="*/ 234 w 270"/>
                  <a:gd name="T15" fmla="*/ 91 h 405"/>
                  <a:gd name="T16" fmla="*/ 152 w 270"/>
                  <a:gd name="T17" fmla="*/ 73 h 405"/>
                  <a:gd name="T18" fmla="*/ 95 w 270"/>
                  <a:gd name="T19" fmla="*/ 110 h 405"/>
                  <a:gd name="T20" fmla="*/ 168 w 270"/>
                  <a:gd name="T21" fmla="*/ 166 h 405"/>
                  <a:gd name="T22" fmla="*/ 270 w 270"/>
                  <a:gd name="T23" fmla="*/ 283 h 405"/>
                  <a:gd name="T24" fmla="*/ 111 w 270"/>
                  <a:gd name="T25" fmla="*/ 405 h 405"/>
                  <a:gd name="T26" fmla="*/ 0 w 270"/>
                  <a:gd name="T27" fmla="*/ 381 h 405"/>
                  <a:gd name="T28" fmla="*/ 18 w 270"/>
                  <a:gd name="T29" fmla="*/ 307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405">
                    <a:moveTo>
                      <a:pt x="18" y="307"/>
                    </a:moveTo>
                    <a:cubicBezTo>
                      <a:pt x="42" y="320"/>
                      <a:pt x="79" y="332"/>
                      <a:pt x="117" y="332"/>
                    </a:cubicBezTo>
                    <a:cubicBezTo>
                      <a:pt x="157" y="332"/>
                      <a:pt x="179" y="315"/>
                      <a:pt x="179" y="289"/>
                    </a:cubicBezTo>
                    <a:cubicBezTo>
                      <a:pt x="179" y="265"/>
                      <a:pt x="160" y="251"/>
                      <a:pt x="113" y="234"/>
                    </a:cubicBezTo>
                    <a:cubicBezTo>
                      <a:pt x="48" y="211"/>
                      <a:pt x="5" y="175"/>
                      <a:pt x="5" y="118"/>
                    </a:cubicBezTo>
                    <a:cubicBezTo>
                      <a:pt x="5" y="51"/>
                      <a:pt x="61" y="0"/>
                      <a:pt x="154" y="0"/>
                    </a:cubicBezTo>
                    <a:cubicBezTo>
                      <a:pt x="198" y="0"/>
                      <a:pt x="231" y="9"/>
                      <a:pt x="254" y="20"/>
                    </a:cubicBezTo>
                    <a:cubicBezTo>
                      <a:pt x="234" y="91"/>
                      <a:pt x="234" y="91"/>
                      <a:pt x="234" y="91"/>
                    </a:cubicBezTo>
                    <a:cubicBezTo>
                      <a:pt x="219" y="84"/>
                      <a:pt x="191" y="73"/>
                      <a:pt x="152" y="73"/>
                    </a:cubicBezTo>
                    <a:cubicBezTo>
                      <a:pt x="114" y="73"/>
                      <a:pt x="95" y="90"/>
                      <a:pt x="95" y="110"/>
                    </a:cubicBezTo>
                    <a:cubicBezTo>
                      <a:pt x="95" y="136"/>
                      <a:pt x="117" y="147"/>
                      <a:pt x="168" y="166"/>
                    </a:cubicBezTo>
                    <a:cubicBezTo>
                      <a:pt x="237" y="191"/>
                      <a:pt x="270" y="228"/>
                      <a:pt x="270" y="283"/>
                    </a:cubicBezTo>
                    <a:cubicBezTo>
                      <a:pt x="270" y="349"/>
                      <a:pt x="219" y="405"/>
                      <a:pt x="111" y="405"/>
                    </a:cubicBezTo>
                    <a:cubicBezTo>
                      <a:pt x="67" y="405"/>
                      <a:pt x="22" y="393"/>
                      <a:pt x="0" y="381"/>
                    </a:cubicBezTo>
                    <a:lnTo>
                      <a:pt x="18" y="307"/>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14" name="Group 13">
              <a:extLst>
                <a:ext uri="{FF2B5EF4-FFF2-40B4-BE49-F238E27FC236}">
                  <a16:creationId xmlns:a16="http://schemas.microsoft.com/office/drawing/2014/main" id="{2D66BCC8-BA27-40B9-A6D6-5716E61EC479}"/>
                </a:ext>
              </a:extLst>
            </p:cNvPr>
            <p:cNvGrpSpPr/>
            <p:nvPr/>
          </p:nvGrpSpPr>
          <p:grpSpPr>
            <a:xfrm>
              <a:off x="4326284" y="3156379"/>
              <a:ext cx="693014" cy="693014"/>
              <a:chOff x="4388179" y="2683926"/>
              <a:chExt cx="866118" cy="866118"/>
            </a:xfrm>
          </p:grpSpPr>
          <p:sp>
            <p:nvSpPr>
              <p:cNvPr id="15" name="Oval 10">
                <a:extLst>
                  <a:ext uri="{FF2B5EF4-FFF2-40B4-BE49-F238E27FC236}">
                    <a16:creationId xmlns:a16="http://schemas.microsoft.com/office/drawing/2014/main" id="{421AB160-F007-47A8-90CD-1A9A46BFB6A4}"/>
                  </a:ext>
                </a:extLst>
              </p:cNvPr>
              <p:cNvSpPr>
                <a:spLocks noChangeArrowheads="1"/>
              </p:cNvSpPr>
              <p:nvPr/>
            </p:nvSpPr>
            <p:spPr bwMode="auto">
              <a:xfrm>
                <a:off x="4388179" y="2683926"/>
                <a:ext cx="866118"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16" name="Freeform 8">
                <a:extLst>
                  <a:ext uri="{FF2B5EF4-FFF2-40B4-BE49-F238E27FC236}">
                    <a16:creationId xmlns:a16="http://schemas.microsoft.com/office/drawing/2014/main" id="{11EA406C-15D7-4B9F-A26B-347266E4A525}"/>
                  </a:ext>
                </a:extLst>
              </p:cNvPr>
              <p:cNvSpPr>
                <a:spLocks/>
              </p:cNvSpPr>
              <p:nvPr/>
            </p:nvSpPr>
            <p:spPr bwMode="auto">
              <a:xfrm>
                <a:off x="4564549" y="2924757"/>
                <a:ext cx="513378" cy="401208"/>
              </a:xfrm>
              <a:custGeom>
                <a:avLst/>
                <a:gdLst>
                  <a:gd name="T0" fmla="*/ 94 w 501"/>
                  <a:gd name="T1" fmla="*/ 392 h 392"/>
                  <a:gd name="T2" fmla="*/ 0 w 501"/>
                  <a:gd name="T3" fmla="*/ 0 h 392"/>
                  <a:gd name="T4" fmla="*/ 95 w 501"/>
                  <a:gd name="T5" fmla="*/ 0 h 392"/>
                  <a:gd name="T6" fmla="*/ 125 w 501"/>
                  <a:gd name="T7" fmla="*/ 162 h 392"/>
                  <a:gd name="T8" fmla="*/ 148 w 501"/>
                  <a:gd name="T9" fmla="*/ 299 h 392"/>
                  <a:gd name="T10" fmla="*/ 149 w 501"/>
                  <a:gd name="T11" fmla="*/ 299 h 392"/>
                  <a:gd name="T12" fmla="*/ 175 w 501"/>
                  <a:gd name="T13" fmla="*/ 161 h 392"/>
                  <a:gd name="T14" fmla="*/ 208 w 501"/>
                  <a:gd name="T15" fmla="*/ 0 h 392"/>
                  <a:gd name="T16" fmla="*/ 303 w 501"/>
                  <a:gd name="T17" fmla="*/ 0 h 392"/>
                  <a:gd name="T18" fmla="*/ 334 w 501"/>
                  <a:gd name="T19" fmla="*/ 165 h 392"/>
                  <a:gd name="T20" fmla="*/ 355 w 501"/>
                  <a:gd name="T21" fmla="*/ 297 h 392"/>
                  <a:gd name="T22" fmla="*/ 356 w 501"/>
                  <a:gd name="T23" fmla="*/ 297 h 392"/>
                  <a:gd name="T24" fmla="*/ 379 w 501"/>
                  <a:gd name="T25" fmla="*/ 161 h 392"/>
                  <a:gd name="T26" fmla="*/ 411 w 501"/>
                  <a:gd name="T27" fmla="*/ 0 h 392"/>
                  <a:gd name="T28" fmla="*/ 501 w 501"/>
                  <a:gd name="T29" fmla="*/ 0 h 392"/>
                  <a:gd name="T30" fmla="*/ 400 w 501"/>
                  <a:gd name="T31" fmla="*/ 392 h 392"/>
                  <a:gd name="T32" fmla="*/ 304 w 501"/>
                  <a:gd name="T33" fmla="*/ 392 h 392"/>
                  <a:gd name="T34" fmla="*/ 271 w 501"/>
                  <a:gd name="T35" fmla="*/ 223 h 392"/>
                  <a:gd name="T36" fmla="*/ 252 w 501"/>
                  <a:gd name="T37" fmla="*/ 102 h 392"/>
                  <a:gd name="T38" fmla="*/ 251 w 501"/>
                  <a:gd name="T39" fmla="*/ 102 h 392"/>
                  <a:gd name="T40" fmla="*/ 228 w 501"/>
                  <a:gd name="T41" fmla="*/ 223 h 392"/>
                  <a:gd name="T42" fmla="*/ 191 w 501"/>
                  <a:gd name="T43" fmla="*/ 392 h 392"/>
                  <a:gd name="T44" fmla="*/ 94 w 501"/>
                  <a:gd name="T45"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1" h="392">
                    <a:moveTo>
                      <a:pt x="94" y="392"/>
                    </a:moveTo>
                    <a:cubicBezTo>
                      <a:pt x="0" y="0"/>
                      <a:pt x="0" y="0"/>
                      <a:pt x="0" y="0"/>
                    </a:cubicBezTo>
                    <a:cubicBezTo>
                      <a:pt x="95" y="0"/>
                      <a:pt x="95" y="0"/>
                      <a:pt x="95" y="0"/>
                    </a:cubicBezTo>
                    <a:cubicBezTo>
                      <a:pt x="125" y="162"/>
                      <a:pt x="125" y="162"/>
                      <a:pt x="125" y="162"/>
                    </a:cubicBezTo>
                    <a:cubicBezTo>
                      <a:pt x="134" y="208"/>
                      <a:pt x="142" y="259"/>
                      <a:pt x="148" y="299"/>
                    </a:cubicBezTo>
                    <a:cubicBezTo>
                      <a:pt x="149" y="299"/>
                      <a:pt x="149" y="299"/>
                      <a:pt x="149" y="299"/>
                    </a:cubicBezTo>
                    <a:cubicBezTo>
                      <a:pt x="156" y="256"/>
                      <a:pt x="165" y="209"/>
                      <a:pt x="175" y="161"/>
                    </a:cubicBezTo>
                    <a:cubicBezTo>
                      <a:pt x="208" y="0"/>
                      <a:pt x="208" y="0"/>
                      <a:pt x="208" y="0"/>
                    </a:cubicBezTo>
                    <a:cubicBezTo>
                      <a:pt x="303" y="0"/>
                      <a:pt x="303" y="0"/>
                      <a:pt x="303" y="0"/>
                    </a:cubicBezTo>
                    <a:cubicBezTo>
                      <a:pt x="334" y="165"/>
                      <a:pt x="334" y="165"/>
                      <a:pt x="334" y="165"/>
                    </a:cubicBezTo>
                    <a:cubicBezTo>
                      <a:pt x="343" y="211"/>
                      <a:pt x="349" y="253"/>
                      <a:pt x="355" y="297"/>
                    </a:cubicBezTo>
                    <a:cubicBezTo>
                      <a:pt x="356" y="297"/>
                      <a:pt x="356" y="297"/>
                      <a:pt x="356" y="297"/>
                    </a:cubicBezTo>
                    <a:cubicBezTo>
                      <a:pt x="362" y="253"/>
                      <a:pt x="371" y="207"/>
                      <a:pt x="379" y="161"/>
                    </a:cubicBezTo>
                    <a:cubicBezTo>
                      <a:pt x="411" y="0"/>
                      <a:pt x="411" y="0"/>
                      <a:pt x="411" y="0"/>
                    </a:cubicBezTo>
                    <a:cubicBezTo>
                      <a:pt x="501" y="0"/>
                      <a:pt x="501" y="0"/>
                      <a:pt x="501" y="0"/>
                    </a:cubicBezTo>
                    <a:cubicBezTo>
                      <a:pt x="400" y="392"/>
                      <a:pt x="400" y="392"/>
                      <a:pt x="400" y="392"/>
                    </a:cubicBezTo>
                    <a:cubicBezTo>
                      <a:pt x="304" y="392"/>
                      <a:pt x="304" y="392"/>
                      <a:pt x="304" y="392"/>
                    </a:cubicBezTo>
                    <a:cubicBezTo>
                      <a:pt x="271" y="223"/>
                      <a:pt x="271" y="223"/>
                      <a:pt x="271" y="223"/>
                    </a:cubicBezTo>
                    <a:cubicBezTo>
                      <a:pt x="263" y="184"/>
                      <a:pt x="257" y="147"/>
                      <a:pt x="252" y="102"/>
                    </a:cubicBezTo>
                    <a:cubicBezTo>
                      <a:pt x="251" y="102"/>
                      <a:pt x="251" y="102"/>
                      <a:pt x="251" y="102"/>
                    </a:cubicBezTo>
                    <a:cubicBezTo>
                      <a:pt x="244" y="147"/>
                      <a:pt x="237" y="184"/>
                      <a:pt x="228" y="223"/>
                    </a:cubicBezTo>
                    <a:cubicBezTo>
                      <a:pt x="191" y="392"/>
                      <a:pt x="191" y="392"/>
                      <a:pt x="191" y="392"/>
                    </a:cubicBezTo>
                    <a:lnTo>
                      <a:pt x="94" y="392"/>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17" name="Group 16">
              <a:extLst>
                <a:ext uri="{FF2B5EF4-FFF2-40B4-BE49-F238E27FC236}">
                  <a16:creationId xmlns:a16="http://schemas.microsoft.com/office/drawing/2014/main" id="{EB5B0277-CA0D-43DD-89DF-5AAFD65BBD90}"/>
                </a:ext>
              </a:extLst>
            </p:cNvPr>
            <p:cNvGrpSpPr/>
            <p:nvPr/>
          </p:nvGrpSpPr>
          <p:grpSpPr>
            <a:xfrm>
              <a:off x="7222094" y="3156379"/>
              <a:ext cx="693014" cy="693014"/>
              <a:chOff x="7347279" y="2683926"/>
              <a:chExt cx="866118" cy="866118"/>
            </a:xfrm>
          </p:grpSpPr>
          <p:sp>
            <p:nvSpPr>
              <p:cNvPr id="18" name="Oval 13">
                <a:extLst>
                  <a:ext uri="{FF2B5EF4-FFF2-40B4-BE49-F238E27FC236}">
                    <a16:creationId xmlns:a16="http://schemas.microsoft.com/office/drawing/2014/main" id="{44D31C8C-DA52-49DF-8B5F-E8738CEAAA0E}"/>
                  </a:ext>
                </a:extLst>
              </p:cNvPr>
              <p:cNvSpPr>
                <a:spLocks noChangeArrowheads="1"/>
              </p:cNvSpPr>
              <p:nvPr/>
            </p:nvSpPr>
            <p:spPr bwMode="auto">
              <a:xfrm>
                <a:off x="7347279" y="2683926"/>
                <a:ext cx="866118"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19" name="Freeform 10">
                <a:extLst>
                  <a:ext uri="{FF2B5EF4-FFF2-40B4-BE49-F238E27FC236}">
                    <a16:creationId xmlns:a16="http://schemas.microsoft.com/office/drawing/2014/main" id="{45B74935-0161-46EF-A968-DAB7A26CCB80}"/>
                  </a:ext>
                </a:extLst>
              </p:cNvPr>
              <p:cNvSpPr>
                <a:spLocks noEditPoints="1"/>
              </p:cNvSpPr>
              <p:nvPr/>
            </p:nvSpPr>
            <p:spPr bwMode="auto">
              <a:xfrm>
                <a:off x="7577870" y="2861510"/>
                <a:ext cx="404936" cy="434172"/>
              </a:xfrm>
              <a:custGeom>
                <a:avLst/>
                <a:gdLst>
                  <a:gd name="T0" fmla="*/ 186 w 377"/>
                  <a:gd name="T1" fmla="*/ 0 h 405"/>
                  <a:gd name="T2" fmla="*/ 377 w 377"/>
                  <a:gd name="T3" fmla="*/ 205 h 405"/>
                  <a:gd name="T4" fmla="*/ 193 w 377"/>
                  <a:gd name="T5" fmla="*/ 405 h 405"/>
                  <a:gd name="T6" fmla="*/ 0 w 377"/>
                  <a:gd name="T7" fmla="*/ 198 h 405"/>
                  <a:gd name="T8" fmla="*/ 186 w 377"/>
                  <a:gd name="T9" fmla="*/ 0 h 405"/>
                  <a:gd name="T10" fmla="*/ 189 w 377"/>
                  <a:gd name="T11" fmla="*/ 70 h 405"/>
                  <a:gd name="T12" fmla="*/ 94 w 377"/>
                  <a:gd name="T13" fmla="*/ 201 h 405"/>
                  <a:gd name="T14" fmla="*/ 188 w 377"/>
                  <a:gd name="T15" fmla="*/ 335 h 405"/>
                  <a:gd name="T16" fmla="*/ 284 w 377"/>
                  <a:gd name="T17" fmla="*/ 204 h 405"/>
                  <a:gd name="T18" fmla="*/ 189 w 377"/>
                  <a:gd name="T19" fmla="*/ 7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7" h="405">
                    <a:moveTo>
                      <a:pt x="186" y="0"/>
                    </a:moveTo>
                    <a:cubicBezTo>
                      <a:pt x="302" y="0"/>
                      <a:pt x="377" y="88"/>
                      <a:pt x="377" y="205"/>
                    </a:cubicBezTo>
                    <a:cubicBezTo>
                      <a:pt x="377" y="317"/>
                      <a:pt x="309" y="405"/>
                      <a:pt x="193" y="405"/>
                    </a:cubicBezTo>
                    <a:cubicBezTo>
                      <a:pt x="78" y="405"/>
                      <a:pt x="0" y="327"/>
                      <a:pt x="0" y="198"/>
                    </a:cubicBezTo>
                    <a:cubicBezTo>
                      <a:pt x="0" y="90"/>
                      <a:pt x="66" y="0"/>
                      <a:pt x="186" y="0"/>
                    </a:cubicBezTo>
                    <a:close/>
                    <a:moveTo>
                      <a:pt x="189" y="70"/>
                    </a:moveTo>
                    <a:cubicBezTo>
                      <a:pt x="127" y="70"/>
                      <a:pt x="94" y="131"/>
                      <a:pt x="94" y="201"/>
                    </a:cubicBezTo>
                    <a:cubicBezTo>
                      <a:pt x="94" y="278"/>
                      <a:pt x="128" y="335"/>
                      <a:pt x="188" y="335"/>
                    </a:cubicBezTo>
                    <a:cubicBezTo>
                      <a:pt x="247" y="335"/>
                      <a:pt x="284" y="280"/>
                      <a:pt x="284" y="204"/>
                    </a:cubicBezTo>
                    <a:cubicBezTo>
                      <a:pt x="284" y="127"/>
                      <a:pt x="249" y="70"/>
                      <a:pt x="189" y="70"/>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20" name="Group 19">
              <a:extLst>
                <a:ext uri="{FF2B5EF4-FFF2-40B4-BE49-F238E27FC236}">
                  <a16:creationId xmlns:a16="http://schemas.microsoft.com/office/drawing/2014/main" id="{21F47355-7126-4310-8EA0-54DCE8E16A45}"/>
                </a:ext>
              </a:extLst>
            </p:cNvPr>
            <p:cNvGrpSpPr/>
            <p:nvPr/>
          </p:nvGrpSpPr>
          <p:grpSpPr>
            <a:xfrm>
              <a:off x="10162171" y="3156379"/>
              <a:ext cx="694005" cy="693014"/>
              <a:chOff x="10304966" y="2683926"/>
              <a:chExt cx="867356" cy="866118"/>
            </a:xfrm>
          </p:grpSpPr>
          <p:sp>
            <p:nvSpPr>
              <p:cNvPr id="21" name="Oval 16">
                <a:extLst>
                  <a:ext uri="{FF2B5EF4-FFF2-40B4-BE49-F238E27FC236}">
                    <a16:creationId xmlns:a16="http://schemas.microsoft.com/office/drawing/2014/main" id="{A831874E-3759-4D9A-819E-3986B99DDED9}"/>
                  </a:ext>
                </a:extLst>
              </p:cNvPr>
              <p:cNvSpPr>
                <a:spLocks noChangeArrowheads="1"/>
              </p:cNvSpPr>
              <p:nvPr/>
            </p:nvSpPr>
            <p:spPr bwMode="auto">
              <a:xfrm>
                <a:off x="10304966" y="2683926"/>
                <a:ext cx="867356"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22" name="Freeform 12">
                <a:extLst>
                  <a:ext uri="{FF2B5EF4-FFF2-40B4-BE49-F238E27FC236}">
                    <a16:creationId xmlns:a16="http://schemas.microsoft.com/office/drawing/2014/main" id="{A9E00CDD-DC13-407E-86A8-F323BC9E1217}"/>
                  </a:ext>
                </a:extLst>
              </p:cNvPr>
              <p:cNvSpPr>
                <a:spLocks/>
              </p:cNvSpPr>
              <p:nvPr/>
            </p:nvSpPr>
            <p:spPr bwMode="auto">
              <a:xfrm>
                <a:off x="10575317" y="2940940"/>
                <a:ext cx="309808" cy="401208"/>
              </a:xfrm>
              <a:custGeom>
                <a:avLst/>
                <a:gdLst>
                  <a:gd name="T0" fmla="*/ 338 w 522"/>
                  <a:gd name="T1" fmla="*/ 676 h 676"/>
                  <a:gd name="T2" fmla="*/ 185 w 522"/>
                  <a:gd name="T3" fmla="*/ 676 h 676"/>
                  <a:gd name="T4" fmla="*/ 185 w 522"/>
                  <a:gd name="T5" fmla="*/ 127 h 676"/>
                  <a:gd name="T6" fmla="*/ 0 w 522"/>
                  <a:gd name="T7" fmla="*/ 127 h 676"/>
                  <a:gd name="T8" fmla="*/ 0 w 522"/>
                  <a:gd name="T9" fmla="*/ 0 h 676"/>
                  <a:gd name="T10" fmla="*/ 522 w 522"/>
                  <a:gd name="T11" fmla="*/ 0 h 676"/>
                  <a:gd name="T12" fmla="*/ 522 w 522"/>
                  <a:gd name="T13" fmla="*/ 127 h 676"/>
                  <a:gd name="T14" fmla="*/ 338 w 522"/>
                  <a:gd name="T15" fmla="*/ 127 h 676"/>
                  <a:gd name="T16" fmla="*/ 338 w 522"/>
                  <a:gd name="T17" fmla="*/ 67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676">
                    <a:moveTo>
                      <a:pt x="338" y="676"/>
                    </a:moveTo>
                    <a:lnTo>
                      <a:pt x="185" y="676"/>
                    </a:lnTo>
                    <a:lnTo>
                      <a:pt x="185" y="127"/>
                    </a:lnTo>
                    <a:lnTo>
                      <a:pt x="0" y="127"/>
                    </a:lnTo>
                    <a:lnTo>
                      <a:pt x="0" y="0"/>
                    </a:lnTo>
                    <a:lnTo>
                      <a:pt x="522" y="0"/>
                    </a:lnTo>
                    <a:lnTo>
                      <a:pt x="522" y="127"/>
                    </a:lnTo>
                    <a:lnTo>
                      <a:pt x="338" y="127"/>
                    </a:lnTo>
                    <a:lnTo>
                      <a:pt x="338" y="676"/>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grpSp>
      </p:grpSp>
      <p:sp>
        <p:nvSpPr>
          <p:cNvPr id="23" name="Rectangle 22">
            <a:extLst>
              <a:ext uri="{FF2B5EF4-FFF2-40B4-BE49-F238E27FC236}">
                <a16:creationId xmlns:a16="http://schemas.microsoft.com/office/drawing/2014/main" id="{D0CA4423-A556-4526-B3F3-1F4906691A1C}"/>
              </a:ext>
            </a:extLst>
          </p:cNvPr>
          <p:cNvSpPr/>
          <p:nvPr/>
        </p:nvSpPr>
        <p:spPr>
          <a:xfrm>
            <a:off x="2907562" y="3685680"/>
            <a:ext cx="1194065" cy="253916"/>
          </a:xfrm>
          <a:prstGeom prst="rect">
            <a:avLst/>
          </a:prstGeom>
        </p:spPr>
        <p:txBody>
          <a:bodyPr wrap="square">
            <a:spAutoFit/>
          </a:bodyPr>
          <a:lstStyle/>
          <a:p>
            <a:pPr algn="ctr"/>
            <a:r>
              <a:rPr lang="id-ID" sz="1050" dirty="0">
                <a:solidFill>
                  <a:schemeClr val="tx1">
                    <a:lumMod val="85000"/>
                    <a:lumOff val="15000"/>
                  </a:schemeClr>
                </a:solidFill>
                <a:latin typeface="+mj-lt"/>
              </a:rPr>
              <a:t>Weakness</a:t>
            </a:r>
            <a:r>
              <a:rPr lang="en-AU" sz="1050" dirty="0">
                <a:solidFill>
                  <a:schemeClr val="tx1">
                    <a:lumMod val="85000"/>
                    <a:lumOff val="15000"/>
                  </a:schemeClr>
                </a:solidFill>
                <a:latin typeface="+mj-lt"/>
              </a:rPr>
              <a:t>es</a:t>
            </a:r>
            <a:endParaRPr lang="en-US" sz="1050" dirty="0">
              <a:solidFill>
                <a:schemeClr val="tx1">
                  <a:lumMod val="85000"/>
                  <a:lumOff val="15000"/>
                </a:schemeClr>
              </a:solidFill>
              <a:latin typeface="+mj-lt"/>
            </a:endParaRPr>
          </a:p>
        </p:txBody>
      </p:sp>
      <p:sp>
        <p:nvSpPr>
          <p:cNvPr id="24" name="Rectangle 23">
            <a:extLst>
              <a:ext uri="{FF2B5EF4-FFF2-40B4-BE49-F238E27FC236}">
                <a16:creationId xmlns:a16="http://schemas.microsoft.com/office/drawing/2014/main" id="{EDB0C87A-D60F-4F07-91A3-B3C41AAF3A61}"/>
              </a:ext>
            </a:extLst>
          </p:cNvPr>
          <p:cNvSpPr/>
          <p:nvPr/>
        </p:nvSpPr>
        <p:spPr>
          <a:xfrm>
            <a:off x="2795912" y="3916513"/>
            <a:ext cx="1417362" cy="645690"/>
          </a:xfrm>
          <a:prstGeom prst="rect">
            <a:avLst/>
          </a:prstGeom>
          <a:noFill/>
        </p:spPr>
        <p:txBody>
          <a:bodyPr wrap="square">
            <a:spAutoFit/>
          </a:bodyPr>
          <a:lstStyle/>
          <a:p>
            <a:pPr algn="ctr">
              <a:lnSpc>
                <a:spcPct val="150000"/>
              </a:lnSpc>
            </a:pPr>
            <a:r>
              <a:rPr lang="en-US" sz="825" dirty="0">
                <a:solidFill>
                  <a:schemeClr val="tx1">
                    <a:lumMod val="50000"/>
                    <a:lumOff val="50000"/>
                  </a:schemeClr>
                </a:solidFill>
              </a:rPr>
              <a:t>Lorem Ipsum is simply dummy example lorem ipsum dolor sit</a:t>
            </a:r>
          </a:p>
        </p:txBody>
      </p:sp>
      <p:sp>
        <p:nvSpPr>
          <p:cNvPr id="25" name="Rectangle 24">
            <a:extLst>
              <a:ext uri="{FF2B5EF4-FFF2-40B4-BE49-F238E27FC236}">
                <a16:creationId xmlns:a16="http://schemas.microsoft.com/office/drawing/2014/main" id="{35FE5515-091D-4F0A-A57F-E284C39F8261}"/>
              </a:ext>
            </a:extLst>
          </p:cNvPr>
          <p:cNvSpPr/>
          <p:nvPr/>
        </p:nvSpPr>
        <p:spPr>
          <a:xfrm>
            <a:off x="5096003" y="3685680"/>
            <a:ext cx="1160895" cy="253916"/>
          </a:xfrm>
          <a:prstGeom prst="rect">
            <a:avLst/>
          </a:prstGeom>
        </p:spPr>
        <p:txBody>
          <a:bodyPr wrap="none">
            <a:spAutoFit/>
          </a:bodyPr>
          <a:lstStyle/>
          <a:p>
            <a:pPr algn="ctr"/>
            <a:r>
              <a:rPr lang="id-ID" sz="1050" dirty="0">
                <a:solidFill>
                  <a:schemeClr val="tx1">
                    <a:lumMod val="85000"/>
                    <a:lumOff val="15000"/>
                  </a:schemeClr>
                </a:solidFill>
                <a:latin typeface="+mj-lt"/>
              </a:rPr>
              <a:t>Opportunities</a:t>
            </a:r>
            <a:endParaRPr lang="en-US" sz="1050" dirty="0">
              <a:solidFill>
                <a:schemeClr val="tx1">
                  <a:lumMod val="85000"/>
                  <a:lumOff val="15000"/>
                </a:schemeClr>
              </a:solidFill>
              <a:latin typeface="+mj-lt"/>
            </a:endParaRPr>
          </a:p>
        </p:txBody>
      </p:sp>
      <p:sp>
        <p:nvSpPr>
          <p:cNvPr id="26" name="Rectangle 25">
            <a:extLst>
              <a:ext uri="{FF2B5EF4-FFF2-40B4-BE49-F238E27FC236}">
                <a16:creationId xmlns:a16="http://schemas.microsoft.com/office/drawing/2014/main" id="{35925D4D-401F-434F-8C83-65A949E10D2D}"/>
              </a:ext>
            </a:extLst>
          </p:cNvPr>
          <p:cNvSpPr/>
          <p:nvPr/>
        </p:nvSpPr>
        <p:spPr>
          <a:xfrm>
            <a:off x="4982360" y="3916513"/>
            <a:ext cx="1388181" cy="645690"/>
          </a:xfrm>
          <a:prstGeom prst="rect">
            <a:avLst/>
          </a:prstGeom>
          <a:noFill/>
        </p:spPr>
        <p:txBody>
          <a:bodyPr wrap="square">
            <a:spAutoFit/>
          </a:bodyPr>
          <a:lstStyle/>
          <a:p>
            <a:pPr algn="ctr">
              <a:lnSpc>
                <a:spcPct val="150000"/>
              </a:lnSpc>
            </a:pPr>
            <a:r>
              <a:rPr lang="en-US" sz="825" dirty="0">
                <a:solidFill>
                  <a:schemeClr val="tx1">
                    <a:lumMod val="50000"/>
                    <a:lumOff val="50000"/>
                  </a:schemeClr>
                </a:solidFill>
              </a:rPr>
              <a:t>Lorem Ipsum is simply dummy example lorem ipsum dolor sit</a:t>
            </a:r>
          </a:p>
        </p:txBody>
      </p:sp>
      <p:sp>
        <p:nvSpPr>
          <p:cNvPr id="27" name="Rectangle 26">
            <a:extLst>
              <a:ext uri="{FF2B5EF4-FFF2-40B4-BE49-F238E27FC236}">
                <a16:creationId xmlns:a16="http://schemas.microsoft.com/office/drawing/2014/main" id="{D9624219-7138-4952-B687-211F5DC91405}"/>
              </a:ext>
            </a:extLst>
          </p:cNvPr>
          <p:cNvSpPr/>
          <p:nvPr/>
        </p:nvSpPr>
        <p:spPr>
          <a:xfrm>
            <a:off x="7522647" y="3685680"/>
            <a:ext cx="718466" cy="253916"/>
          </a:xfrm>
          <a:prstGeom prst="rect">
            <a:avLst/>
          </a:prstGeom>
        </p:spPr>
        <p:txBody>
          <a:bodyPr wrap="none">
            <a:spAutoFit/>
          </a:bodyPr>
          <a:lstStyle/>
          <a:p>
            <a:pPr algn="ctr"/>
            <a:r>
              <a:rPr lang="id-ID" sz="1050" dirty="0">
                <a:solidFill>
                  <a:schemeClr val="tx1">
                    <a:lumMod val="85000"/>
                    <a:lumOff val="15000"/>
                  </a:schemeClr>
                </a:solidFill>
                <a:latin typeface="+mj-lt"/>
              </a:rPr>
              <a:t>Threa</a:t>
            </a:r>
            <a:r>
              <a:rPr lang="en-AU" sz="1050" dirty="0" err="1">
                <a:solidFill>
                  <a:schemeClr val="tx1">
                    <a:lumMod val="85000"/>
                    <a:lumOff val="15000"/>
                  </a:schemeClr>
                </a:solidFill>
                <a:latin typeface="+mj-lt"/>
              </a:rPr>
              <a:t>ts</a:t>
            </a:r>
            <a:endParaRPr lang="en-US" sz="1050" dirty="0">
              <a:solidFill>
                <a:schemeClr val="tx1">
                  <a:lumMod val="85000"/>
                  <a:lumOff val="15000"/>
                </a:schemeClr>
              </a:solidFill>
              <a:latin typeface="+mj-lt"/>
            </a:endParaRPr>
          </a:p>
        </p:txBody>
      </p:sp>
      <p:sp>
        <p:nvSpPr>
          <p:cNvPr id="28" name="Rectangle 27">
            <a:extLst>
              <a:ext uri="{FF2B5EF4-FFF2-40B4-BE49-F238E27FC236}">
                <a16:creationId xmlns:a16="http://schemas.microsoft.com/office/drawing/2014/main" id="{4E7835B1-501A-42D0-B11A-DE1036DC3B4F}"/>
              </a:ext>
            </a:extLst>
          </p:cNvPr>
          <p:cNvSpPr/>
          <p:nvPr/>
        </p:nvSpPr>
        <p:spPr>
          <a:xfrm>
            <a:off x="7164888" y="3916513"/>
            <a:ext cx="1433984" cy="645690"/>
          </a:xfrm>
          <a:prstGeom prst="rect">
            <a:avLst/>
          </a:prstGeom>
          <a:noFill/>
        </p:spPr>
        <p:txBody>
          <a:bodyPr wrap="square">
            <a:spAutoFit/>
          </a:bodyPr>
          <a:lstStyle/>
          <a:p>
            <a:pPr algn="ctr">
              <a:lnSpc>
                <a:spcPct val="150000"/>
              </a:lnSpc>
            </a:pPr>
            <a:r>
              <a:rPr lang="en-US" sz="825" dirty="0">
                <a:solidFill>
                  <a:schemeClr val="tx1">
                    <a:lumMod val="50000"/>
                    <a:lumOff val="50000"/>
                  </a:schemeClr>
                </a:solidFill>
              </a:rPr>
              <a:t>Lorem Ipsum is simply dummy example lorem ipsum dolor sit</a:t>
            </a:r>
          </a:p>
        </p:txBody>
      </p:sp>
      <p:sp>
        <p:nvSpPr>
          <p:cNvPr id="29" name="Rectangle 28">
            <a:extLst>
              <a:ext uri="{FF2B5EF4-FFF2-40B4-BE49-F238E27FC236}">
                <a16:creationId xmlns:a16="http://schemas.microsoft.com/office/drawing/2014/main" id="{37923BA5-644A-443A-9C54-76B5362E1C12}"/>
              </a:ext>
            </a:extLst>
          </p:cNvPr>
          <p:cNvSpPr/>
          <p:nvPr/>
        </p:nvSpPr>
        <p:spPr>
          <a:xfrm>
            <a:off x="770751" y="3685680"/>
            <a:ext cx="1071128" cy="253916"/>
          </a:xfrm>
          <a:prstGeom prst="rect">
            <a:avLst/>
          </a:prstGeom>
        </p:spPr>
        <p:txBody>
          <a:bodyPr wrap="square">
            <a:spAutoFit/>
          </a:bodyPr>
          <a:lstStyle/>
          <a:p>
            <a:pPr algn="ctr"/>
            <a:r>
              <a:rPr lang="en-US" sz="1050" dirty="0">
                <a:solidFill>
                  <a:schemeClr val="tx1">
                    <a:lumMod val="85000"/>
                    <a:lumOff val="15000"/>
                  </a:schemeClr>
                </a:solidFill>
                <a:latin typeface="+mj-lt"/>
              </a:rPr>
              <a:t>Strengths</a:t>
            </a:r>
          </a:p>
        </p:txBody>
      </p:sp>
      <p:sp>
        <p:nvSpPr>
          <p:cNvPr id="30" name="Rectangle 29">
            <a:extLst>
              <a:ext uri="{FF2B5EF4-FFF2-40B4-BE49-F238E27FC236}">
                <a16:creationId xmlns:a16="http://schemas.microsoft.com/office/drawing/2014/main" id="{CD25FEB5-7A7D-498E-A7BA-A0AEC7B89C51}"/>
              </a:ext>
            </a:extLst>
          </p:cNvPr>
          <p:cNvSpPr/>
          <p:nvPr/>
        </p:nvSpPr>
        <p:spPr>
          <a:xfrm>
            <a:off x="589684" y="3916513"/>
            <a:ext cx="1433261" cy="645690"/>
          </a:xfrm>
          <a:prstGeom prst="rect">
            <a:avLst/>
          </a:prstGeom>
          <a:noFill/>
        </p:spPr>
        <p:txBody>
          <a:bodyPr wrap="square">
            <a:spAutoFit/>
          </a:bodyPr>
          <a:lstStyle/>
          <a:p>
            <a:pPr algn="ctr">
              <a:lnSpc>
                <a:spcPct val="150000"/>
              </a:lnSpc>
            </a:pPr>
            <a:r>
              <a:rPr lang="en-US" sz="825" dirty="0">
                <a:solidFill>
                  <a:schemeClr val="tx1">
                    <a:lumMod val="50000"/>
                    <a:lumOff val="50000"/>
                  </a:schemeClr>
                </a:solidFill>
              </a:rPr>
              <a:t>Lorem Ipsum is simply dummy example lorem ipsum dolor sit</a:t>
            </a:r>
          </a:p>
        </p:txBody>
      </p:sp>
      <p:sp>
        <p:nvSpPr>
          <p:cNvPr id="31" name="TextBox 30">
            <a:extLst>
              <a:ext uri="{FF2B5EF4-FFF2-40B4-BE49-F238E27FC236}">
                <a16:creationId xmlns:a16="http://schemas.microsoft.com/office/drawing/2014/main" id="{EC38F9D8-0E88-443F-9B11-F423627C89C0}"/>
              </a:ext>
            </a:extLst>
          </p:cNvPr>
          <p:cNvSpPr txBox="1"/>
          <p:nvPr/>
        </p:nvSpPr>
        <p:spPr>
          <a:xfrm>
            <a:off x="2566555" y="890352"/>
            <a:ext cx="4010891" cy="461665"/>
          </a:xfrm>
          <a:prstGeom prst="rect">
            <a:avLst/>
          </a:prstGeom>
          <a:noFill/>
        </p:spPr>
        <p:txBody>
          <a:bodyPr wrap="square" rtlCol="0">
            <a:spAutoFit/>
          </a:bodyPr>
          <a:lstStyle/>
          <a:p>
            <a:pPr algn="ctr"/>
            <a:r>
              <a:rPr lang="en-US" sz="2400" dirty="0">
                <a:solidFill>
                  <a:schemeClr val="accent3"/>
                </a:solidFill>
                <a:latin typeface="+mj-lt"/>
              </a:rPr>
              <a:t>INFOGRAPHIC</a:t>
            </a:r>
            <a:r>
              <a:rPr lang="en-US" sz="2400" dirty="0">
                <a:solidFill>
                  <a:schemeClr val="tx1">
                    <a:lumMod val="85000"/>
                    <a:lumOff val="15000"/>
                  </a:schemeClr>
                </a:solidFill>
                <a:latin typeface="+mj-lt"/>
              </a:rPr>
              <a:t> SWOT</a:t>
            </a:r>
          </a:p>
        </p:txBody>
      </p:sp>
    </p:spTree>
    <p:extLst>
      <p:ext uri="{BB962C8B-B14F-4D97-AF65-F5344CB8AC3E}">
        <p14:creationId xmlns:p14="http://schemas.microsoft.com/office/powerpoint/2010/main" val="377378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outVertical)">
                                      <p:cBhvr>
                                        <p:cTn id="7" dur="500"/>
                                        <p:tgtEl>
                                          <p:spTgt spid="31"/>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Vertical)">
                                      <p:cBhvr>
                                        <p:cTn id="11" dur="500"/>
                                        <p:tgtEl>
                                          <p:spTgt spid="2"/>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barn(outVertical)">
                                      <p:cBhvr>
                                        <p:cTn id="15" dur="500"/>
                                        <p:tgtEl>
                                          <p:spTgt spid="29"/>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anim calcmode="lin" valueType="num">
                                      <p:cBhvr>
                                        <p:cTn id="20" dur="500" fill="hold"/>
                                        <p:tgtEl>
                                          <p:spTgt spid="30"/>
                                        </p:tgtEl>
                                        <p:attrNameLst>
                                          <p:attrName>ppt_x</p:attrName>
                                        </p:attrNameLst>
                                      </p:cBhvr>
                                      <p:tavLst>
                                        <p:tav tm="0">
                                          <p:val>
                                            <p:strVal val="#ppt_x"/>
                                          </p:val>
                                        </p:tav>
                                        <p:tav tm="100000">
                                          <p:val>
                                            <p:strVal val="#ppt_x"/>
                                          </p:val>
                                        </p:tav>
                                      </p:tavLst>
                                    </p:anim>
                                    <p:anim calcmode="lin" valueType="num">
                                      <p:cBhvr>
                                        <p:cTn id="21" dur="500" fill="hold"/>
                                        <p:tgtEl>
                                          <p:spTgt spid="30"/>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6" presetClass="entr" presetSubtype="37"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arn(outVertical)">
                                      <p:cBhvr>
                                        <p:cTn id="25" dur="500"/>
                                        <p:tgtEl>
                                          <p:spTgt spid="23"/>
                                        </p:tgtEl>
                                      </p:cBhvr>
                                    </p:animEffect>
                                  </p:childTnLst>
                                </p:cTn>
                              </p:par>
                            </p:childTnLst>
                          </p:cTn>
                        </p:par>
                        <p:par>
                          <p:cTn id="26" fill="hold">
                            <p:stCondLst>
                              <p:cond delay="2500"/>
                            </p:stCondLst>
                            <p:childTnLst>
                              <p:par>
                                <p:cTn id="27" presetID="42" presetClass="entr" presetSubtype="0" fill="hold" grpId="0"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anim calcmode="lin" valueType="num">
                                      <p:cBhvr>
                                        <p:cTn id="30" dur="500" fill="hold"/>
                                        <p:tgtEl>
                                          <p:spTgt spid="24"/>
                                        </p:tgtEl>
                                        <p:attrNameLst>
                                          <p:attrName>ppt_x</p:attrName>
                                        </p:attrNameLst>
                                      </p:cBhvr>
                                      <p:tavLst>
                                        <p:tav tm="0">
                                          <p:val>
                                            <p:strVal val="#ppt_x"/>
                                          </p:val>
                                        </p:tav>
                                        <p:tav tm="100000">
                                          <p:val>
                                            <p:strVal val="#ppt_x"/>
                                          </p:val>
                                        </p:tav>
                                      </p:tavLst>
                                    </p:anim>
                                    <p:anim calcmode="lin" valueType="num">
                                      <p:cBhvr>
                                        <p:cTn id="31" dur="500" fill="hold"/>
                                        <p:tgtEl>
                                          <p:spTgt spid="24"/>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16" presetClass="entr" presetSubtype="37"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barn(outVertical)">
                                      <p:cBhvr>
                                        <p:cTn id="35" dur="500"/>
                                        <p:tgtEl>
                                          <p:spTgt spid="25"/>
                                        </p:tgtEl>
                                      </p:cBhvr>
                                    </p:animEffect>
                                  </p:childTnLst>
                                </p:cTn>
                              </p:par>
                            </p:childTnLst>
                          </p:cTn>
                        </p:par>
                        <p:par>
                          <p:cTn id="36" fill="hold">
                            <p:stCondLst>
                              <p:cond delay="3500"/>
                            </p:stCondLst>
                            <p:childTnLst>
                              <p:par>
                                <p:cTn id="37" presetID="42" presetClass="entr" presetSubtype="0"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anim calcmode="lin" valueType="num">
                                      <p:cBhvr>
                                        <p:cTn id="40" dur="500" fill="hold"/>
                                        <p:tgtEl>
                                          <p:spTgt spid="26"/>
                                        </p:tgtEl>
                                        <p:attrNameLst>
                                          <p:attrName>ppt_x</p:attrName>
                                        </p:attrNameLst>
                                      </p:cBhvr>
                                      <p:tavLst>
                                        <p:tav tm="0">
                                          <p:val>
                                            <p:strVal val="#ppt_x"/>
                                          </p:val>
                                        </p:tav>
                                        <p:tav tm="100000">
                                          <p:val>
                                            <p:strVal val="#ppt_x"/>
                                          </p:val>
                                        </p:tav>
                                      </p:tavLst>
                                    </p:anim>
                                    <p:anim calcmode="lin" valueType="num">
                                      <p:cBhvr>
                                        <p:cTn id="41" dur="500" fill="hold"/>
                                        <p:tgtEl>
                                          <p:spTgt spid="26"/>
                                        </p:tgtEl>
                                        <p:attrNameLst>
                                          <p:attrName>ppt_y</p:attrName>
                                        </p:attrNameLst>
                                      </p:cBhvr>
                                      <p:tavLst>
                                        <p:tav tm="0">
                                          <p:val>
                                            <p:strVal val="#ppt_y+.1"/>
                                          </p:val>
                                        </p:tav>
                                        <p:tav tm="100000">
                                          <p:val>
                                            <p:strVal val="#ppt_y"/>
                                          </p:val>
                                        </p:tav>
                                      </p:tavLst>
                                    </p:anim>
                                  </p:childTnLst>
                                </p:cTn>
                              </p:par>
                            </p:childTnLst>
                          </p:cTn>
                        </p:par>
                        <p:par>
                          <p:cTn id="42" fill="hold">
                            <p:stCondLst>
                              <p:cond delay="4000"/>
                            </p:stCondLst>
                            <p:childTnLst>
                              <p:par>
                                <p:cTn id="43" presetID="16" presetClass="entr" presetSubtype="37"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arn(outVertical)">
                                      <p:cBhvr>
                                        <p:cTn id="45" dur="500"/>
                                        <p:tgtEl>
                                          <p:spTgt spid="27"/>
                                        </p:tgtEl>
                                      </p:cBhvr>
                                    </p:animEffect>
                                  </p:childTnLst>
                                </p:cTn>
                              </p:par>
                            </p:childTnLst>
                          </p:cTn>
                        </p:par>
                        <p:par>
                          <p:cTn id="46" fill="hold">
                            <p:stCondLst>
                              <p:cond delay="4500"/>
                            </p:stCondLst>
                            <p:childTnLst>
                              <p:par>
                                <p:cTn id="47" presetID="42" presetClass="entr" presetSubtype="0"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anim calcmode="lin" valueType="num">
                                      <p:cBhvr>
                                        <p:cTn id="50" dur="500" fill="hold"/>
                                        <p:tgtEl>
                                          <p:spTgt spid="28"/>
                                        </p:tgtEl>
                                        <p:attrNameLst>
                                          <p:attrName>ppt_x</p:attrName>
                                        </p:attrNameLst>
                                      </p:cBhvr>
                                      <p:tavLst>
                                        <p:tav tm="0">
                                          <p:val>
                                            <p:strVal val="#ppt_x"/>
                                          </p:val>
                                        </p:tav>
                                        <p:tav tm="100000">
                                          <p:val>
                                            <p:strVal val="#ppt_x"/>
                                          </p:val>
                                        </p:tav>
                                      </p:tavLst>
                                    </p:anim>
                                    <p:anim calcmode="lin" valueType="num">
                                      <p:cBhvr>
                                        <p:cTn id="51"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P spid="29" grpId="0"/>
      <p:bldP spid="30" grpId="0"/>
      <p:bldP spid="3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780303BD-6199-48DE-9532-B0D11FE5CBBF}"/>
              </a:ext>
            </a:extLst>
          </p:cNvPr>
          <p:cNvSpPr>
            <a:spLocks noChangeArrowheads="1"/>
          </p:cNvSpPr>
          <p:nvPr/>
        </p:nvSpPr>
        <p:spPr bwMode="auto">
          <a:xfrm>
            <a:off x="808095" y="0"/>
            <a:ext cx="483394" cy="482204"/>
          </a:xfrm>
          <a:prstGeom prst="rect">
            <a:avLst/>
          </a:prstGeom>
          <a:solidFill>
            <a:schemeClr val="accent1">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18" name="Rectangle 10">
            <a:extLst>
              <a:ext uri="{FF2B5EF4-FFF2-40B4-BE49-F238E27FC236}">
                <a16:creationId xmlns:a16="http://schemas.microsoft.com/office/drawing/2014/main" id="{ED58D0F7-10AA-4375-8609-F888015A95A7}"/>
              </a:ext>
            </a:extLst>
          </p:cNvPr>
          <p:cNvSpPr>
            <a:spLocks noChangeArrowheads="1"/>
          </p:cNvSpPr>
          <p:nvPr/>
        </p:nvSpPr>
        <p:spPr bwMode="auto">
          <a:xfrm>
            <a:off x="0" y="4690042"/>
            <a:ext cx="483394" cy="483394"/>
          </a:xfrm>
          <a:prstGeom prst="rect">
            <a:avLst/>
          </a:prstGeom>
          <a:solidFill>
            <a:schemeClr val="accent2">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19" name="Rectangle 11">
            <a:extLst>
              <a:ext uri="{FF2B5EF4-FFF2-40B4-BE49-F238E27FC236}">
                <a16:creationId xmlns:a16="http://schemas.microsoft.com/office/drawing/2014/main" id="{5F4012C6-B838-4D96-BDF6-7A9DC04F6C93}"/>
              </a:ext>
            </a:extLst>
          </p:cNvPr>
          <p:cNvSpPr>
            <a:spLocks noChangeArrowheads="1"/>
          </p:cNvSpPr>
          <p:nvPr/>
        </p:nvSpPr>
        <p:spPr bwMode="auto">
          <a:xfrm>
            <a:off x="8217104" y="0"/>
            <a:ext cx="484585" cy="482204"/>
          </a:xfrm>
          <a:prstGeom prst="rect">
            <a:avLst/>
          </a:prstGeom>
          <a:solidFill>
            <a:schemeClr val="accent3">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20" name="Rectangle 12">
            <a:extLst>
              <a:ext uri="{FF2B5EF4-FFF2-40B4-BE49-F238E27FC236}">
                <a16:creationId xmlns:a16="http://schemas.microsoft.com/office/drawing/2014/main" id="{30E96F17-CDBA-4D80-B0EC-C723623DEBC0}"/>
              </a:ext>
            </a:extLst>
          </p:cNvPr>
          <p:cNvSpPr>
            <a:spLocks noChangeArrowheads="1"/>
          </p:cNvSpPr>
          <p:nvPr/>
        </p:nvSpPr>
        <p:spPr bwMode="auto">
          <a:xfrm>
            <a:off x="8659416" y="4197812"/>
            <a:ext cx="484585" cy="483394"/>
          </a:xfrm>
          <a:prstGeom prst="rect">
            <a:avLst/>
          </a:prstGeom>
          <a:solidFill>
            <a:schemeClr val="accent4">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21" name="Rectangle 20">
            <a:extLst>
              <a:ext uri="{FF2B5EF4-FFF2-40B4-BE49-F238E27FC236}">
                <a16:creationId xmlns:a16="http://schemas.microsoft.com/office/drawing/2014/main" id="{5C385A3D-DA63-4EEC-95B7-3253A4B76E45}"/>
              </a:ext>
            </a:extLst>
          </p:cNvPr>
          <p:cNvSpPr/>
          <p:nvPr/>
        </p:nvSpPr>
        <p:spPr>
          <a:xfrm>
            <a:off x="1063134" y="2070026"/>
            <a:ext cx="3602553" cy="836126"/>
          </a:xfrm>
          <a:prstGeom prst="rect">
            <a:avLst/>
          </a:prstGeom>
        </p:spPr>
        <p:txBody>
          <a:bodyPr wrap="square">
            <a:spAutoFit/>
          </a:bodyPr>
          <a:lstStyle/>
          <a:p>
            <a:pPr>
              <a:lnSpc>
                <a:spcPct val="150000"/>
              </a:lnSpc>
            </a:pPr>
            <a:r>
              <a:rPr lang="id-ID" sz="825" dirty="0">
                <a:solidFill>
                  <a:schemeClr val="tx1">
                    <a:lumMod val="50000"/>
                    <a:lumOff val="50000"/>
                  </a:schemeClr>
                </a:solidFill>
              </a:rPr>
              <a:t>On november 13, felix unger was asked to remove himself from his place of residence. That request came from his wife. Deep down, he knew she was right, but he also knew that someday, he would return to her. With nowhere else to go</a:t>
            </a:r>
          </a:p>
        </p:txBody>
      </p:sp>
      <p:sp>
        <p:nvSpPr>
          <p:cNvPr id="23" name="TextBox 22">
            <a:extLst>
              <a:ext uri="{FF2B5EF4-FFF2-40B4-BE49-F238E27FC236}">
                <a16:creationId xmlns:a16="http://schemas.microsoft.com/office/drawing/2014/main" id="{73AB5978-6057-49DC-A182-2E675DC6D8A0}"/>
              </a:ext>
            </a:extLst>
          </p:cNvPr>
          <p:cNvSpPr txBox="1"/>
          <p:nvPr/>
        </p:nvSpPr>
        <p:spPr>
          <a:xfrm>
            <a:off x="1049792" y="890352"/>
            <a:ext cx="3522209" cy="461665"/>
          </a:xfrm>
          <a:prstGeom prst="rect">
            <a:avLst/>
          </a:prstGeom>
          <a:noFill/>
        </p:spPr>
        <p:txBody>
          <a:bodyPr wrap="square" rtlCol="0">
            <a:spAutoFit/>
          </a:bodyPr>
          <a:lstStyle/>
          <a:p>
            <a:r>
              <a:rPr lang="en-US" sz="2400" dirty="0">
                <a:solidFill>
                  <a:schemeClr val="accent3"/>
                </a:solidFill>
                <a:latin typeface="+mj-lt"/>
              </a:rPr>
              <a:t>INFOGRAPHIC</a:t>
            </a:r>
            <a:r>
              <a:rPr lang="en-US" sz="2400" dirty="0">
                <a:solidFill>
                  <a:schemeClr val="tx1">
                    <a:lumMod val="85000"/>
                    <a:lumOff val="15000"/>
                  </a:schemeClr>
                </a:solidFill>
                <a:latin typeface="+mj-lt"/>
              </a:rPr>
              <a:t> SWOT</a:t>
            </a:r>
          </a:p>
        </p:txBody>
      </p:sp>
      <p:sp>
        <p:nvSpPr>
          <p:cNvPr id="24" name="Rectangle 23">
            <a:extLst>
              <a:ext uri="{FF2B5EF4-FFF2-40B4-BE49-F238E27FC236}">
                <a16:creationId xmlns:a16="http://schemas.microsoft.com/office/drawing/2014/main" id="{1BA1C12B-2B77-4AEF-BBE1-0CE6EF0884A4}"/>
              </a:ext>
            </a:extLst>
          </p:cNvPr>
          <p:cNvSpPr/>
          <p:nvPr/>
        </p:nvSpPr>
        <p:spPr>
          <a:xfrm>
            <a:off x="1063135" y="1839194"/>
            <a:ext cx="1266419" cy="253916"/>
          </a:xfrm>
          <a:prstGeom prst="rect">
            <a:avLst/>
          </a:prstGeom>
          <a:noFill/>
        </p:spPr>
        <p:txBody>
          <a:bodyPr wrap="square">
            <a:spAutoFit/>
          </a:bodyPr>
          <a:lstStyle/>
          <a:p>
            <a:r>
              <a:rPr lang="en-US" sz="1050" b="1" dirty="0">
                <a:solidFill>
                  <a:schemeClr val="tx1">
                    <a:lumMod val="85000"/>
                    <a:lumOff val="15000"/>
                  </a:schemeClr>
                </a:solidFill>
                <a:latin typeface="+mj-lt"/>
              </a:rPr>
              <a:t>Subtitle Here</a:t>
            </a:r>
          </a:p>
        </p:txBody>
      </p:sp>
      <p:grpSp>
        <p:nvGrpSpPr>
          <p:cNvPr id="2" name="Group 1">
            <a:extLst>
              <a:ext uri="{FF2B5EF4-FFF2-40B4-BE49-F238E27FC236}">
                <a16:creationId xmlns:a16="http://schemas.microsoft.com/office/drawing/2014/main" id="{9FAEB11E-447E-4B92-8CE1-08A46A50C025}"/>
              </a:ext>
            </a:extLst>
          </p:cNvPr>
          <p:cNvGrpSpPr/>
          <p:nvPr/>
        </p:nvGrpSpPr>
        <p:grpSpPr>
          <a:xfrm>
            <a:off x="5168275" y="1552255"/>
            <a:ext cx="3043402" cy="3037055"/>
            <a:chOff x="6891033" y="2069672"/>
            <a:chExt cx="4057869" cy="4049407"/>
          </a:xfrm>
        </p:grpSpPr>
        <p:sp>
          <p:nvSpPr>
            <p:cNvPr id="12" name="Oval 12">
              <a:extLst>
                <a:ext uri="{FF2B5EF4-FFF2-40B4-BE49-F238E27FC236}">
                  <a16:creationId xmlns:a16="http://schemas.microsoft.com/office/drawing/2014/main" id="{CB34A833-C0B1-43AA-9FC0-F2CFA1F7C3F2}"/>
                </a:ext>
              </a:extLst>
            </p:cNvPr>
            <p:cNvSpPr>
              <a:spLocks noChangeArrowheads="1"/>
            </p:cNvSpPr>
            <p:nvPr/>
          </p:nvSpPr>
          <p:spPr bwMode="auto">
            <a:xfrm>
              <a:off x="6897446" y="4269851"/>
              <a:ext cx="1852687" cy="1849228"/>
            </a:xfrm>
            <a:prstGeom prst="ellipse">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1" name="Oval 11">
              <a:extLst>
                <a:ext uri="{FF2B5EF4-FFF2-40B4-BE49-F238E27FC236}">
                  <a16:creationId xmlns:a16="http://schemas.microsoft.com/office/drawing/2014/main" id="{3F87F878-22AA-498A-827A-8CCBC3C46FF2}"/>
                </a:ext>
              </a:extLst>
            </p:cNvPr>
            <p:cNvSpPr>
              <a:spLocks noChangeArrowheads="1"/>
            </p:cNvSpPr>
            <p:nvPr/>
          </p:nvSpPr>
          <p:spPr bwMode="auto">
            <a:xfrm>
              <a:off x="9084679" y="4269851"/>
              <a:ext cx="1850380" cy="1849228"/>
            </a:xfrm>
            <a:prstGeom prst="ellipse">
              <a:avLst/>
            </a:pr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0" name="Oval 10">
              <a:extLst>
                <a:ext uri="{FF2B5EF4-FFF2-40B4-BE49-F238E27FC236}">
                  <a16:creationId xmlns:a16="http://schemas.microsoft.com/office/drawing/2014/main" id="{CE5D4509-EB73-4AA8-B661-483CCC324811}"/>
                </a:ext>
              </a:extLst>
            </p:cNvPr>
            <p:cNvSpPr>
              <a:spLocks noChangeArrowheads="1"/>
            </p:cNvSpPr>
            <p:nvPr/>
          </p:nvSpPr>
          <p:spPr bwMode="auto">
            <a:xfrm>
              <a:off x="9084679" y="2076850"/>
              <a:ext cx="1850380" cy="1849228"/>
            </a:xfrm>
            <a:prstGeom prst="ellipse">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5" name="Freeform 5">
              <a:extLst>
                <a:ext uri="{FF2B5EF4-FFF2-40B4-BE49-F238E27FC236}">
                  <a16:creationId xmlns:a16="http://schemas.microsoft.com/office/drawing/2014/main" id="{8C75C058-230A-4561-A848-2A8D6856C68D}"/>
                </a:ext>
              </a:extLst>
            </p:cNvPr>
            <p:cNvSpPr>
              <a:spLocks/>
            </p:cNvSpPr>
            <p:nvPr/>
          </p:nvSpPr>
          <p:spPr bwMode="auto">
            <a:xfrm>
              <a:off x="6897446" y="4097964"/>
              <a:ext cx="4051456" cy="0"/>
            </a:xfrm>
            <a:custGeom>
              <a:avLst/>
              <a:gdLst>
                <a:gd name="T0" fmla="*/ 0 w 3512"/>
                <a:gd name="T1" fmla="*/ 3512 w 3512"/>
                <a:gd name="T2" fmla="*/ 0 w 3512"/>
              </a:gdLst>
              <a:ahLst/>
              <a:cxnLst>
                <a:cxn ang="0">
                  <a:pos x="T0" y="0"/>
                </a:cxn>
                <a:cxn ang="0">
                  <a:pos x="T1" y="0"/>
                </a:cxn>
                <a:cxn ang="0">
                  <a:pos x="T2" y="0"/>
                </a:cxn>
              </a:cxnLst>
              <a:rect l="0" t="0" r="r" b="b"/>
              <a:pathLst>
                <a:path w="3512">
                  <a:moveTo>
                    <a:pt x="0" y="0"/>
                  </a:moveTo>
                  <a:lnTo>
                    <a:pt x="351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6" name="Line 6">
              <a:extLst>
                <a:ext uri="{FF2B5EF4-FFF2-40B4-BE49-F238E27FC236}">
                  <a16:creationId xmlns:a16="http://schemas.microsoft.com/office/drawing/2014/main" id="{C10D50AC-44ED-415F-AE2E-04D57A48A388}"/>
                </a:ext>
              </a:extLst>
            </p:cNvPr>
            <p:cNvSpPr>
              <a:spLocks noChangeShapeType="1"/>
            </p:cNvSpPr>
            <p:nvPr/>
          </p:nvSpPr>
          <p:spPr bwMode="auto">
            <a:xfrm>
              <a:off x="6897446" y="4097964"/>
              <a:ext cx="4051456" cy="0"/>
            </a:xfrm>
            <a:prstGeom prst="line">
              <a:avLst/>
            </a:prstGeom>
            <a:noFill/>
            <a:ln w="73025" cap="flat">
              <a:solidFill>
                <a:srgbClr val="B0B0B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a:p>
          </p:txBody>
        </p:sp>
        <p:sp>
          <p:nvSpPr>
            <p:cNvPr id="7" name="Freeform 7">
              <a:extLst>
                <a:ext uri="{FF2B5EF4-FFF2-40B4-BE49-F238E27FC236}">
                  <a16:creationId xmlns:a16="http://schemas.microsoft.com/office/drawing/2014/main" id="{2308DF39-5DD3-4854-BB43-371689DAF8BE}"/>
                </a:ext>
              </a:extLst>
            </p:cNvPr>
            <p:cNvSpPr>
              <a:spLocks/>
            </p:cNvSpPr>
            <p:nvPr/>
          </p:nvSpPr>
          <p:spPr bwMode="auto">
            <a:xfrm>
              <a:off x="8923174" y="2076850"/>
              <a:ext cx="0" cy="4042228"/>
            </a:xfrm>
            <a:custGeom>
              <a:avLst/>
              <a:gdLst>
                <a:gd name="T0" fmla="*/ 0 h 3504"/>
                <a:gd name="T1" fmla="*/ 3504 h 3504"/>
                <a:gd name="T2" fmla="*/ 0 h 3504"/>
              </a:gdLst>
              <a:ahLst/>
              <a:cxnLst>
                <a:cxn ang="0">
                  <a:pos x="0" y="T0"/>
                </a:cxn>
                <a:cxn ang="0">
                  <a:pos x="0" y="T1"/>
                </a:cxn>
                <a:cxn ang="0">
                  <a:pos x="0" y="T2"/>
                </a:cxn>
              </a:cxnLst>
              <a:rect l="0" t="0" r="r" b="b"/>
              <a:pathLst>
                <a:path h="3504">
                  <a:moveTo>
                    <a:pt x="0" y="0"/>
                  </a:moveTo>
                  <a:lnTo>
                    <a:pt x="0" y="350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8" name="Line 8">
              <a:extLst>
                <a:ext uri="{FF2B5EF4-FFF2-40B4-BE49-F238E27FC236}">
                  <a16:creationId xmlns:a16="http://schemas.microsoft.com/office/drawing/2014/main" id="{4AFB3CE1-38CD-4F9C-9718-E3DF795DDC4B}"/>
                </a:ext>
              </a:extLst>
            </p:cNvPr>
            <p:cNvSpPr>
              <a:spLocks noChangeShapeType="1"/>
            </p:cNvSpPr>
            <p:nvPr/>
          </p:nvSpPr>
          <p:spPr bwMode="auto">
            <a:xfrm>
              <a:off x="8923174" y="2076850"/>
              <a:ext cx="0" cy="4042228"/>
            </a:xfrm>
            <a:prstGeom prst="line">
              <a:avLst/>
            </a:prstGeom>
            <a:noFill/>
            <a:ln w="73025" cap="flat">
              <a:solidFill>
                <a:srgbClr val="B0B0B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a:p>
          </p:txBody>
        </p:sp>
        <p:sp>
          <p:nvSpPr>
            <p:cNvPr id="9" name="Oval 9">
              <a:extLst>
                <a:ext uri="{FF2B5EF4-FFF2-40B4-BE49-F238E27FC236}">
                  <a16:creationId xmlns:a16="http://schemas.microsoft.com/office/drawing/2014/main" id="{8D21AFCD-86A6-41A5-B91F-65971F898AF3}"/>
                </a:ext>
              </a:extLst>
            </p:cNvPr>
            <p:cNvSpPr>
              <a:spLocks noChangeArrowheads="1"/>
            </p:cNvSpPr>
            <p:nvPr/>
          </p:nvSpPr>
          <p:spPr bwMode="auto">
            <a:xfrm>
              <a:off x="6897446" y="2076850"/>
              <a:ext cx="1852687" cy="184922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a:p>
          </p:txBody>
        </p:sp>
        <p:grpSp>
          <p:nvGrpSpPr>
            <p:cNvPr id="39" name="Group 38">
              <a:extLst>
                <a:ext uri="{FF2B5EF4-FFF2-40B4-BE49-F238E27FC236}">
                  <a16:creationId xmlns:a16="http://schemas.microsoft.com/office/drawing/2014/main" id="{E32A07EE-6AA2-455D-B594-E250B823D1EE}"/>
                </a:ext>
              </a:extLst>
            </p:cNvPr>
            <p:cNvGrpSpPr/>
            <p:nvPr/>
          </p:nvGrpSpPr>
          <p:grpSpPr>
            <a:xfrm>
              <a:off x="6891033" y="2079252"/>
              <a:ext cx="518477" cy="518477"/>
              <a:chOff x="6724405" y="2069672"/>
              <a:chExt cx="518477" cy="518477"/>
            </a:xfrm>
          </p:grpSpPr>
          <p:sp>
            <p:nvSpPr>
              <p:cNvPr id="4" name="Oval 3">
                <a:extLst>
                  <a:ext uri="{FF2B5EF4-FFF2-40B4-BE49-F238E27FC236}">
                    <a16:creationId xmlns:a16="http://schemas.microsoft.com/office/drawing/2014/main" id="{D712D8A4-CA72-470A-9E1B-E0BC93AE68D2}"/>
                  </a:ext>
                </a:extLst>
              </p:cNvPr>
              <p:cNvSpPr/>
              <p:nvPr/>
            </p:nvSpPr>
            <p:spPr>
              <a:xfrm>
                <a:off x="6724405" y="2069672"/>
                <a:ext cx="518477" cy="5184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3" name="Freeform 13">
                <a:extLst>
                  <a:ext uri="{FF2B5EF4-FFF2-40B4-BE49-F238E27FC236}">
                    <a16:creationId xmlns:a16="http://schemas.microsoft.com/office/drawing/2014/main" id="{58C2DE54-A56F-4CD5-9C16-3DC56C3CC6FD}"/>
                  </a:ext>
                </a:extLst>
              </p:cNvPr>
              <p:cNvSpPr>
                <a:spLocks/>
              </p:cNvSpPr>
              <p:nvPr/>
            </p:nvSpPr>
            <p:spPr bwMode="auto">
              <a:xfrm>
                <a:off x="6893488" y="2181936"/>
                <a:ext cx="169962" cy="254669"/>
              </a:xfrm>
              <a:custGeom>
                <a:avLst/>
                <a:gdLst>
                  <a:gd name="T0" fmla="*/ 21 w 319"/>
                  <a:gd name="T1" fmla="*/ 364 h 479"/>
                  <a:gd name="T2" fmla="*/ 138 w 319"/>
                  <a:gd name="T3" fmla="*/ 393 h 479"/>
                  <a:gd name="T4" fmla="*/ 211 w 319"/>
                  <a:gd name="T5" fmla="*/ 342 h 479"/>
                  <a:gd name="T6" fmla="*/ 133 w 319"/>
                  <a:gd name="T7" fmla="*/ 277 h 479"/>
                  <a:gd name="T8" fmla="*/ 6 w 319"/>
                  <a:gd name="T9" fmla="*/ 140 h 479"/>
                  <a:gd name="T10" fmla="*/ 182 w 319"/>
                  <a:gd name="T11" fmla="*/ 0 h 479"/>
                  <a:gd name="T12" fmla="*/ 300 w 319"/>
                  <a:gd name="T13" fmla="*/ 23 h 479"/>
                  <a:gd name="T14" fmla="*/ 277 w 319"/>
                  <a:gd name="T15" fmla="*/ 108 h 479"/>
                  <a:gd name="T16" fmla="*/ 180 w 319"/>
                  <a:gd name="T17" fmla="*/ 86 h 479"/>
                  <a:gd name="T18" fmla="*/ 112 w 319"/>
                  <a:gd name="T19" fmla="*/ 131 h 479"/>
                  <a:gd name="T20" fmla="*/ 198 w 319"/>
                  <a:gd name="T21" fmla="*/ 196 h 479"/>
                  <a:gd name="T22" fmla="*/ 319 w 319"/>
                  <a:gd name="T23" fmla="*/ 335 h 479"/>
                  <a:gd name="T24" fmla="*/ 131 w 319"/>
                  <a:gd name="T25" fmla="*/ 479 h 479"/>
                  <a:gd name="T26" fmla="*/ 0 w 319"/>
                  <a:gd name="T27" fmla="*/ 451 h 479"/>
                  <a:gd name="T28" fmla="*/ 21 w 319"/>
                  <a:gd name="T29" fmla="*/ 36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9" h="479">
                    <a:moveTo>
                      <a:pt x="21" y="364"/>
                    </a:moveTo>
                    <a:cubicBezTo>
                      <a:pt x="49" y="378"/>
                      <a:pt x="93" y="393"/>
                      <a:pt x="138" y="393"/>
                    </a:cubicBezTo>
                    <a:cubicBezTo>
                      <a:pt x="186" y="393"/>
                      <a:pt x="211" y="373"/>
                      <a:pt x="211" y="342"/>
                    </a:cubicBezTo>
                    <a:cubicBezTo>
                      <a:pt x="211" y="313"/>
                      <a:pt x="189" y="297"/>
                      <a:pt x="133" y="277"/>
                    </a:cubicBezTo>
                    <a:cubicBezTo>
                      <a:pt x="56" y="250"/>
                      <a:pt x="6" y="207"/>
                      <a:pt x="6" y="140"/>
                    </a:cubicBezTo>
                    <a:cubicBezTo>
                      <a:pt x="6" y="60"/>
                      <a:pt x="72" y="0"/>
                      <a:pt x="182" y="0"/>
                    </a:cubicBezTo>
                    <a:cubicBezTo>
                      <a:pt x="234" y="0"/>
                      <a:pt x="273" y="11"/>
                      <a:pt x="300" y="23"/>
                    </a:cubicBezTo>
                    <a:cubicBezTo>
                      <a:pt x="277" y="108"/>
                      <a:pt x="277" y="108"/>
                      <a:pt x="277" y="108"/>
                    </a:cubicBezTo>
                    <a:cubicBezTo>
                      <a:pt x="258" y="99"/>
                      <a:pt x="225" y="86"/>
                      <a:pt x="180" y="86"/>
                    </a:cubicBezTo>
                    <a:cubicBezTo>
                      <a:pt x="134" y="86"/>
                      <a:pt x="112" y="106"/>
                      <a:pt x="112" y="131"/>
                    </a:cubicBezTo>
                    <a:cubicBezTo>
                      <a:pt x="112" y="160"/>
                      <a:pt x="138" y="173"/>
                      <a:pt x="198" y="196"/>
                    </a:cubicBezTo>
                    <a:cubicBezTo>
                      <a:pt x="280" y="226"/>
                      <a:pt x="319" y="269"/>
                      <a:pt x="319" y="335"/>
                    </a:cubicBezTo>
                    <a:cubicBezTo>
                      <a:pt x="319" y="413"/>
                      <a:pt x="259" y="479"/>
                      <a:pt x="131" y="479"/>
                    </a:cubicBezTo>
                    <a:cubicBezTo>
                      <a:pt x="78" y="479"/>
                      <a:pt x="26" y="465"/>
                      <a:pt x="0" y="451"/>
                    </a:cubicBezTo>
                    <a:lnTo>
                      <a:pt x="21" y="3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40" name="Group 39">
              <a:extLst>
                <a:ext uri="{FF2B5EF4-FFF2-40B4-BE49-F238E27FC236}">
                  <a16:creationId xmlns:a16="http://schemas.microsoft.com/office/drawing/2014/main" id="{B4B69B8E-05A8-4419-B5C0-E11C9662412F}"/>
                </a:ext>
              </a:extLst>
            </p:cNvPr>
            <p:cNvGrpSpPr/>
            <p:nvPr/>
          </p:nvGrpSpPr>
          <p:grpSpPr>
            <a:xfrm>
              <a:off x="10399278" y="2069672"/>
              <a:ext cx="518477" cy="518477"/>
              <a:chOff x="10410170" y="2069672"/>
              <a:chExt cx="518477" cy="518477"/>
            </a:xfrm>
          </p:grpSpPr>
          <p:sp>
            <p:nvSpPr>
              <p:cNvPr id="25" name="Oval 24">
                <a:extLst>
                  <a:ext uri="{FF2B5EF4-FFF2-40B4-BE49-F238E27FC236}">
                    <a16:creationId xmlns:a16="http://schemas.microsoft.com/office/drawing/2014/main" id="{C085F1C1-F51B-4643-A3D7-C27B79655D0C}"/>
                  </a:ext>
                </a:extLst>
              </p:cNvPr>
              <p:cNvSpPr/>
              <p:nvPr/>
            </p:nvSpPr>
            <p:spPr>
              <a:xfrm>
                <a:off x="10410170" y="2069672"/>
                <a:ext cx="518477" cy="51847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4" name="Freeform 14">
                <a:extLst>
                  <a:ext uri="{FF2B5EF4-FFF2-40B4-BE49-F238E27FC236}">
                    <a16:creationId xmlns:a16="http://schemas.microsoft.com/office/drawing/2014/main" id="{018B3BD2-DC79-42CC-A30C-24CCC1C4A358}"/>
                  </a:ext>
                </a:extLst>
              </p:cNvPr>
              <p:cNvSpPr>
                <a:spLocks/>
              </p:cNvSpPr>
              <p:nvPr/>
            </p:nvSpPr>
            <p:spPr bwMode="auto">
              <a:xfrm>
                <a:off x="10511234" y="2205140"/>
                <a:ext cx="316348" cy="247541"/>
              </a:xfrm>
              <a:custGeom>
                <a:avLst/>
                <a:gdLst>
                  <a:gd name="T0" fmla="*/ 110 w 593"/>
                  <a:gd name="T1" fmla="*/ 465 h 465"/>
                  <a:gd name="T2" fmla="*/ 0 w 593"/>
                  <a:gd name="T3" fmla="*/ 0 h 465"/>
                  <a:gd name="T4" fmla="*/ 112 w 593"/>
                  <a:gd name="T5" fmla="*/ 0 h 465"/>
                  <a:gd name="T6" fmla="*/ 148 w 593"/>
                  <a:gd name="T7" fmla="*/ 192 h 465"/>
                  <a:gd name="T8" fmla="*/ 175 w 593"/>
                  <a:gd name="T9" fmla="*/ 354 h 465"/>
                  <a:gd name="T10" fmla="*/ 177 w 593"/>
                  <a:gd name="T11" fmla="*/ 354 h 465"/>
                  <a:gd name="T12" fmla="*/ 207 w 593"/>
                  <a:gd name="T13" fmla="*/ 190 h 465"/>
                  <a:gd name="T14" fmla="*/ 246 w 593"/>
                  <a:gd name="T15" fmla="*/ 0 h 465"/>
                  <a:gd name="T16" fmla="*/ 358 w 593"/>
                  <a:gd name="T17" fmla="*/ 0 h 465"/>
                  <a:gd name="T18" fmla="*/ 395 w 593"/>
                  <a:gd name="T19" fmla="*/ 196 h 465"/>
                  <a:gd name="T20" fmla="*/ 420 w 593"/>
                  <a:gd name="T21" fmla="*/ 352 h 465"/>
                  <a:gd name="T22" fmla="*/ 421 w 593"/>
                  <a:gd name="T23" fmla="*/ 352 h 465"/>
                  <a:gd name="T24" fmla="*/ 448 w 593"/>
                  <a:gd name="T25" fmla="*/ 190 h 465"/>
                  <a:gd name="T26" fmla="*/ 486 w 593"/>
                  <a:gd name="T27" fmla="*/ 0 h 465"/>
                  <a:gd name="T28" fmla="*/ 593 w 593"/>
                  <a:gd name="T29" fmla="*/ 0 h 465"/>
                  <a:gd name="T30" fmla="*/ 473 w 593"/>
                  <a:gd name="T31" fmla="*/ 465 h 465"/>
                  <a:gd name="T32" fmla="*/ 359 w 593"/>
                  <a:gd name="T33" fmla="*/ 465 h 465"/>
                  <a:gd name="T34" fmla="*/ 320 w 593"/>
                  <a:gd name="T35" fmla="*/ 265 h 465"/>
                  <a:gd name="T36" fmla="*/ 298 w 593"/>
                  <a:gd name="T37" fmla="*/ 121 h 465"/>
                  <a:gd name="T38" fmla="*/ 297 w 593"/>
                  <a:gd name="T39" fmla="*/ 121 h 465"/>
                  <a:gd name="T40" fmla="*/ 270 w 593"/>
                  <a:gd name="T41" fmla="*/ 265 h 465"/>
                  <a:gd name="T42" fmla="*/ 226 w 593"/>
                  <a:gd name="T43" fmla="*/ 465 h 465"/>
                  <a:gd name="T44" fmla="*/ 110 w 593"/>
                  <a:gd name="T45" fmla="*/ 465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3" h="465">
                    <a:moveTo>
                      <a:pt x="110" y="465"/>
                    </a:moveTo>
                    <a:cubicBezTo>
                      <a:pt x="0" y="0"/>
                      <a:pt x="0" y="0"/>
                      <a:pt x="0" y="0"/>
                    </a:cubicBezTo>
                    <a:cubicBezTo>
                      <a:pt x="112" y="0"/>
                      <a:pt x="112" y="0"/>
                      <a:pt x="112" y="0"/>
                    </a:cubicBezTo>
                    <a:cubicBezTo>
                      <a:pt x="148" y="192"/>
                      <a:pt x="148" y="192"/>
                      <a:pt x="148" y="192"/>
                    </a:cubicBezTo>
                    <a:cubicBezTo>
                      <a:pt x="158" y="247"/>
                      <a:pt x="168" y="307"/>
                      <a:pt x="175" y="354"/>
                    </a:cubicBezTo>
                    <a:cubicBezTo>
                      <a:pt x="177" y="354"/>
                      <a:pt x="177" y="354"/>
                      <a:pt x="177" y="354"/>
                    </a:cubicBezTo>
                    <a:cubicBezTo>
                      <a:pt x="184" y="303"/>
                      <a:pt x="195" y="247"/>
                      <a:pt x="207" y="190"/>
                    </a:cubicBezTo>
                    <a:cubicBezTo>
                      <a:pt x="246" y="0"/>
                      <a:pt x="246" y="0"/>
                      <a:pt x="246" y="0"/>
                    </a:cubicBezTo>
                    <a:cubicBezTo>
                      <a:pt x="358" y="0"/>
                      <a:pt x="358" y="0"/>
                      <a:pt x="358" y="0"/>
                    </a:cubicBezTo>
                    <a:cubicBezTo>
                      <a:pt x="395" y="196"/>
                      <a:pt x="395" y="196"/>
                      <a:pt x="395" y="196"/>
                    </a:cubicBezTo>
                    <a:cubicBezTo>
                      <a:pt x="406" y="250"/>
                      <a:pt x="413" y="300"/>
                      <a:pt x="420" y="352"/>
                    </a:cubicBezTo>
                    <a:cubicBezTo>
                      <a:pt x="421" y="352"/>
                      <a:pt x="421" y="352"/>
                      <a:pt x="421" y="352"/>
                    </a:cubicBezTo>
                    <a:cubicBezTo>
                      <a:pt x="428" y="300"/>
                      <a:pt x="439" y="245"/>
                      <a:pt x="448" y="190"/>
                    </a:cubicBezTo>
                    <a:cubicBezTo>
                      <a:pt x="486" y="0"/>
                      <a:pt x="486" y="0"/>
                      <a:pt x="486" y="0"/>
                    </a:cubicBezTo>
                    <a:cubicBezTo>
                      <a:pt x="593" y="0"/>
                      <a:pt x="593" y="0"/>
                      <a:pt x="593" y="0"/>
                    </a:cubicBezTo>
                    <a:cubicBezTo>
                      <a:pt x="473" y="465"/>
                      <a:pt x="473" y="465"/>
                      <a:pt x="473" y="465"/>
                    </a:cubicBezTo>
                    <a:cubicBezTo>
                      <a:pt x="359" y="465"/>
                      <a:pt x="359" y="465"/>
                      <a:pt x="359" y="465"/>
                    </a:cubicBezTo>
                    <a:cubicBezTo>
                      <a:pt x="320" y="265"/>
                      <a:pt x="320" y="265"/>
                      <a:pt x="320" y="265"/>
                    </a:cubicBezTo>
                    <a:cubicBezTo>
                      <a:pt x="311" y="218"/>
                      <a:pt x="304" y="174"/>
                      <a:pt x="298" y="121"/>
                    </a:cubicBezTo>
                    <a:cubicBezTo>
                      <a:pt x="297" y="121"/>
                      <a:pt x="297" y="121"/>
                      <a:pt x="297" y="121"/>
                    </a:cubicBezTo>
                    <a:cubicBezTo>
                      <a:pt x="288" y="174"/>
                      <a:pt x="281" y="218"/>
                      <a:pt x="270" y="265"/>
                    </a:cubicBezTo>
                    <a:cubicBezTo>
                      <a:pt x="226" y="465"/>
                      <a:pt x="226" y="465"/>
                      <a:pt x="226" y="465"/>
                    </a:cubicBezTo>
                    <a:lnTo>
                      <a:pt x="110" y="4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37" name="Group 36">
              <a:extLst>
                <a:ext uri="{FF2B5EF4-FFF2-40B4-BE49-F238E27FC236}">
                  <a16:creationId xmlns:a16="http://schemas.microsoft.com/office/drawing/2014/main" id="{66C4F003-A039-40E2-983A-9601E17275BB}"/>
                </a:ext>
              </a:extLst>
            </p:cNvPr>
            <p:cNvGrpSpPr/>
            <p:nvPr/>
          </p:nvGrpSpPr>
          <p:grpSpPr>
            <a:xfrm>
              <a:off x="6891034" y="4219952"/>
              <a:ext cx="518477" cy="518477"/>
              <a:chOff x="6724405" y="4268698"/>
              <a:chExt cx="518477" cy="518477"/>
            </a:xfrm>
          </p:grpSpPr>
          <p:sp>
            <p:nvSpPr>
              <p:cNvPr id="26" name="Oval 25">
                <a:extLst>
                  <a:ext uri="{FF2B5EF4-FFF2-40B4-BE49-F238E27FC236}">
                    <a16:creationId xmlns:a16="http://schemas.microsoft.com/office/drawing/2014/main" id="{BCE63985-3528-47B5-BC61-7037569FC438}"/>
                  </a:ext>
                </a:extLst>
              </p:cNvPr>
              <p:cNvSpPr/>
              <p:nvPr/>
            </p:nvSpPr>
            <p:spPr>
              <a:xfrm>
                <a:off x="6724405" y="4268698"/>
                <a:ext cx="518477" cy="51847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5" name="Freeform 15">
                <a:extLst>
                  <a:ext uri="{FF2B5EF4-FFF2-40B4-BE49-F238E27FC236}">
                    <a16:creationId xmlns:a16="http://schemas.microsoft.com/office/drawing/2014/main" id="{288FBA62-A227-4DC7-9C07-D7A566088EEF}"/>
                  </a:ext>
                </a:extLst>
              </p:cNvPr>
              <p:cNvSpPr>
                <a:spLocks noEditPoints="1"/>
              </p:cNvSpPr>
              <p:nvPr/>
            </p:nvSpPr>
            <p:spPr bwMode="auto">
              <a:xfrm>
                <a:off x="6864396" y="4400327"/>
                <a:ext cx="238495" cy="255217"/>
              </a:xfrm>
              <a:custGeom>
                <a:avLst/>
                <a:gdLst>
                  <a:gd name="T0" fmla="*/ 447 w 447"/>
                  <a:gd name="T1" fmla="*/ 235 h 480"/>
                  <a:gd name="T2" fmla="*/ 218 w 447"/>
                  <a:gd name="T3" fmla="*/ 480 h 480"/>
                  <a:gd name="T4" fmla="*/ 0 w 447"/>
                  <a:gd name="T5" fmla="*/ 243 h 480"/>
                  <a:gd name="T6" fmla="*/ 226 w 447"/>
                  <a:gd name="T7" fmla="*/ 0 h 480"/>
                  <a:gd name="T8" fmla="*/ 447 w 447"/>
                  <a:gd name="T9" fmla="*/ 235 h 480"/>
                  <a:gd name="T10" fmla="*/ 111 w 447"/>
                  <a:gd name="T11" fmla="*/ 241 h 480"/>
                  <a:gd name="T12" fmla="*/ 224 w 447"/>
                  <a:gd name="T13" fmla="*/ 396 h 480"/>
                  <a:gd name="T14" fmla="*/ 336 w 447"/>
                  <a:gd name="T15" fmla="*/ 238 h 480"/>
                  <a:gd name="T16" fmla="*/ 223 w 447"/>
                  <a:gd name="T17" fmla="*/ 83 h 480"/>
                  <a:gd name="T18" fmla="*/ 111 w 447"/>
                  <a:gd name="T19" fmla="*/ 241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480">
                    <a:moveTo>
                      <a:pt x="447" y="235"/>
                    </a:moveTo>
                    <a:cubicBezTo>
                      <a:pt x="447" y="387"/>
                      <a:pt x="354" y="480"/>
                      <a:pt x="218" y="480"/>
                    </a:cubicBezTo>
                    <a:cubicBezTo>
                      <a:pt x="80" y="480"/>
                      <a:pt x="0" y="376"/>
                      <a:pt x="0" y="243"/>
                    </a:cubicBezTo>
                    <a:cubicBezTo>
                      <a:pt x="0" y="104"/>
                      <a:pt x="89" y="0"/>
                      <a:pt x="226" y="0"/>
                    </a:cubicBezTo>
                    <a:cubicBezTo>
                      <a:pt x="369" y="0"/>
                      <a:pt x="447" y="107"/>
                      <a:pt x="447" y="235"/>
                    </a:cubicBezTo>
                    <a:close/>
                    <a:moveTo>
                      <a:pt x="111" y="241"/>
                    </a:moveTo>
                    <a:cubicBezTo>
                      <a:pt x="111" y="332"/>
                      <a:pt x="154" y="396"/>
                      <a:pt x="224" y="396"/>
                    </a:cubicBezTo>
                    <a:cubicBezTo>
                      <a:pt x="295" y="396"/>
                      <a:pt x="336" y="329"/>
                      <a:pt x="336" y="238"/>
                    </a:cubicBezTo>
                    <a:cubicBezTo>
                      <a:pt x="336" y="155"/>
                      <a:pt x="296" y="83"/>
                      <a:pt x="223" y="83"/>
                    </a:cubicBezTo>
                    <a:cubicBezTo>
                      <a:pt x="152" y="83"/>
                      <a:pt x="111" y="151"/>
                      <a:pt x="111" y="2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grpSp>
        <p:grpSp>
          <p:nvGrpSpPr>
            <p:cNvPr id="38" name="Group 37">
              <a:extLst>
                <a:ext uri="{FF2B5EF4-FFF2-40B4-BE49-F238E27FC236}">
                  <a16:creationId xmlns:a16="http://schemas.microsoft.com/office/drawing/2014/main" id="{C3EDC289-62E3-4FAB-8E50-983072041840}"/>
                </a:ext>
              </a:extLst>
            </p:cNvPr>
            <p:cNvGrpSpPr/>
            <p:nvPr/>
          </p:nvGrpSpPr>
          <p:grpSpPr>
            <a:xfrm>
              <a:off x="10399278" y="4219952"/>
              <a:ext cx="518477" cy="518477"/>
              <a:chOff x="10410170" y="4268698"/>
              <a:chExt cx="518477" cy="518477"/>
            </a:xfrm>
          </p:grpSpPr>
          <p:sp>
            <p:nvSpPr>
              <p:cNvPr id="27" name="Oval 26">
                <a:extLst>
                  <a:ext uri="{FF2B5EF4-FFF2-40B4-BE49-F238E27FC236}">
                    <a16:creationId xmlns:a16="http://schemas.microsoft.com/office/drawing/2014/main" id="{DEC2AA16-C402-4B8D-8604-E3DA1EF65DE9}"/>
                  </a:ext>
                </a:extLst>
              </p:cNvPr>
              <p:cNvSpPr/>
              <p:nvPr/>
            </p:nvSpPr>
            <p:spPr>
              <a:xfrm>
                <a:off x="10410170" y="4268698"/>
                <a:ext cx="518477" cy="51847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Freeform 16">
                <a:extLst>
                  <a:ext uri="{FF2B5EF4-FFF2-40B4-BE49-F238E27FC236}">
                    <a16:creationId xmlns:a16="http://schemas.microsoft.com/office/drawing/2014/main" id="{4C36470F-9DF8-4B78-8A5C-9E67A3136818}"/>
                  </a:ext>
                </a:extLst>
              </p:cNvPr>
              <p:cNvSpPr>
                <a:spLocks/>
              </p:cNvSpPr>
              <p:nvPr/>
            </p:nvSpPr>
            <p:spPr bwMode="auto">
              <a:xfrm>
                <a:off x="10574285" y="4404303"/>
                <a:ext cx="190247" cy="247267"/>
              </a:xfrm>
              <a:custGeom>
                <a:avLst/>
                <a:gdLst>
                  <a:gd name="T0" fmla="*/ 243 w 694"/>
                  <a:gd name="T1" fmla="*/ 172 h 902"/>
                  <a:gd name="T2" fmla="*/ 0 w 694"/>
                  <a:gd name="T3" fmla="*/ 172 h 902"/>
                  <a:gd name="T4" fmla="*/ 0 w 694"/>
                  <a:gd name="T5" fmla="*/ 0 h 902"/>
                  <a:gd name="T6" fmla="*/ 694 w 694"/>
                  <a:gd name="T7" fmla="*/ 0 h 902"/>
                  <a:gd name="T8" fmla="*/ 694 w 694"/>
                  <a:gd name="T9" fmla="*/ 172 h 902"/>
                  <a:gd name="T10" fmla="*/ 447 w 694"/>
                  <a:gd name="T11" fmla="*/ 172 h 902"/>
                  <a:gd name="T12" fmla="*/ 447 w 694"/>
                  <a:gd name="T13" fmla="*/ 902 h 902"/>
                  <a:gd name="T14" fmla="*/ 243 w 694"/>
                  <a:gd name="T15" fmla="*/ 902 h 902"/>
                  <a:gd name="T16" fmla="*/ 243 w 694"/>
                  <a:gd name="T17" fmla="*/ 172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4" h="902">
                    <a:moveTo>
                      <a:pt x="243" y="172"/>
                    </a:moveTo>
                    <a:lnTo>
                      <a:pt x="0" y="172"/>
                    </a:lnTo>
                    <a:lnTo>
                      <a:pt x="0" y="0"/>
                    </a:lnTo>
                    <a:lnTo>
                      <a:pt x="694" y="0"/>
                    </a:lnTo>
                    <a:lnTo>
                      <a:pt x="694" y="172"/>
                    </a:lnTo>
                    <a:lnTo>
                      <a:pt x="447" y="172"/>
                    </a:lnTo>
                    <a:lnTo>
                      <a:pt x="447" y="902"/>
                    </a:lnTo>
                    <a:lnTo>
                      <a:pt x="243" y="902"/>
                    </a:lnTo>
                    <a:lnTo>
                      <a:pt x="243"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grpSp>
        <p:sp>
          <p:nvSpPr>
            <p:cNvPr id="28" name="TextBox 27">
              <a:extLst>
                <a:ext uri="{FF2B5EF4-FFF2-40B4-BE49-F238E27FC236}">
                  <a16:creationId xmlns:a16="http://schemas.microsoft.com/office/drawing/2014/main" id="{BFA52259-E2A0-4854-96F5-1C53536FD370}"/>
                </a:ext>
              </a:extLst>
            </p:cNvPr>
            <p:cNvSpPr txBox="1"/>
            <p:nvPr/>
          </p:nvSpPr>
          <p:spPr>
            <a:xfrm>
              <a:off x="7175141" y="2651789"/>
              <a:ext cx="1297296" cy="615553"/>
            </a:xfrm>
            <a:prstGeom prst="rect">
              <a:avLst/>
            </a:prstGeom>
            <a:noFill/>
          </p:spPr>
          <p:txBody>
            <a:bodyPr wrap="square" rtlCol="0">
              <a:spAutoFit/>
            </a:bodyPr>
            <a:lstStyle/>
            <a:p>
              <a:pPr algn="ctr"/>
              <a:r>
                <a:rPr lang="en-US" sz="2400" dirty="0">
                  <a:solidFill>
                    <a:schemeClr val="bg1"/>
                  </a:solidFill>
                  <a:latin typeface="+mj-lt"/>
                </a:rPr>
                <a:t>85%</a:t>
              </a:r>
            </a:p>
          </p:txBody>
        </p:sp>
        <p:sp>
          <p:nvSpPr>
            <p:cNvPr id="29" name="TextBox 28">
              <a:extLst>
                <a:ext uri="{FF2B5EF4-FFF2-40B4-BE49-F238E27FC236}">
                  <a16:creationId xmlns:a16="http://schemas.microsoft.com/office/drawing/2014/main" id="{B41A2AFA-0C47-4719-8DA3-1282418496D3}"/>
                </a:ext>
              </a:extLst>
            </p:cNvPr>
            <p:cNvSpPr txBox="1"/>
            <p:nvPr/>
          </p:nvSpPr>
          <p:spPr>
            <a:xfrm>
              <a:off x="7175141" y="4901039"/>
              <a:ext cx="1297296" cy="615553"/>
            </a:xfrm>
            <a:prstGeom prst="rect">
              <a:avLst/>
            </a:prstGeom>
            <a:noFill/>
          </p:spPr>
          <p:txBody>
            <a:bodyPr wrap="square" rtlCol="0">
              <a:spAutoFit/>
            </a:bodyPr>
            <a:lstStyle/>
            <a:p>
              <a:pPr algn="ctr"/>
              <a:r>
                <a:rPr lang="en-US" sz="2400" dirty="0">
                  <a:solidFill>
                    <a:schemeClr val="bg1"/>
                  </a:solidFill>
                  <a:latin typeface="+mj-lt"/>
                </a:rPr>
                <a:t>77%</a:t>
              </a:r>
            </a:p>
          </p:txBody>
        </p:sp>
        <p:sp>
          <p:nvSpPr>
            <p:cNvPr id="30" name="TextBox 29">
              <a:extLst>
                <a:ext uri="{FF2B5EF4-FFF2-40B4-BE49-F238E27FC236}">
                  <a16:creationId xmlns:a16="http://schemas.microsoft.com/office/drawing/2014/main" id="{E76EC876-A0F9-40AC-8916-90975DDA6F45}"/>
                </a:ext>
              </a:extLst>
            </p:cNvPr>
            <p:cNvSpPr txBox="1"/>
            <p:nvPr/>
          </p:nvSpPr>
          <p:spPr>
            <a:xfrm>
              <a:off x="9361221" y="4901039"/>
              <a:ext cx="1297296" cy="615553"/>
            </a:xfrm>
            <a:prstGeom prst="rect">
              <a:avLst/>
            </a:prstGeom>
            <a:noFill/>
          </p:spPr>
          <p:txBody>
            <a:bodyPr wrap="square" rtlCol="0">
              <a:spAutoFit/>
            </a:bodyPr>
            <a:lstStyle/>
            <a:p>
              <a:pPr algn="ctr"/>
              <a:r>
                <a:rPr lang="en-US" sz="2400" dirty="0">
                  <a:solidFill>
                    <a:schemeClr val="bg1"/>
                  </a:solidFill>
                  <a:latin typeface="+mj-lt"/>
                </a:rPr>
                <a:t>55%</a:t>
              </a:r>
            </a:p>
          </p:txBody>
        </p:sp>
        <p:sp>
          <p:nvSpPr>
            <p:cNvPr id="31" name="TextBox 30">
              <a:extLst>
                <a:ext uri="{FF2B5EF4-FFF2-40B4-BE49-F238E27FC236}">
                  <a16:creationId xmlns:a16="http://schemas.microsoft.com/office/drawing/2014/main" id="{0D449776-29D2-4144-9626-341726007268}"/>
                </a:ext>
              </a:extLst>
            </p:cNvPr>
            <p:cNvSpPr txBox="1"/>
            <p:nvPr/>
          </p:nvSpPr>
          <p:spPr>
            <a:xfrm>
              <a:off x="9361221" y="2709076"/>
              <a:ext cx="1297296" cy="615553"/>
            </a:xfrm>
            <a:prstGeom prst="rect">
              <a:avLst/>
            </a:prstGeom>
            <a:noFill/>
          </p:spPr>
          <p:txBody>
            <a:bodyPr wrap="square" rtlCol="0">
              <a:spAutoFit/>
            </a:bodyPr>
            <a:lstStyle/>
            <a:p>
              <a:pPr algn="ctr"/>
              <a:r>
                <a:rPr lang="en-US" sz="2400" dirty="0">
                  <a:solidFill>
                    <a:schemeClr val="bg1"/>
                  </a:solidFill>
                  <a:latin typeface="+mj-lt"/>
                </a:rPr>
                <a:t>65%</a:t>
              </a:r>
            </a:p>
          </p:txBody>
        </p:sp>
      </p:grpSp>
      <p:graphicFrame>
        <p:nvGraphicFramePr>
          <p:cNvPr id="32" name="Chart 31">
            <a:extLst>
              <a:ext uri="{FF2B5EF4-FFF2-40B4-BE49-F238E27FC236}">
                <a16:creationId xmlns:a16="http://schemas.microsoft.com/office/drawing/2014/main" id="{2CB2B0D5-EC92-4C60-9084-8DC71CB0AAB2}"/>
              </a:ext>
            </a:extLst>
          </p:cNvPr>
          <p:cNvGraphicFramePr/>
          <p:nvPr>
            <p:extLst>
              <p:ext uri="{D42A27DB-BD31-4B8C-83A1-F6EECF244321}">
                <p14:modId xmlns:p14="http://schemas.microsoft.com/office/powerpoint/2010/main" val="2139443425"/>
              </p:ext>
            </p:extLst>
          </p:nvPr>
        </p:nvGraphicFramePr>
        <p:xfrm>
          <a:off x="560965" y="2881816"/>
          <a:ext cx="2699081" cy="1799389"/>
        </p:xfrm>
        <a:graphic>
          <a:graphicData uri="http://schemas.openxmlformats.org/drawingml/2006/chart">
            <c:chart xmlns:c="http://schemas.openxmlformats.org/drawingml/2006/chart" xmlns:r="http://schemas.openxmlformats.org/officeDocument/2006/relationships" r:id="rId2"/>
          </a:graphicData>
        </a:graphic>
      </p:graphicFrame>
      <p:sp>
        <p:nvSpPr>
          <p:cNvPr id="33" name="Rectangle 32">
            <a:extLst>
              <a:ext uri="{FF2B5EF4-FFF2-40B4-BE49-F238E27FC236}">
                <a16:creationId xmlns:a16="http://schemas.microsoft.com/office/drawing/2014/main" id="{8EE0BE3A-573F-4525-8730-FA3768BB8FA1}"/>
              </a:ext>
            </a:extLst>
          </p:cNvPr>
          <p:cNvSpPr/>
          <p:nvPr/>
        </p:nvSpPr>
        <p:spPr>
          <a:xfrm>
            <a:off x="3182590" y="3474965"/>
            <a:ext cx="1214393" cy="253916"/>
          </a:xfrm>
          <a:prstGeom prst="rect">
            <a:avLst/>
          </a:prstGeom>
          <a:noFill/>
        </p:spPr>
        <p:txBody>
          <a:bodyPr wrap="square">
            <a:spAutoFit/>
          </a:bodyPr>
          <a:lstStyle/>
          <a:p>
            <a:r>
              <a:rPr lang="en-US" sz="1050" i="1" dirty="0">
                <a:solidFill>
                  <a:schemeClr val="tx1">
                    <a:lumMod val="85000"/>
                    <a:lumOff val="15000"/>
                  </a:schemeClr>
                </a:solidFill>
              </a:rPr>
              <a:t>Subtitle Here</a:t>
            </a:r>
          </a:p>
        </p:txBody>
      </p:sp>
      <p:sp>
        <p:nvSpPr>
          <p:cNvPr id="34" name="Rectangle 33">
            <a:extLst>
              <a:ext uri="{FF2B5EF4-FFF2-40B4-BE49-F238E27FC236}">
                <a16:creationId xmlns:a16="http://schemas.microsoft.com/office/drawing/2014/main" id="{49D449E2-AF5E-430D-9D86-FB16FABEC437}"/>
              </a:ext>
            </a:extLst>
          </p:cNvPr>
          <p:cNvSpPr/>
          <p:nvPr/>
        </p:nvSpPr>
        <p:spPr>
          <a:xfrm>
            <a:off x="3182590" y="3779653"/>
            <a:ext cx="1214393" cy="253916"/>
          </a:xfrm>
          <a:prstGeom prst="rect">
            <a:avLst/>
          </a:prstGeom>
          <a:noFill/>
        </p:spPr>
        <p:txBody>
          <a:bodyPr wrap="square">
            <a:spAutoFit/>
          </a:bodyPr>
          <a:lstStyle/>
          <a:p>
            <a:r>
              <a:rPr lang="en-US" sz="1050" i="1" dirty="0">
                <a:solidFill>
                  <a:schemeClr val="tx1">
                    <a:lumMod val="85000"/>
                    <a:lumOff val="15000"/>
                  </a:schemeClr>
                </a:solidFill>
              </a:rPr>
              <a:t>Subtitle Here</a:t>
            </a:r>
          </a:p>
        </p:txBody>
      </p:sp>
      <p:sp>
        <p:nvSpPr>
          <p:cNvPr id="35" name="Rectangle 34">
            <a:extLst>
              <a:ext uri="{FF2B5EF4-FFF2-40B4-BE49-F238E27FC236}">
                <a16:creationId xmlns:a16="http://schemas.microsoft.com/office/drawing/2014/main" id="{DB29C381-E697-4191-9666-F69FF72DBBA7}"/>
              </a:ext>
            </a:extLst>
          </p:cNvPr>
          <p:cNvSpPr/>
          <p:nvPr/>
        </p:nvSpPr>
        <p:spPr>
          <a:xfrm>
            <a:off x="3182590" y="4082395"/>
            <a:ext cx="1214393" cy="253916"/>
          </a:xfrm>
          <a:prstGeom prst="rect">
            <a:avLst/>
          </a:prstGeom>
          <a:noFill/>
        </p:spPr>
        <p:txBody>
          <a:bodyPr wrap="square">
            <a:spAutoFit/>
          </a:bodyPr>
          <a:lstStyle/>
          <a:p>
            <a:r>
              <a:rPr lang="en-US" sz="1050" i="1" dirty="0">
                <a:solidFill>
                  <a:schemeClr val="tx1">
                    <a:lumMod val="85000"/>
                    <a:lumOff val="15000"/>
                  </a:schemeClr>
                </a:solidFill>
              </a:rPr>
              <a:t>Subtitle Here</a:t>
            </a:r>
          </a:p>
        </p:txBody>
      </p:sp>
      <p:sp>
        <p:nvSpPr>
          <p:cNvPr id="36" name="Rectangle 35">
            <a:extLst>
              <a:ext uri="{FF2B5EF4-FFF2-40B4-BE49-F238E27FC236}">
                <a16:creationId xmlns:a16="http://schemas.microsoft.com/office/drawing/2014/main" id="{9DCE813E-7C7A-4D64-AD5A-B1B2F09BFDBA}"/>
              </a:ext>
            </a:extLst>
          </p:cNvPr>
          <p:cNvSpPr/>
          <p:nvPr/>
        </p:nvSpPr>
        <p:spPr>
          <a:xfrm>
            <a:off x="1270567" y="3799007"/>
            <a:ext cx="1266419" cy="253916"/>
          </a:xfrm>
          <a:prstGeom prst="rect">
            <a:avLst/>
          </a:prstGeom>
          <a:noFill/>
        </p:spPr>
        <p:txBody>
          <a:bodyPr wrap="square">
            <a:spAutoFit/>
          </a:bodyPr>
          <a:lstStyle/>
          <a:p>
            <a:pPr algn="ctr"/>
            <a:r>
              <a:rPr lang="en-US" sz="1050" b="1" dirty="0">
                <a:solidFill>
                  <a:schemeClr val="tx1">
                    <a:lumMod val="85000"/>
                    <a:lumOff val="15000"/>
                  </a:schemeClr>
                </a:solidFill>
                <a:latin typeface="+mj-lt"/>
              </a:rPr>
              <a:t>Subtitle</a:t>
            </a:r>
          </a:p>
        </p:txBody>
      </p:sp>
    </p:spTree>
    <p:extLst>
      <p:ext uri="{BB962C8B-B14F-4D97-AF65-F5344CB8AC3E}">
        <p14:creationId xmlns:p14="http://schemas.microsoft.com/office/powerpoint/2010/main" val="231666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anim calcmode="lin" valueType="num">
                                      <p:cBhvr>
                                        <p:cTn id="16" dur="500" fill="hold"/>
                                        <p:tgtEl>
                                          <p:spTgt spid="21"/>
                                        </p:tgtEl>
                                        <p:attrNameLst>
                                          <p:attrName>ppt_x</p:attrName>
                                        </p:attrNameLst>
                                      </p:cBhvr>
                                      <p:tavLst>
                                        <p:tav tm="0">
                                          <p:val>
                                            <p:strVal val="#ppt_x"/>
                                          </p:val>
                                        </p:tav>
                                        <p:tav tm="100000">
                                          <p:val>
                                            <p:strVal val="#ppt_x"/>
                                          </p:val>
                                        </p:tav>
                                      </p:tavLst>
                                    </p:anim>
                                    <p:anim calcmode="lin" valueType="num">
                                      <p:cBhvr>
                                        <p:cTn id="17" dur="500" fill="hold"/>
                                        <p:tgtEl>
                                          <p:spTgt spid="21"/>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p:cTn id="21" dur="500" fill="hold"/>
                                        <p:tgtEl>
                                          <p:spTgt spid="32"/>
                                        </p:tgtEl>
                                        <p:attrNameLst>
                                          <p:attrName>ppt_w</p:attrName>
                                        </p:attrNameLst>
                                      </p:cBhvr>
                                      <p:tavLst>
                                        <p:tav tm="0">
                                          <p:val>
                                            <p:fltVal val="0"/>
                                          </p:val>
                                        </p:tav>
                                        <p:tav tm="100000">
                                          <p:val>
                                            <p:strVal val="#ppt_w"/>
                                          </p:val>
                                        </p:tav>
                                      </p:tavLst>
                                    </p:anim>
                                    <p:anim calcmode="lin" valueType="num">
                                      <p:cBhvr>
                                        <p:cTn id="22" dur="500" fill="hold"/>
                                        <p:tgtEl>
                                          <p:spTgt spid="32"/>
                                        </p:tgtEl>
                                        <p:attrNameLst>
                                          <p:attrName>ppt_h</p:attrName>
                                        </p:attrNameLst>
                                      </p:cBhvr>
                                      <p:tavLst>
                                        <p:tav tm="0">
                                          <p:val>
                                            <p:fltVal val="0"/>
                                          </p:val>
                                        </p:tav>
                                        <p:tav tm="100000">
                                          <p:val>
                                            <p:strVal val="#ppt_h"/>
                                          </p:val>
                                        </p:tav>
                                      </p:tavLst>
                                    </p:anim>
                                    <p:animEffect transition="in" filter="fade">
                                      <p:cBhvr>
                                        <p:cTn id="23" dur="500"/>
                                        <p:tgtEl>
                                          <p:spTgt spid="32"/>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left)">
                                      <p:cBhvr>
                                        <p:cTn id="27" dur="500"/>
                                        <p:tgtEl>
                                          <p:spTgt spid="33"/>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left)">
                                      <p:cBhvr>
                                        <p:cTn id="31" dur="500"/>
                                        <p:tgtEl>
                                          <p:spTgt spid="34"/>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500"/>
                                        <p:tgtEl>
                                          <p:spTgt spid="35"/>
                                        </p:tgtEl>
                                      </p:cBhvr>
                                    </p:animEffect>
                                  </p:childTnLst>
                                </p:cTn>
                              </p:par>
                            </p:childTnLst>
                          </p:cTn>
                        </p:par>
                        <p:par>
                          <p:cTn id="36" fill="hold">
                            <p:stCondLst>
                              <p:cond delay="3500"/>
                            </p:stCondLst>
                            <p:childTnLst>
                              <p:par>
                                <p:cTn id="37" presetID="53" presetClass="entr" presetSubtype="16"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p:cTn id="39" dur="500" fill="hold"/>
                                        <p:tgtEl>
                                          <p:spTgt spid="2"/>
                                        </p:tgtEl>
                                        <p:attrNameLst>
                                          <p:attrName>ppt_w</p:attrName>
                                        </p:attrNameLst>
                                      </p:cBhvr>
                                      <p:tavLst>
                                        <p:tav tm="0">
                                          <p:val>
                                            <p:fltVal val="0"/>
                                          </p:val>
                                        </p:tav>
                                        <p:tav tm="100000">
                                          <p:val>
                                            <p:strVal val="#ppt_w"/>
                                          </p:val>
                                        </p:tav>
                                      </p:tavLst>
                                    </p:anim>
                                    <p:anim calcmode="lin" valueType="num">
                                      <p:cBhvr>
                                        <p:cTn id="40" dur="500" fill="hold"/>
                                        <p:tgtEl>
                                          <p:spTgt spid="2"/>
                                        </p:tgtEl>
                                        <p:attrNameLst>
                                          <p:attrName>ppt_h</p:attrName>
                                        </p:attrNameLst>
                                      </p:cBhvr>
                                      <p:tavLst>
                                        <p:tav tm="0">
                                          <p:val>
                                            <p:fltVal val="0"/>
                                          </p:val>
                                        </p:tav>
                                        <p:tav tm="100000">
                                          <p:val>
                                            <p:strVal val="#ppt_h"/>
                                          </p:val>
                                        </p:tav>
                                      </p:tavLst>
                                    </p:anim>
                                    <p:animEffect transition="in" filter="fade">
                                      <p:cBhvr>
                                        <p:cTn id="41" dur="500"/>
                                        <p:tgtEl>
                                          <p:spTgt spid="2"/>
                                        </p:tgtEl>
                                      </p:cBhvr>
                                    </p:animEffect>
                                  </p:childTnLst>
                                </p:cTn>
                              </p:par>
                            </p:childTnLst>
                          </p:cTn>
                        </p:par>
                        <p:par>
                          <p:cTn id="42" fill="hold">
                            <p:stCondLst>
                              <p:cond delay="4000"/>
                            </p:stCondLst>
                            <p:childTnLst>
                              <p:par>
                                <p:cTn id="43" presetID="53" presetClass="entr" presetSubtype="16"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p:cTn id="45" dur="500" fill="hold"/>
                                        <p:tgtEl>
                                          <p:spTgt spid="18"/>
                                        </p:tgtEl>
                                        <p:attrNameLst>
                                          <p:attrName>ppt_w</p:attrName>
                                        </p:attrNameLst>
                                      </p:cBhvr>
                                      <p:tavLst>
                                        <p:tav tm="0">
                                          <p:val>
                                            <p:fltVal val="0"/>
                                          </p:val>
                                        </p:tav>
                                        <p:tav tm="100000">
                                          <p:val>
                                            <p:strVal val="#ppt_w"/>
                                          </p:val>
                                        </p:tav>
                                      </p:tavLst>
                                    </p:anim>
                                    <p:anim calcmode="lin" valueType="num">
                                      <p:cBhvr>
                                        <p:cTn id="46" dur="500" fill="hold"/>
                                        <p:tgtEl>
                                          <p:spTgt spid="18"/>
                                        </p:tgtEl>
                                        <p:attrNameLst>
                                          <p:attrName>ppt_h</p:attrName>
                                        </p:attrNameLst>
                                      </p:cBhvr>
                                      <p:tavLst>
                                        <p:tav tm="0">
                                          <p:val>
                                            <p:fltVal val="0"/>
                                          </p:val>
                                        </p:tav>
                                        <p:tav tm="100000">
                                          <p:val>
                                            <p:strVal val="#ppt_h"/>
                                          </p:val>
                                        </p:tav>
                                      </p:tavLst>
                                    </p:anim>
                                    <p:animEffect transition="in" filter="fade">
                                      <p:cBhvr>
                                        <p:cTn id="47" dur="500"/>
                                        <p:tgtEl>
                                          <p:spTgt spid="18"/>
                                        </p:tgtEl>
                                      </p:cBhvr>
                                    </p:animEffect>
                                  </p:childTnLst>
                                </p:cTn>
                              </p:par>
                            </p:childTnLst>
                          </p:cTn>
                        </p:par>
                        <p:par>
                          <p:cTn id="48" fill="hold">
                            <p:stCondLst>
                              <p:cond delay="4500"/>
                            </p:stCondLst>
                            <p:childTnLst>
                              <p:par>
                                <p:cTn id="49" presetID="53" presetClass="entr" presetSubtype="16"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p:cTn id="51" dur="500" fill="hold"/>
                                        <p:tgtEl>
                                          <p:spTgt spid="17"/>
                                        </p:tgtEl>
                                        <p:attrNameLst>
                                          <p:attrName>ppt_w</p:attrName>
                                        </p:attrNameLst>
                                      </p:cBhvr>
                                      <p:tavLst>
                                        <p:tav tm="0">
                                          <p:val>
                                            <p:fltVal val="0"/>
                                          </p:val>
                                        </p:tav>
                                        <p:tav tm="100000">
                                          <p:val>
                                            <p:strVal val="#ppt_w"/>
                                          </p:val>
                                        </p:tav>
                                      </p:tavLst>
                                    </p:anim>
                                    <p:anim calcmode="lin" valueType="num">
                                      <p:cBhvr>
                                        <p:cTn id="52" dur="500" fill="hold"/>
                                        <p:tgtEl>
                                          <p:spTgt spid="17"/>
                                        </p:tgtEl>
                                        <p:attrNameLst>
                                          <p:attrName>ppt_h</p:attrName>
                                        </p:attrNameLst>
                                      </p:cBhvr>
                                      <p:tavLst>
                                        <p:tav tm="0">
                                          <p:val>
                                            <p:fltVal val="0"/>
                                          </p:val>
                                        </p:tav>
                                        <p:tav tm="100000">
                                          <p:val>
                                            <p:strVal val="#ppt_h"/>
                                          </p:val>
                                        </p:tav>
                                      </p:tavLst>
                                    </p:anim>
                                    <p:animEffect transition="in" filter="fade">
                                      <p:cBhvr>
                                        <p:cTn id="53" dur="500"/>
                                        <p:tgtEl>
                                          <p:spTgt spid="17"/>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p:cTn id="57" dur="500" fill="hold"/>
                                        <p:tgtEl>
                                          <p:spTgt spid="19"/>
                                        </p:tgtEl>
                                        <p:attrNameLst>
                                          <p:attrName>ppt_w</p:attrName>
                                        </p:attrNameLst>
                                      </p:cBhvr>
                                      <p:tavLst>
                                        <p:tav tm="0">
                                          <p:val>
                                            <p:fltVal val="0"/>
                                          </p:val>
                                        </p:tav>
                                        <p:tav tm="100000">
                                          <p:val>
                                            <p:strVal val="#ppt_w"/>
                                          </p:val>
                                        </p:tav>
                                      </p:tavLst>
                                    </p:anim>
                                    <p:anim calcmode="lin" valueType="num">
                                      <p:cBhvr>
                                        <p:cTn id="58" dur="500" fill="hold"/>
                                        <p:tgtEl>
                                          <p:spTgt spid="19"/>
                                        </p:tgtEl>
                                        <p:attrNameLst>
                                          <p:attrName>ppt_h</p:attrName>
                                        </p:attrNameLst>
                                      </p:cBhvr>
                                      <p:tavLst>
                                        <p:tav tm="0">
                                          <p:val>
                                            <p:fltVal val="0"/>
                                          </p:val>
                                        </p:tav>
                                        <p:tav tm="100000">
                                          <p:val>
                                            <p:strVal val="#ppt_h"/>
                                          </p:val>
                                        </p:tav>
                                      </p:tavLst>
                                    </p:anim>
                                    <p:animEffect transition="in" filter="fade">
                                      <p:cBhvr>
                                        <p:cTn id="59" dur="500"/>
                                        <p:tgtEl>
                                          <p:spTgt spid="19"/>
                                        </p:tgtEl>
                                      </p:cBhvr>
                                    </p:animEffect>
                                  </p:childTnLst>
                                </p:cTn>
                              </p:par>
                            </p:childTnLst>
                          </p:cTn>
                        </p:par>
                        <p:par>
                          <p:cTn id="60" fill="hold">
                            <p:stCondLst>
                              <p:cond delay="5500"/>
                            </p:stCondLst>
                            <p:childTnLst>
                              <p:par>
                                <p:cTn id="61" presetID="53" presetClass="entr" presetSubtype="16"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p:cTn id="63" dur="500" fill="hold"/>
                                        <p:tgtEl>
                                          <p:spTgt spid="20"/>
                                        </p:tgtEl>
                                        <p:attrNameLst>
                                          <p:attrName>ppt_w</p:attrName>
                                        </p:attrNameLst>
                                      </p:cBhvr>
                                      <p:tavLst>
                                        <p:tav tm="0">
                                          <p:val>
                                            <p:fltVal val="0"/>
                                          </p:val>
                                        </p:tav>
                                        <p:tav tm="100000">
                                          <p:val>
                                            <p:strVal val="#ppt_w"/>
                                          </p:val>
                                        </p:tav>
                                      </p:tavLst>
                                    </p:anim>
                                    <p:anim calcmode="lin" valueType="num">
                                      <p:cBhvr>
                                        <p:cTn id="64" dur="500" fill="hold"/>
                                        <p:tgtEl>
                                          <p:spTgt spid="20"/>
                                        </p:tgtEl>
                                        <p:attrNameLst>
                                          <p:attrName>ppt_h</p:attrName>
                                        </p:attrNameLst>
                                      </p:cBhvr>
                                      <p:tavLst>
                                        <p:tav tm="0">
                                          <p:val>
                                            <p:fltVal val="0"/>
                                          </p:val>
                                        </p:tav>
                                        <p:tav tm="100000">
                                          <p:val>
                                            <p:strVal val="#ppt_h"/>
                                          </p:val>
                                        </p:tav>
                                      </p:tavLst>
                                    </p:anim>
                                    <p:animEffect transition="in" filter="fade">
                                      <p:cBhvr>
                                        <p:cTn id="6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p:bldP spid="23" grpId="0"/>
      <p:bldP spid="24" grpId="0"/>
      <p:bldGraphic spid="32" grpId="0">
        <p:bldAsOne/>
      </p:bldGraphic>
      <p:bldP spid="33" grpId="0"/>
      <p:bldP spid="34" grpId="0"/>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047C0131-9C70-40F3-AB9A-E73E24C89C80}"/>
              </a:ext>
            </a:extLst>
          </p:cNvPr>
          <p:cNvSpPr>
            <a:spLocks noChangeArrowheads="1"/>
          </p:cNvSpPr>
          <p:nvPr/>
        </p:nvSpPr>
        <p:spPr bwMode="auto">
          <a:xfrm>
            <a:off x="0" y="4690042"/>
            <a:ext cx="483394" cy="483394"/>
          </a:xfrm>
          <a:prstGeom prst="rect">
            <a:avLst/>
          </a:prstGeom>
          <a:solidFill>
            <a:schemeClr val="accent2">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16" name="Rectangle 11">
            <a:extLst>
              <a:ext uri="{FF2B5EF4-FFF2-40B4-BE49-F238E27FC236}">
                <a16:creationId xmlns:a16="http://schemas.microsoft.com/office/drawing/2014/main" id="{564D420B-24F8-4F92-A743-F555CE86C715}"/>
              </a:ext>
            </a:extLst>
          </p:cNvPr>
          <p:cNvSpPr>
            <a:spLocks noChangeArrowheads="1"/>
          </p:cNvSpPr>
          <p:nvPr/>
        </p:nvSpPr>
        <p:spPr bwMode="auto">
          <a:xfrm>
            <a:off x="8217104" y="0"/>
            <a:ext cx="484585" cy="482204"/>
          </a:xfrm>
          <a:prstGeom prst="rect">
            <a:avLst/>
          </a:prstGeom>
          <a:solidFill>
            <a:schemeClr val="accent3">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17" name="Rectangle 12">
            <a:extLst>
              <a:ext uri="{FF2B5EF4-FFF2-40B4-BE49-F238E27FC236}">
                <a16:creationId xmlns:a16="http://schemas.microsoft.com/office/drawing/2014/main" id="{9328E142-E4F7-497C-B2D5-6B700EB86900}"/>
              </a:ext>
            </a:extLst>
          </p:cNvPr>
          <p:cNvSpPr>
            <a:spLocks noChangeArrowheads="1"/>
          </p:cNvSpPr>
          <p:nvPr/>
        </p:nvSpPr>
        <p:spPr bwMode="auto">
          <a:xfrm>
            <a:off x="8659416" y="4197812"/>
            <a:ext cx="484585" cy="483394"/>
          </a:xfrm>
          <a:prstGeom prst="rect">
            <a:avLst/>
          </a:prstGeom>
          <a:solidFill>
            <a:schemeClr val="accent4">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18" name="Rectangle 9">
            <a:extLst>
              <a:ext uri="{FF2B5EF4-FFF2-40B4-BE49-F238E27FC236}">
                <a16:creationId xmlns:a16="http://schemas.microsoft.com/office/drawing/2014/main" id="{088D8BF3-2F69-4DA3-A091-3EFEE8FA51AD}"/>
              </a:ext>
            </a:extLst>
          </p:cNvPr>
          <p:cNvSpPr>
            <a:spLocks noChangeArrowheads="1"/>
          </p:cNvSpPr>
          <p:nvPr/>
        </p:nvSpPr>
        <p:spPr bwMode="auto">
          <a:xfrm>
            <a:off x="808095" y="0"/>
            <a:ext cx="483394" cy="482204"/>
          </a:xfrm>
          <a:prstGeom prst="rect">
            <a:avLst/>
          </a:prstGeom>
          <a:solidFill>
            <a:schemeClr val="accent1">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dirty="0"/>
          </a:p>
        </p:txBody>
      </p:sp>
      <p:grpSp>
        <p:nvGrpSpPr>
          <p:cNvPr id="4" name="Group 3">
            <a:extLst>
              <a:ext uri="{FF2B5EF4-FFF2-40B4-BE49-F238E27FC236}">
                <a16:creationId xmlns:a16="http://schemas.microsoft.com/office/drawing/2014/main" id="{BF4FF6BD-C216-488B-BFF9-8EAB89C3957B}"/>
              </a:ext>
            </a:extLst>
          </p:cNvPr>
          <p:cNvGrpSpPr/>
          <p:nvPr/>
        </p:nvGrpSpPr>
        <p:grpSpPr>
          <a:xfrm>
            <a:off x="5077850" y="772885"/>
            <a:ext cx="3623232" cy="3597731"/>
            <a:chOff x="6770467" y="1030514"/>
            <a:chExt cx="4830976" cy="4796974"/>
          </a:xfrm>
        </p:grpSpPr>
        <p:grpSp>
          <p:nvGrpSpPr>
            <p:cNvPr id="13" name="Group 12">
              <a:extLst>
                <a:ext uri="{FF2B5EF4-FFF2-40B4-BE49-F238E27FC236}">
                  <a16:creationId xmlns:a16="http://schemas.microsoft.com/office/drawing/2014/main" id="{801158CA-3D19-4F78-B47C-87C0AE7BAED5}"/>
                </a:ext>
              </a:extLst>
            </p:cNvPr>
            <p:cNvGrpSpPr/>
            <p:nvPr/>
          </p:nvGrpSpPr>
          <p:grpSpPr>
            <a:xfrm>
              <a:off x="6770467" y="1030514"/>
              <a:ext cx="4830976" cy="4796974"/>
              <a:chOff x="3162300" y="517525"/>
              <a:chExt cx="5864226" cy="5822951"/>
            </a:xfrm>
          </p:grpSpPr>
          <p:sp>
            <p:nvSpPr>
              <p:cNvPr id="5" name="Freeform 5">
                <a:extLst>
                  <a:ext uri="{FF2B5EF4-FFF2-40B4-BE49-F238E27FC236}">
                    <a16:creationId xmlns:a16="http://schemas.microsoft.com/office/drawing/2014/main" id="{4FD9CBAB-E6DB-4F81-99FC-23C9D9519388}"/>
                  </a:ext>
                </a:extLst>
              </p:cNvPr>
              <p:cNvSpPr>
                <a:spLocks/>
              </p:cNvSpPr>
              <p:nvPr/>
            </p:nvSpPr>
            <p:spPr bwMode="auto">
              <a:xfrm>
                <a:off x="6178550" y="517525"/>
                <a:ext cx="1004888" cy="2659063"/>
              </a:xfrm>
              <a:custGeom>
                <a:avLst/>
                <a:gdLst>
                  <a:gd name="T0" fmla="*/ 349 w 349"/>
                  <a:gd name="T1" fmla="*/ 492 h 925"/>
                  <a:gd name="T2" fmla="*/ 349 w 349"/>
                  <a:gd name="T3" fmla="*/ 346 h 925"/>
                  <a:gd name="T4" fmla="*/ 0 w 349"/>
                  <a:gd name="T5" fmla="*/ 0 h 925"/>
                  <a:gd name="T6" fmla="*/ 0 w 349"/>
                  <a:gd name="T7" fmla="*/ 467 h 925"/>
                  <a:gd name="T8" fmla="*/ 79 w 349"/>
                  <a:gd name="T9" fmla="*/ 658 h 925"/>
                  <a:gd name="T10" fmla="*/ 323 w 349"/>
                  <a:gd name="T11" fmla="*/ 902 h 925"/>
                  <a:gd name="T12" fmla="*/ 349 w 349"/>
                  <a:gd name="T13" fmla="*/ 925 h 925"/>
                  <a:gd name="T14" fmla="*/ 349 w 349"/>
                  <a:gd name="T15" fmla="*/ 635 h 925"/>
                  <a:gd name="T16" fmla="*/ 349 w 349"/>
                  <a:gd name="T17" fmla="*/ 492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925">
                    <a:moveTo>
                      <a:pt x="349" y="492"/>
                    </a:moveTo>
                    <a:cubicBezTo>
                      <a:pt x="349" y="346"/>
                      <a:pt x="349" y="346"/>
                      <a:pt x="349" y="346"/>
                    </a:cubicBezTo>
                    <a:cubicBezTo>
                      <a:pt x="0" y="0"/>
                      <a:pt x="0" y="0"/>
                      <a:pt x="0" y="0"/>
                    </a:cubicBezTo>
                    <a:cubicBezTo>
                      <a:pt x="0" y="467"/>
                      <a:pt x="0" y="467"/>
                      <a:pt x="0" y="467"/>
                    </a:cubicBezTo>
                    <a:cubicBezTo>
                      <a:pt x="0" y="539"/>
                      <a:pt x="29" y="607"/>
                      <a:pt x="79" y="658"/>
                    </a:cubicBezTo>
                    <a:cubicBezTo>
                      <a:pt x="323" y="902"/>
                      <a:pt x="323" y="902"/>
                      <a:pt x="323" y="902"/>
                    </a:cubicBezTo>
                    <a:cubicBezTo>
                      <a:pt x="331" y="910"/>
                      <a:pt x="340" y="918"/>
                      <a:pt x="349" y="925"/>
                    </a:cubicBezTo>
                    <a:cubicBezTo>
                      <a:pt x="349" y="635"/>
                      <a:pt x="349" y="635"/>
                      <a:pt x="349" y="635"/>
                    </a:cubicBezTo>
                    <a:lnTo>
                      <a:pt x="349" y="492"/>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6" name="Freeform 6">
                <a:extLst>
                  <a:ext uri="{FF2B5EF4-FFF2-40B4-BE49-F238E27FC236}">
                    <a16:creationId xmlns:a16="http://schemas.microsoft.com/office/drawing/2014/main" id="{EEF00AD3-2DC9-42C2-94C0-6B52633C1F72}"/>
                  </a:ext>
                </a:extLst>
              </p:cNvPr>
              <p:cNvSpPr>
                <a:spLocks/>
              </p:cNvSpPr>
              <p:nvPr/>
            </p:nvSpPr>
            <p:spPr bwMode="auto">
              <a:xfrm>
                <a:off x="7183438" y="2341563"/>
                <a:ext cx="1843088" cy="1001713"/>
              </a:xfrm>
              <a:custGeom>
                <a:avLst/>
                <a:gdLst>
                  <a:gd name="T0" fmla="*/ 640 w 640"/>
                  <a:gd name="T1" fmla="*/ 348 h 348"/>
                  <a:gd name="T2" fmla="*/ 289 w 640"/>
                  <a:gd name="T3" fmla="*/ 0 h 348"/>
                  <a:gd name="T4" fmla="*/ 0 w 640"/>
                  <a:gd name="T5" fmla="*/ 0 h 348"/>
                  <a:gd name="T6" fmla="*/ 0 w 640"/>
                  <a:gd name="T7" fmla="*/ 290 h 348"/>
                  <a:gd name="T8" fmla="*/ 164 w 640"/>
                  <a:gd name="T9" fmla="*/ 346 h 348"/>
                  <a:gd name="T10" fmla="*/ 640 w 640"/>
                  <a:gd name="T11" fmla="*/ 348 h 348"/>
                </a:gdLst>
                <a:ahLst/>
                <a:cxnLst>
                  <a:cxn ang="0">
                    <a:pos x="T0" y="T1"/>
                  </a:cxn>
                  <a:cxn ang="0">
                    <a:pos x="T2" y="T3"/>
                  </a:cxn>
                  <a:cxn ang="0">
                    <a:pos x="T4" y="T5"/>
                  </a:cxn>
                  <a:cxn ang="0">
                    <a:pos x="T6" y="T7"/>
                  </a:cxn>
                  <a:cxn ang="0">
                    <a:pos x="T8" y="T9"/>
                  </a:cxn>
                  <a:cxn ang="0">
                    <a:pos x="T10" y="T11"/>
                  </a:cxn>
                </a:cxnLst>
                <a:rect l="0" t="0" r="r" b="b"/>
                <a:pathLst>
                  <a:path w="640" h="348">
                    <a:moveTo>
                      <a:pt x="640" y="348"/>
                    </a:moveTo>
                    <a:cubicBezTo>
                      <a:pt x="289" y="0"/>
                      <a:pt x="289" y="0"/>
                      <a:pt x="289" y="0"/>
                    </a:cubicBezTo>
                    <a:cubicBezTo>
                      <a:pt x="0" y="0"/>
                      <a:pt x="0" y="0"/>
                      <a:pt x="0" y="0"/>
                    </a:cubicBezTo>
                    <a:cubicBezTo>
                      <a:pt x="0" y="290"/>
                      <a:pt x="0" y="290"/>
                      <a:pt x="0" y="290"/>
                    </a:cubicBezTo>
                    <a:cubicBezTo>
                      <a:pt x="47" y="326"/>
                      <a:pt x="104" y="346"/>
                      <a:pt x="164" y="346"/>
                    </a:cubicBezTo>
                    <a:lnTo>
                      <a:pt x="640" y="348"/>
                    </a:lnTo>
                    <a:close/>
                  </a:path>
                </a:pathLst>
              </a:cu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7" name="Freeform 7">
                <a:extLst>
                  <a:ext uri="{FF2B5EF4-FFF2-40B4-BE49-F238E27FC236}">
                    <a16:creationId xmlns:a16="http://schemas.microsoft.com/office/drawing/2014/main" id="{895C401F-3E06-4725-A570-8AD0F5927068}"/>
                  </a:ext>
                </a:extLst>
              </p:cNvPr>
              <p:cNvSpPr>
                <a:spLocks/>
              </p:cNvSpPr>
              <p:nvPr/>
            </p:nvSpPr>
            <p:spPr bwMode="auto">
              <a:xfrm>
                <a:off x="5005388" y="517525"/>
                <a:ext cx="1004888" cy="2659063"/>
              </a:xfrm>
              <a:custGeom>
                <a:avLst/>
                <a:gdLst>
                  <a:gd name="T0" fmla="*/ 0 w 349"/>
                  <a:gd name="T1" fmla="*/ 492 h 925"/>
                  <a:gd name="T2" fmla="*/ 0 w 349"/>
                  <a:gd name="T3" fmla="*/ 346 h 925"/>
                  <a:gd name="T4" fmla="*/ 349 w 349"/>
                  <a:gd name="T5" fmla="*/ 0 h 925"/>
                  <a:gd name="T6" fmla="*/ 349 w 349"/>
                  <a:gd name="T7" fmla="*/ 467 h 925"/>
                  <a:gd name="T8" fmla="*/ 270 w 349"/>
                  <a:gd name="T9" fmla="*/ 658 h 925"/>
                  <a:gd name="T10" fmla="*/ 26 w 349"/>
                  <a:gd name="T11" fmla="*/ 902 h 925"/>
                  <a:gd name="T12" fmla="*/ 0 w 349"/>
                  <a:gd name="T13" fmla="*/ 925 h 925"/>
                  <a:gd name="T14" fmla="*/ 0 w 349"/>
                  <a:gd name="T15" fmla="*/ 635 h 925"/>
                  <a:gd name="T16" fmla="*/ 0 w 349"/>
                  <a:gd name="T17" fmla="*/ 492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925">
                    <a:moveTo>
                      <a:pt x="0" y="492"/>
                    </a:moveTo>
                    <a:cubicBezTo>
                      <a:pt x="0" y="346"/>
                      <a:pt x="0" y="346"/>
                      <a:pt x="0" y="346"/>
                    </a:cubicBezTo>
                    <a:cubicBezTo>
                      <a:pt x="349" y="0"/>
                      <a:pt x="349" y="0"/>
                      <a:pt x="349" y="0"/>
                    </a:cubicBezTo>
                    <a:cubicBezTo>
                      <a:pt x="349" y="467"/>
                      <a:pt x="349" y="467"/>
                      <a:pt x="349" y="467"/>
                    </a:cubicBezTo>
                    <a:cubicBezTo>
                      <a:pt x="349" y="539"/>
                      <a:pt x="320" y="607"/>
                      <a:pt x="270" y="658"/>
                    </a:cubicBezTo>
                    <a:cubicBezTo>
                      <a:pt x="26" y="902"/>
                      <a:pt x="26" y="902"/>
                      <a:pt x="26" y="902"/>
                    </a:cubicBezTo>
                    <a:cubicBezTo>
                      <a:pt x="18" y="910"/>
                      <a:pt x="9" y="918"/>
                      <a:pt x="0" y="925"/>
                    </a:cubicBezTo>
                    <a:cubicBezTo>
                      <a:pt x="0" y="635"/>
                      <a:pt x="0" y="635"/>
                      <a:pt x="0" y="635"/>
                    </a:cubicBezTo>
                    <a:lnTo>
                      <a:pt x="0" y="492"/>
                    </a:lnTo>
                    <a:close/>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8" name="Freeform 8">
                <a:extLst>
                  <a:ext uri="{FF2B5EF4-FFF2-40B4-BE49-F238E27FC236}">
                    <a16:creationId xmlns:a16="http://schemas.microsoft.com/office/drawing/2014/main" id="{C5C84C7D-816D-4415-BCC9-AD126C6C1CD2}"/>
                  </a:ext>
                </a:extLst>
              </p:cNvPr>
              <p:cNvSpPr>
                <a:spLocks/>
              </p:cNvSpPr>
              <p:nvPr/>
            </p:nvSpPr>
            <p:spPr bwMode="auto">
              <a:xfrm>
                <a:off x="3162300" y="2341563"/>
                <a:ext cx="1843088" cy="1001713"/>
              </a:xfrm>
              <a:custGeom>
                <a:avLst/>
                <a:gdLst>
                  <a:gd name="T0" fmla="*/ 0 w 640"/>
                  <a:gd name="T1" fmla="*/ 348 h 348"/>
                  <a:gd name="T2" fmla="*/ 351 w 640"/>
                  <a:gd name="T3" fmla="*/ 0 h 348"/>
                  <a:gd name="T4" fmla="*/ 640 w 640"/>
                  <a:gd name="T5" fmla="*/ 0 h 348"/>
                  <a:gd name="T6" fmla="*/ 640 w 640"/>
                  <a:gd name="T7" fmla="*/ 290 h 348"/>
                  <a:gd name="T8" fmla="*/ 476 w 640"/>
                  <a:gd name="T9" fmla="*/ 346 h 348"/>
                  <a:gd name="T10" fmla="*/ 0 w 640"/>
                  <a:gd name="T11" fmla="*/ 348 h 348"/>
                </a:gdLst>
                <a:ahLst/>
                <a:cxnLst>
                  <a:cxn ang="0">
                    <a:pos x="T0" y="T1"/>
                  </a:cxn>
                  <a:cxn ang="0">
                    <a:pos x="T2" y="T3"/>
                  </a:cxn>
                  <a:cxn ang="0">
                    <a:pos x="T4" y="T5"/>
                  </a:cxn>
                  <a:cxn ang="0">
                    <a:pos x="T6" y="T7"/>
                  </a:cxn>
                  <a:cxn ang="0">
                    <a:pos x="T8" y="T9"/>
                  </a:cxn>
                  <a:cxn ang="0">
                    <a:pos x="T10" y="T11"/>
                  </a:cxn>
                </a:cxnLst>
                <a:rect l="0" t="0" r="r" b="b"/>
                <a:pathLst>
                  <a:path w="640" h="348">
                    <a:moveTo>
                      <a:pt x="0" y="348"/>
                    </a:moveTo>
                    <a:cubicBezTo>
                      <a:pt x="351" y="0"/>
                      <a:pt x="351" y="0"/>
                      <a:pt x="351" y="0"/>
                    </a:cubicBezTo>
                    <a:cubicBezTo>
                      <a:pt x="640" y="0"/>
                      <a:pt x="640" y="0"/>
                      <a:pt x="640" y="0"/>
                    </a:cubicBezTo>
                    <a:cubicBezTo>
                      <a:pt x="640" y="290"/>
                      <a:pt x="640" y="290"/>
                      <a:pt x="640" y="290"/>
                    </a:cubicBezTo>
                    <a:cubicBezTo>
                      <a:pt x="593" y="326"/>
                      <a:pt x="536" y="346"/>
                      <a:pt x="476" y="346"/>
                    </a:cubicBezTo>
                    <a:lnTo>
                      <a:pt x="0" y="348"/>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9" name="Freeform 9">
                <a:extLst>
                  <a:ext uri="{FF2B5EF4-FFF2-40B4-BE49-F238E27FC236}">
                    <a16:creationId xmlns:a16="http://schemas.microsoft.com/office/drawing/2014/main" id="{4EB37C1F-1B11-49C0-927A-93C1870F15A1}"/>
                  </a:ext>
                </a:extLst>
              </p:cNvPr>
              <p:cNvSpPr>
                <a:spLocks/>
              </p:cNvSpPr>
              <p:nvPr/>
            </p:nvSpPr>
            <p:spPr bwMode="auto">
              <a:xfrm>
                <a:off x="6178550" y="3681413"/>
                <a:ext cx="1004888" cy="2659063"/>
              </a:xfrm>
              <a:custGeom>
                <a:avLst/>
                <a:gdLst>
                  <a:gd name="T0" fmla="*/ 349 w 349"/>
                  <a:gd name="T1" fmla="*/ 433 h 925"/>
                  <a:gd name="T2" fmla="*/ 349 w 349"/>
                  <a:gd name="T3" fmla="*/ 579 h 925"/>
                  <a:gd name="T4" fmla="*/ 0 w 349"/>
                  <a:gd name="T5" fmla="*/ 925 h 925"/>
                  <a:gd name="T6" fmla="*/ 0 w 349"/>
                  <a:gd name="T7" fmla="*/ 458 h 925"/>
                  <a:gd name="T8" fmla="*/ 79 w 349"/>
                  <a:gd name="T9" fmla="*/ 267 h 925"/>
                  <a:gd name="T10" fmla="*/ 323 w 349"/>
                  <a:gd name="T11" fmla="*/ 23 h 925"/>
                  <a:gd name="T12" fmla="*/ 349 w 349"/>
                  <a:gd name="T13" fmla="*/ 0 h 925"/>
                  <a:gd name="T14" fmla="*/ 349 w 349"/>
                  <a:gd name="T15" fmla="*/ 290 h 925"/>
                  <a:gd name="T16" fmla="*/ 349 w 349"/>
                  <a:gd name="T17" fmla="*/ 433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925">
                    <a:moveTo>
                      <a:pt x="349" y="433"/>
                    </a:moveTo>
                    <a:cubicBezTo>
                      <a:pt x="349" y="579"/>
                      <a:pt x="349" y="579"/>
                      <a:pt x="349" y="579"/>
                    </a:cubicBezTo>
                    <a:cubicBezTo>
                      <a:pt x="0" y="925"/>
                      <a:pt x="0" y="925"/>
                      <a:pt x="0" y="925"/>
                    </a:cubicBezTo>
                    <a:cubicBezTo>
                      <a:pt x="0" y="458"/>
                      <a:pt x="0" y="458"/>
                      <a:pt x="0" y="458"/>
                    </a:cubicBezTo>
                    <a:cubicBezTo>
                      <a:pt x="0" y="386"/>
                      <a:pt x="29" y="318"/>
                      <a:pt x="79" y="267"/>
                    </a:cubicBezTo>
                    <a:cubicBezTo>
                      <a:pt x="323" y="23"/>
                      <a:pt x="323" y="23"/>
                      <a:pt x="323" y="23"/>
                    </a:cubicBezTo>
                    <a:cubicBezTo>
                      <a:pt x="331" y="15"/>
                      <a:pt x="340" y="7"/>
                      <a:pt x="349" y="0"/>
                    </a:cubicBezTo>
                    <a:cubicBezTo>
                      <a:pt x="349" y="290"/>
                      <a:pt x="349" y="290"/>
                      <a:pt x="349" y="290"/>
                    </a:cubicBezTo>
                    <a:lnTo>
                      <a:pt x="349" y="433"/>
                    </a:lnTo>
                    <a:close/>
                  </a:path>
                </a:pathLst>
              </a:custGeom>
              <a:solidFill>
                <a:schemeClr val="accent3">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0" name="Freeform 10">
                <a:extLst>
                  <a:ext uri="{FF2B5EF4-FFF2-40B4-BE49-F238E27FC236}">
                    <a16:creationId xmlns:a16="http://schemas.microsoft.com/office/drawing/2014/main" id="{6D217F8E-DEA2-4C45-8A30-3DC320E4656E}"/>
                  </a:ext>
                </a:extLst>
              </p:cNvPr>
              <p:cNvSpPr>
                <a:spLocks/>
              </p:cNvSpPr>
              <p:nvPr/>
            </p:nvSpPr>
            <p:spPr bwMode="auto">
              <a:xfrm>
                <a:off x="7183438" y="3514725"/>
                <a:ext cx="1843088" cy="1000125"/>
              </a:xfrm>
              <a:custGeom>
                <a:avLst/>
                <a:gdLst>
                  <a:gd name="T0" fmla="*/ 640 w 640"/>
                  <a:gd name="T1" fmla="*/ 0 h 348"/>
                  <a:gd name="T2" fmla="*/ 289 w 640"/>
                  <a:gd name="T3" fmla="*/ 348 h 348"/>
                  <a:gd name="T4" fmla="*/ 0 w 640"/>
                  <a:gd name="T5" fmla="*/ 348 h 348"/>
                  <a:gd name="T6" fmla="*/ 0 w 640"/>
                  <a:gd name="T7" fmla="*/ 58 h 348"/>
                  <a:gd name="T8" fmla="*/ 164 w 640"/>
                  <a:gd name="T9" fmla="*/ 2 h 348"/>
                  <a:gd name="T10" fmla="*/ 640 w 640"/>
                  <a:gd name="T11" fmla="*/ 0 h 348"/>
                </a:gdLst>
                <a:ahLst/>
                <a:cxnLst>
                  <a:cxn ang="0">
                    <a:pos x="T0" y="T1"/>
                  </a:cxn>
                  <a:cxn ang="0">
                    <a:pos x="T2" y="T3"/>
                  </a:cxn>
                  <a:cxn ang="0">
                    <a:pos x="T4" y="T5"/>
                  </a:cxn>
                  <a:cxn ang="0">
                    <a:pos x="T6" y="T7"/>
                  </a:cxn>
                  <a:cxn ang="0">
                    <a:pos x="T8" y="T9"/>
                  </a:cxn>
                  <a:cxn ang="0">
                    <a:pos x="T10" y="T11"/>
                  </a:cxn>
                </a:cxnLst>
                <a:rect l="0" t="0" r="r" b="b"/>
                <a:pathLst>
                  <a:path w="640" h="348">
                    <a:moveTo>
                      <a:pt x="640" y="0"/>
                    </a:moveTo>
                    <a:cubicBezTo>
                      <a:pt x="289" y="348"/>
                      <a:pt x="289" y="348"/>
                      <a:pt x="289" y="348"/>
                    </a:cubicBezTo>
                    <a:cubicBezTo>
                      <a:pt x="0" y="348"/>
                      <a:pt x="0" y="348"/>
                      <a:pt x="0" y="348"/>
                    </a:cubicBezTo>
                    <a:cubicBezTo>
                      <a:pt x="0" y="58"/>
                      <a:pt x="0" y="58"/>
                      <a:pt x="0" y="58"/>
                    </a:cubicBezTo>
                    <a:cubicBezTo>
                      <a:pt x="47" y="22"/>
                      <a:pt x="104" y="2"/>
                      <a:pt x="164" y="2"/>
                    </a:cubicBezTo>
                    <a:lnTo>
                      <a:pt x="640" y="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1" name="Freeform 11">
                <a:extLst>
                  <a:ext uri="{FF2B5EF4-FFF2-40B4-BE49-F238E27FC236}">
                    <a16:creationId xmlns:a16="http://schemas.microsoft.com/office/drawing/2014/main" id="{E8D3CE2D-83D3-40CC-A513-DA1C720AD368}"/>
                  </a:ext>
                </a:extLst>
              </p:cNvPr>
              <p:cNvSpPr>
                <a:spLocks/>
              </p:cNvSpPr>
              <p:nvPr/>
            </p:nvSpPr>
            <p:spPr bwMode="auto">
              <a:xfrm>
                <a:off x="5005388" y="3681413"/>
                <a:ext cx="1004888" cy="2659063"/>
              </a:xfrm>
              <a:custGeom>
                <a:avLst/>
                <a:gdLst>
                  <a:gd name="T0" fmla="*/ 0 w 349"/>
                  <a:gd name="T1" fmla="*/ 433 h 925"/>
                  <a:gd name="T2" fmla="*/ 0 w 349"/>
                  <a:gd name="T3" fmla="*/ 579 h 925"/>
                  <a:gd name="T4" fmla="*/ 349 w 349"/>
                  <a:gd name="T5" fmla="*/ 925 h 925"/>
                  <a:gd name="T6" fmla="*/ 349 w 349"/>
                  <a:gd name="T7" fmla="*/ 458 h 925"/>
                  <a:gd name="T8" fmla="*/ 270 w 349"/>
                  <a:gd name="T9" fmla="*/ 267 h 925"/>
                  <a:gd name="T10" fmla="*/ 26 w 349"/>
                  <a:gd name="T11" fmla="*/ 23 h 925"/>
                  <a:gd name="T12" fmla="*/ 0 w 349"/>
                  <a:gd name="T13" fmla="*/ 0 h 925"/>
                  <a:gd name="T14" fmla="*/ 0 w 349"/>
                  <a:gd name="T15" fmla="*/ 290 h 925"/>
                  <a:gd name="T16" fmla="*/ 0 w 349"/>
                  <a:gd name="T17" fmla="*/ 433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925">
                    <a:moveTo>
                      <a:pt x="0" y="433"/>
                    </a:moveTo>
                    <a:cubicBezTo>
                      <a:pt x="0" y="579"/>
                      <a:pt x="0" y="579"/>
                      <a:pt x="0" y="579"/>
                    </a:cubicBezTo>
                    <a:cubicBezTo>
                      <a:pt x="349" y="925"/>
                      <a:pt x="349" y="925"/>
                      <a:pt x="349" y="925"/>
                    </a:cubicBezTo>
                    <a:cubicBezTo>
                      <a:pt x="349" y="458"/>
                      <a:pt x="349" y="458"/>
                      <a:pt x="349" y="458"/>
                    </a:cubicBezTo>
                    <a:cubicBezTo>
                      <a:pt x="349" y="386"/>
                      <a:pt x="320" y="318"/>
                      <a:pt x="270" y="267"/>
                    </a:cubicBezTo>
                    <a:cubicBezTo>
                      <a:pt x="26" y="23"/>
                      <a:pt x="26" y="23"/>
                      <a:pt x="26" y="23"/>
                    </a:cubicBezTo>
                    <a:cubicBezTo>
                      <a:pt x="18" y="15"/>
                      <a:pt x="9" y="7"/>
                      <a:pt x="0" y="0"/>
                    </a:cubicBezTo>
                    <a:cubicBezTo>
                      <a:pt x="0" y="290"/>
                      <a:pt x="0" y="290"/>
                      <a:pt x="0" y="290"/>
                    </a:cubicBezTo>
                    <a:lnTo>
                      <a:pt x="0" y="433"/>
                    </a:lnTo>
                    <a:close/>
                  </a:path>
                </a:pathLst>
              </a:custGeom>
              <a:solidFill>
                <a:schemeClr val="accent4">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2" name="Freeform 12">
                <a:extLst>
                  <a:ext uri="{FF2B5EF4-FFF2-40B4-BE49-F238E27FC236}">
                    <a16:creationId xmlns:a16="http://schemas.microsoft.com/office/drawing/2014/main" id="{632C1626-5BCC-482B-84D1-075A31F0B06B}"/>
                  </a:ext>
                </a:extLst>
              </p:cNvPr>
              <p:cNvSpPr>
                <a:spLocks/>
              </p:cNvSpPr>
              <p:nvPr/>
            </p:nvSpPr>
            <p:spPr bwMode="auto">
              <a:xfrm>
                <a:off x="3162300" y="3514725"/>
                <a:ext cx="1843088" cy="1000125"/>
              </a:xfrm>
              <a:custGeom>
                <a:avLst/>
                <a:gdLst>
                  <a:gd name="T0" fmla="*/ 0 w 640"/>
                  <a:gd name="T1" fmla="*/ 0 h 348"/>
                  <a:gd name="T2" fmla="*/ 351 w 640"/>
                  <a:gd name="T3" fmla="*/ 348 h 348"/>
                  <a:gd name="T4" fmla="*/ 640 w 640"/>
                  <a:gd name="T5" fmla="*/ 348 h 348"/>
                  <a:gd name="T6" fmla="*/ 640 w 640"/>
                  <a:gd name="T7" fmla="*/ 58 h 348"/>
                  <a:gd name="T8" fmla="*/ 476 w 640"/>
                  <a:gd name="T9" fmla="*/ 2 h 348"/>
                  <a:gd name="T10" fmla="*/ 0 w 640"/>
                  <a:gd name="T11" fmla="*/ 0 h 348"/>
                </a:gdLst>
                <a:ahLst/>
                <a:cxnLst>
                  <a:cxn ang="0">
                    <a:pos x="T0" y="T1"/>
                  </a:cxn>
                  <a:cxn ang="0">
                    <a:pos x="T2" y="T3"/>
                  </a:cxn>
                  <a:cxn ang="0">
                    <a:pos x="T4" y="T5"/>
                  </a:cxn>
                  <a:cxn ang="0">
                    <a:pos x="T6" y="T7"/>
                  </a:cxn>
                  <a:cxn ang="0">
                    <a:pos x="T8" y="T9"/>
                  </a:cxn>
                  <a:cxn ang="0">
                    <a:pos x="T10" y="T11"/>
                  </a:cxn>
                </a:cxnLst>
                <a:rect l="0" t="0" r="r" b="b"/>
                <a:pathLst>
                  <a:path w="640" h="348">
                    <a:moveTo>
                      <a:pt x="0" y="0"/>
                    </a:moveTo>
                    <a:cubicBezTo>
                      <a:pt x="351" y="348"/>
                      <a:pt x="351" y="348"/>
                      <a:pt x="351" y="348"/>
                    </a:cubicBezTo>
                    <a:cubicBezTo>
                      <a:pt x="640" y="348"/>
                      <a:pt x="640" y="348"/>
                      <a:pt x="640" y="348"/>
                    </a:cubicBezTo>
                    <a:cubicBezTo>
                      <a:pt x="640" y="58"/>
                      <a:pt x="640" y="58"/>
                      <a:pt x="640" y="58"/>
                    </a:cubicBezTo>
                    <a:cubicBezTo>
                      <a:pt x="593" y="22"/>
                      <a:pt x="536" y="2"/>
                      <a:pt x="476" y="2"/>
                    </a:cubicBezTo>
                    <a:lnTo>
                      <a:pt x="0" y="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19" name="Group 18">
              <a:extLst>
                <a:ext uri="{FF2B5EF4-FFF2-40B4-BE49-F238E27FC236}">
                  <a16:creationId xmlns:a16="http://schemas.microsoft.com/office/drawing/2014/main" id="{7176D646-37D2-40D4-9C08-00F4AD244771}"/>
                </a:ext>
              </a:extLst>
            </p:cNvPr>
            <p:cNvGrpSpPr/>
            <p:nvPr/>
          </p:nvGrpSpPr>
          <p:grpSpPr>
            <a:xfrm>
              <a:off x="7589192" y="2652414"/>
              <a:ext cx="426234" cy="426234"/>
              <a:chOff x="1430666" y="2683926"/>
              <a:chExt cx="866118" cy="866118"/>
            </a:xfrm>
          </p:grpSpPr>
          <p:sp>
            <p:nvSpPr>
              <p:cNvPr id="20" name="Oval 7">
                <a:extLst>
                  <a:ext uri="{FF2B5EF4-FFF2-40B4-BE49-F238E27FC236}">
                    <a16:creationId xmlns:a16="http://schemas.microsoft.com/office/drawing/2014/main" id="{3D754D2E-E489-4BC2-A0BC-8DADC9A05812}"/>
                  </a:ext>
                </a:extLst>
              </p:cNvPr>
              <p:cNvSpPr>
                <a:spLocks noChangeArrowheads="1"/>
              </p:cNvSpPr>
              <p:nvPr/>
            </p:nvSpPr>
            <p:spPr bwMode="auto">
              <a:xfrm>
                <a:off x="1430666" y="2683926"/>
                <a:ext cx="866118"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21" name="Freeform 6">
                <a:extLst>
                  <a:ext uri="{FF2B5EF4-FFF2-40B4-BE49-F238E27FC236}">
                    <a16:creationId xmlns:a16="http://schemas.microsoft.com/office/drawing/2014/main" id="{0924D171-9566-4789-B2EC-0C8B98E6C486}"/>
                  </a:ext>
                </a:extLst>
              </p:cNvPr>
              <p:cNvSpPr>
                <a:spLocks/>
              </p:cNvSpPr>
              <p:nvPr/>
            </p:nvSpPr>
            <p:spPr bwMode="auto">
              <a:xfrm>
                <a:off x="1725141" y="2909852"/>
                <a:ext cx="277168" cy="414266"/>
              </a:xfrm>
              <a:custGeom>
                <a:avLst/>
                <a:gdLst>
                  <a:gd name="T0" fmla="*/ 18 w 270"/>
                  <a:gd name="T1" fmla="*/ 307 h 405"/>
                  <a:gd name="T2" fmla="*/ 117 w 270"/>
                  <a:gd name="T3" fmla="*/ 332 h 405"/>
                  <a:gd name="T4" fmla="*/ 179 w 270"/>
                  <a:gd name="T5" fmla="*/ 289 h 405"/>
                  <a:gd name="T6" fmla="*/ 113 w 270"/>
                  <a:gd name="T7" fmla="*/ 234 h 405"/>
                  <a:gd name="T8" fmla="*/ 5 w 270"/>
                  <a:gd name="T9" fmla="*/ 118 h 405"/>
                  <a:gd name="T10" fmla="*/ 154 w 270"/>
                  <a:gd name="T11" fmla="*/ 0 h 405"/>
                  <a:gd name="T12" fmla="*/ 254 w 270"/>
                  <a:gd name="T13" fmla="*/ 20 h 405"/>
                  <a:gd name="T14" fmla="*/ 234 w 270"/>
                  <a:gd name="T15" fmla="*/ 91 h 405"/>
                  <a:gd name="T16" fmla="*/ 152 w 270"/>
                  <a:gd name="T17" fmla="*/ 73 h 405"/>
                  <a:gd name="T18" fmla="*/ 95 w 270"/>
                  <a:gd name="T19" fmla="*/ 110 h 405"/>
                  <a:gd name="T20" fmla="*/ 168 w 270"/>
                  <a:gd name="T21" fmla="*/ 166 h 405"/>
                  <a:gd name="T22" fmla="*/ 270 w 270"/>
                  <a:gd name="T23" fmla="*/ 283 h 405"/>
                  <a:gd name="T24" fmla="*/ 111 w 270"/>
                  <a:gd name="T25" fmla="*/ 405 h 405"/>
                  <a:gd name="T26" fmla="*/ 0 w 270"/>
                  <a:gd name="T27" fmla="*/ 381 h 405"/>
                  <a:gd name="T28" fmla="*/ 18 w 270"/>
                  <a:gd name="T29" fmla="*/ 307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405">
                    <a:moveTo>
                      <a:pt x="18" y="307"/>
                    </a:moveTo>
                    <a:cubicBezTo>
                      <a:pt x="42" y="320"/>
                      <a:pt x="79" y="332"/>
                      <a:pt x="117" y="332"/>
                    </a:cubicBezTo>
                    <a:cubicBezTo>
                      <a:pt x="157" y="332"/>
                      <a:pt x="179" y="315"/>
                      <a:pt x="179" y="289"/>
                    </a:cubicBezTo>
                    <a:cubicBezTo>
                      <a:pt x="179" y="265"/>
                      <a:pt x="160" y="251"/>
                      <a:pt x="113" y="234"/>
                    </a:cubicBezTo>
                    <a:cubicBezTo>
                      <a:pt x="48" y="211"/>
                      <a:pt x="5" y="175"/>
                      <a:pt x="5" y="118"/>
                    </a:cubicBezTo>
                    <a:cubicBezTo>
                      <a:pt x="5" y="51"/>
                      <a:pt x="61" y="0"/>
                      <a:pt x="154" y="0"/>
                    </a:cubicBezTo>
                    <a:cubicBezTo>
                      <a:pt x="198" y="0"/>
                      <a:pt x="231" y="9"/>
                      <a:pt x="254" y="20"/>
                    </a:cubicBezTo>
                    <a:cubicBezTo>
                      <a:pt x="234" y="91"/>
                      <a:pt x="234" y="91"/>
                      <a:pt x="234" y="91"/>
                    </a:cubicBezTo>
                    <a:cubicBezTo>
                      <a:pt x="219" y="84"/>
                      <a:pt x="191" y="73"/>
                      <a:pt x="152" y="73"/>
                    </a:cubicBezTo>
                    <a:cubicBezTo>
                      <a:pt x="114" y="73"/>
                      <a:pt x="95" y="90"/>
                      <a:pt x="95" y="110"/>
                    </a:cubicBezTo>
                    <a:cubicBezTo>
                      <a:pt x="95" y="136"/>
                      <a:pt x="117" y="147"/>
                      <a:pt x="168" y="166"/>
                    </a:cubicBezTo>
                    <a:cubicBezTo>
                      <a:pt x="237" y="191"/>
                      <a:pt x="270" y="228"/>
                      <a:pt x="270" y="283"/>
                    </a:cubicBezTo>
                    <a:cubicBezTo>
                      <a:pt x="270" y="349"/>
                      <a:pt x="219" y="405"/>
                      <a:pt x="111" y="405"/>
                    </a:cubicBezTo>
                    <a:cubicBezTo>
                      <a:pt x="67" y="405"/>
                      <a:pt x="22" y="393"/>
                      <a:pt x="0" y="381"/>
                    </a:cubicBezTo>
                    <a:lnTo>
                      <a:pt x="18" y="307"/>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22" name="Group 21">
              <a:extLst>
                <a:ext uri="{FF2B5EF4-FFF2-40B4-BE49-F238E27FC236}">
                  <a16:creationId xmlns:a16="http://schemas.microsoft.com/office/drawing/2014/main" id="{A694A201-332C-4A44-942D-77C054E9A472}"/>
                </a:ext>
              </a:extLst>
            </p:cNvPr>
            <p:cNvGrpSpPr/>
            <p:nvPr/>
          </p:nvGrpSpPr>
          <p:grpSpPr>
            <a:xfrm>
              <a:off x="10392121" y="2701281"/>
              <a:ext cx="426234" cy="426234"/>
              <a:chOff x="4388179" y="2683926"/>
              <a:chExt cx="866118" cy="866118"/>
            </a:xfrm>
          </p:grpSpPr>
          <p:sp>
            <p:nvSpPr>
              <p:cNvPr id="23" name="Oval 10">
                <a:extLst>
                  <a:ext uri="{FF2B5EF4-FFF2-40B4-BE49-F238E27FC236}">
                    <a16:creationId xmlns:a16="http://schemas.microsoft.com/office/drawing/2014/main" id="{4C4F128D-9EB0-4E5E-9BEB-956D05859077}"/>
                  </a:ext>
                </a:extLst>
              </p:cNvPr>
              <p:cNvSpPr>
                <a:spLocks noChangeArrowheads="1"/>
              </p:cNvSpPr>
              <p:nvPr/>
            </p:nvSpPr>
            <p:spPr bwMode="auto">
              <a:xfrm>
                <a:off x="4388179" y="2683926"/>
                <a:ext cx="866118"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24" name="Freeform 8">
                <a:extLst>
                  <a:ext uri="{FF2B5EF4-FFF2-40B4-BE49-F238E27FC236}">
                    <a16:creationId xmlns:a16="http://schemas.microsoft.com/office/drawing/2014/main" id="{7933E72B-353A-4157-ABDE-30593F75DEE0}"/>
                  </a:ext>
                </a:extLst>
              </p:cNvPr>
              <p:cNvSpPr>
                <a:spLocks/>
              </p:cNvSpPr>
              <p:nvPr/>
            </p:nvSpPr>
            <p:spPr bwMode="auto">
              <a:xfrm>
                <a:off x="4564549" y="2924757"/>
                <a:ext cx="513378" cy="401208"/>
              </a:xfrm>
              <a:custGeom>
                <a:avLst/>
                <a:gdLst>
                  <a:gd name="T0" fmla="*/ 94 w 501"/>
                  <a:gd name="T1" fmla="*/ 392 h 392"/>
                  <a:gd name="T2" fmla="*/ 0 w 501"/>
                  <a:gd name="T3" fmla="*/ 0 h 392"/>
                  <a:gd name="T4" fmla="*/ 95 w 501"/>
                  <a:gd name="T5" fmla="*/ 0 h 392"/>
                  <a:gd name="T6" fmla="*/ 125 w 501"/>
                  <a:gd name="T7" fmla="*/ 162 h 392"/>
                  <a:gd name="T8" fmla="*/ 148 w 501"/>
                  <a:gd name="T9" fmla="*/ 299 h 392"/>
                  <a:gd name="T10" fmla="*/ 149 w 501"/>
                  <a:gd name="T11" fmla="*/ 299 h 392"/>
                  <a:gd name="T12" fmla="*/ 175 w 501"/>
                  <a:gd name="T13" fmla="*/ 161 h 392"/>
                  <a:gd name="T14" fmla="*/ 208 w 501"/>
                  <a:gd name="T15" fmla="*/ 0 h 392"/>
                  <a:gd name="T16" fmla="*/ 303 w 501"/>
                  <a:gd name="T17" fmla="*/ 0 h 392"/>
                  <a:gd name="T18" fmla="*/ 334 w 501"/>
                  <a:gd name="T19" fmla="*/ 165 h 392"/>
                  <a:gd name="T20" fmla="*/ 355 w 501"/>
                  <a:gd name="T21" fmla="*/ 297 h 392"/>
                  <a:gd name="T22" fmla="*/ 356 w 501"/>
                  <a:gd name="T23" fmla="*/ 297 h 392"/>
                  <a:gd name="T24" fmla="*/ 379 w 501"/>
                  <a:gd name="T25" fmla="*/ 161 h 392"/>
                  <a:gd name="T26" fmla="*/ 411 w 501"/>
                  <a:gd name="T27" fmla="*/ 0 h 392"/>
                  <a:gd name="T28" fmla="*/ 501 w 501"/>
                  <a:gd name="T29" fmla="*/ 0 h 392"/>
                  <a:gd name="T30" fmla="*/ 400 w 501"/>
                  <a:gd name="T31" fmla="*/ 392 h 392"/>
                  <a:gd name="T32" fmla="*/ 304 w 501"/>
                  <a:gd name="T33" fmla="*/ 392 h 392"/>
                  <a:gd name="T34" fmla="*/ 271 w 501"/>
                  <a:gd name="T35" fmla="*/ 223 h 392"/>
                  <a:gd name="T36" fmla="*/ 252 w 501"/>
                  <a:gd name="T37" fmla="*/ 102 h 392"/>
                  <a:gd name="T38" fmla="*/ 251 w 501"/>
                  <a:gd name="T39" fmla="*/ 102 h 392"/>
                  <a:gd name="T40" fmla="*/ 228 w 501"/>
                  <a:gd name="T41" fmla="*/ 223 h 392"/>
                  <a:gd name="T42" fmla="*/ 191 w 501"/>
                  <a:gd name="T43" fmla="*/ 392 h 392"/>
                  <a:gd name="T44" fmla="*/ 94 w 501"/>
                  <a:gd name="T45"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1" h="392">
                    <a:moveTo>
                      <a:pt x="94" y="392"/>
                    </a:moveTo>
                    <a:cubicBezTo>
                      <a:pt x="0" y="0"/>
                      <a:pt x="0" y="0"/>
                      <a:pt x="0" y="0"/>
                    </a:cubicBezTo>
                    <a:cubicBezTo>
                      <a:pt x="95" y="0"/>
                      <a:pt x="95" y="0"/>
                      <a:pt x="95" y="0"/>
                    </a:cubicBezTo>
                    <a:cubicBezTo>
                      <a:pt x="125" y="162"/>
                      <a:pt x="125" y="162"/>
                      <a:pt x="125" y="162"/>
                    </a:cubicBezTo>
                    <a:cubicBezTo>
                      <a:pt x="134" y="208"/>
                      <a:pt x="142" y="259"/>
                      <a:pt x="148" y="299"/>
                    </a:cubicBezTo>
                    <a:cubicBezTo>
                      <a:pt x="149" y="299"/>
                      <a:pt x="149" y="299"/>
                      <a:pt x="149" y="299"/>
                    </a:cubicBezTo>
                    <a:cubicBezTo>
                      <a:pt x="156" y="256"/>
                      <a:pt x="165" y="209"/>
                      <a:pt x="175" y="161"/>
                    </a:cubicBezTo>
                    <a:cubicBezTo>
                      <a:pt x="208" y="0"/>
                      <a:pt x="208" y="0"/>
                      <a:pt x="208" y="0"/>
                    </a:cubicBezTo>
                    <a:cubicBezTo>
                      <a:pt x="303" y="0"/>
                      <a:pt x="303" y="0"/>
                      <a:pt x="303" y="0"/>
                    </a:cubicBezTo>
                    <a:cubicBezTo>
                      <a:pt x="334" y="165"/>
                      <a:pt x="334" y="165"/>
                      <a:pt x="334" y="165"/>
                    </a:cubicBezTo>
                    <a:cubicBezTo>
                      <a:pt x="343" y="211"/>
                      <a:pt x="349" y="253"/>
                      <a:pt x="355" y="297"/>
                    </a:cubicBezTo>
                    <a:cubicBezTo>
                      <a:pt x="356" y="297"/>
                      <a:pt x="356" y="297"/>
                      <a:pt x="356" y="297"/>
                    </a:cubicBezTo>
                    <a:cubicBezTo>
                      <a:pt x="362" y="253"/>
                      <a:pt x="371" y="207"/>
                      <a:pt x="379" y="161"/>
                    </a:cubicBezTo>
                    <a:cubicBezTo>
                      <a:pt x="411" y="0"/>
                      <a:pt x="411" y="0"/>
                      <a:pt x="411" y="0"/>
                    </a:cubicBezTo>
                    <a:cubicBezTo>
                      <a:pt x="501" y="0"/>
                      <a:pt x="501" y="0"/>
                      <a:pt x="501" y="0"/>
                    </a:cubicBezTo>
                    <a:cubicBezTo>
                      <a:pt x="400" y="392"/>
                      <a:pt x="400" y="392"/>
                      <a:pt x="400" y="392"/>
                    </a:cubicBezTo>
                    <a:cubicBezTo>
                      <a:pt x="304" y="392"/>
                      <a:pt x="304" y="392"/>
                      <a:pt x="304" y="392"/>
                    </a:cubicBezTo>
                    <a:cubicBezTo>
                      <a:pt x="271" y="223"/>
                      <a:pt x="271" y="223"/>
                      <a:pt x="271" y="223"/>
                    </a:cubicBezTo>
                    <a:cubicBezTo>
                      <a:pt x="263" y="184"/>
                      <a:pt x="257" y="147"/>
                      <a:pt x="252" y="102"/>
                    </a:cubicBezTo>
                    <a:cubicBezTo>
                      <a:pt x="251" y="102"/>
                      <a:pt x="251" y="102"/>
                      <a:pt x="251" y="102"/>
                    </a:cubicBezTo>
                    <a:cubicBezTo>
                      <a:pt x="244" y="147"/>
                      <a:pt x="237" y="184"/>
                      <a:pt x="228" y="223"/>
                    </a:cubicBezTo>
                    <a:cubicBezTo>
                      <a:pt x="191" y="392"/>
                      <a:pt x="191" y="392"/>
                      <a:pt x="191" y="392"/>
                    </a:cubicBezTo>
                    <a:lnTo>
                      <a:pt x="94" y="392"/>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25" name="Group 24">
              <a:extLst>
                <a:ext uri="{FF2B5EF4-FFF2-40B4-BE49-F238E27FC236}">
                  <a16:creationId xmlns:a16="http://schemas.microsoft.com/office/drawing/2014/main" id="{93FC505B-D850-44E1-B632-71D4E6CC5D4E}"/>
                </a:ext>
              </a:extLst>
            </p:cNvPr>
            <p:cNvGrpSpPr/>
            <p:nvPr/>
          </p:nvGrpSpPr>
          <p:grpSpPr>
            <a:xfrm>
              <a:off x="10386816" y="3698458"/>
              <a:ext cx="426234" cy="426234"/>
              <a:chOff x="7347279" y="2683926"/>
              <a:chExt cx="866118" cy="866118"/>
            </a:xfrm>
          </p:grpSpPr>
          <p:sp>
            <p:nvSpPr>
              <p:cNvPr id="26" name="Oval 13">
                <a:extLst>
                  <a:ext uri="{FF2B5EF4-FFF2-40B4-BE49-F238E27FC236}">
                    <a16:creationId xmlns:a16="http://schemas.microsoft.com/office/drawing/2014/main" id="{6610BBDB-7A33-4830-BE5A-BCE9E2792069}"/>
                  </a:ext>
                </a:extLst>
              </p:cNvPr>
              <p:cNvSpPr>
                <a:spLocks noChangeArrowheads="1"/>
              </p:cNvSpPr>
              <p:nvPr/>
            </p:nvSpPr>
            <p:spPr bwMode="auto">
              <a:xfrm>
                <a:off x="7347279" y="2683926"/>
                <a:ext cx="866118"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27" name="Freeform 10">
                <a:extLst>
                  <a:ext uri="{FF2B5EF4-FFF2-40B4-BE49-F238E27FC236}">
                    <a16:creationId xmlns:a16="http://schemas.microsoft.com/office/drawing/2014/main" id="{80F470A9-EFB2-42C8-A430-97B120B891F7}"/>
                  </a:ext>
                </a:extLst>
              </p:cNvPr>
              <p:cNvSpPr>
                <a:spLocks noEditPoints="1"/>
              </p:cNvSpPr>
              <p:nvPr/>
            </p:nvSpPr>
            <p:spPr bwMode="auto">
              <a:xfrm>
                <a:off x="7577870" y="2861510"/>
                <a:ext cx="404936" cy="434172"/>
              </a:xfrm>
              <a:custGeom>
                <a:avLst/>
                <a:gdLst>
                  <a:gd name="T0" fmla="*/ 186 w 377"/>
                  <a:gd name="T1" fmla="*/ 0 h 405"/>
                  <a:gd name="T2" fmla="*/ 377 w 377"/>
                  <a:gd name="T3" fmla="*/ 205 h 405"/>
                  <a:gd name="T4" fmla="*/ 193 w 377"/>
                  <a:gd name="T5" fmla="*/ 405 h 405"/>
                  <a:gd name="T6" fmla="*/ 0 w 377"/>
                  <a:gd name="T7" fmla="*/ 198 h 405"/>
                  <a:gd name="T8" fmla="*/ 186 w 377"/>
                  <a:gd name="T9" fmla="*/ 0 h 405"/>
                  <a:gd name="T10" fmla="*/ 189 w 377"/>
                  <a:gd name="T11" fmla="*/ 70 h 405"/>
                  <a:gd name="T12" fmla="*/ 94 w 377"/>
                  <a:gd name="T13" fmla="*/ 201 h 405"/>
                  <a:gd name="T14" fmla="*/ 188 w 377"/>
                  <a:gd name="T15" fmla="*/ 335 h 405"/>
                  <a:gd name="T16" fmla="*/ 284 w 377"/>
                  <a:gd name="T17" fmla="*/ 204 h 405"/>
                  <a:gd name="T18" fmla="*/ 189 w 377"/>
                  <a:gd name="T19" fmla="*/ 7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7" h="405">
                    <a:moveTo>
                      <a:pt x="186" y="0"/>
                    </a:moveTo>
                    <a:cubicBezTo>
                      <a:pt x="302" y="0"/>
                      <a:pt x="377" y="88"/>
                      <a:pt x="377" y="205"/>
                    </a:cubicBezTo>
                    <a:cubicBezTo>
                      <a:pt x="377" y="317"/>
                      <a:pt x="309" y="405"/>
                      <a:pt x="193" y="405"/>
                    </a:cubicBezTo>
                    <a:cubicBezTo>
                      <a:pt x="78" y="405"/>
                      <a:pt x="0" y="327"/>
                      <a:pt x="0" y="198"/>
                    </a:cubicBezTo>
                    <a:cubicBezTo>
                      <a:pt x="0" y="90"/>
                      <a:pt x="66" y="0"/>
                      <a:pt x="186" y="0"/>
                    </a:cubicBezTo>
                    <a:close/>
                    <a:moveTo>
                      <a:pt x="189" y="70"/>
                    </a:moveTo>
                    <a:cubicBezTo>
                      <a:pt x="127" y="70"/>
                      <a:pt x="94" y="131"/>
                      <a:pt x="94" y="201"/>
                    </a:cubicBezTo>
                    <a:cubicBezTo>
                      <a:pt x="94" y="278"/>
                      <a:pt x="128" y="335"/>
                      <a:pt x="188" y="335"/>
                    </a:cubicBezTo>
                    <a:cubicBezTo>
                      <a:pt x="247" y="335"/>
                      <a:pt x="284" y="280"/>
                      <a:pt x="284" y="204"/>
                    </a:cubicBezTo>
                    <a:cubicBezTo>
                      <a:pt x="284" y="127"/>
                      <a:pt x="249" y="70"/>
                      <a:pt x="189" y="70"/>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28" name="Group 27">
              <a:extLst>
                <a:ext uri="{FF2B5EF4-FFF2-40B4-BE49-F238E27FC236}">
                  <a16:creationId xmlns:a16="http://schemas.microsoft.com/office/drawing/2014/main" id="{B5F865DB-2A11-4C4F-B05B-94E99A2D9BE4}"/>
                </a:ext>
              </a:extLst>
            </p:cNvPr>
            <p:cNvGrpSpPr/>
            <p:nvPr/>
          </p:nvGrpSpPr>
          <p:grpSpPr>
            <a:xfrm>
              <a:off x="7589192" y="3721719"/>
              <a:ext cx="426844" cy="426234"/>
              <a:chOff x="10304966" y="2683926"/>
              <a:chExt cx="867356" cy="866118"/>
            </a:xfrm>
          </p:grpSpPr>
          <p:sp>
            <p:nvSpPr>
              <p:cNvPr id="29" name="Oval 16">
                <a:extLst>
                  <a:ext uri="{FF2B5EF4-FFF2-40B4-BE49-F238E27FC236}">
                    <a16:creationId xmlns:a16="http://schemas.microsoft.com/office/drawing/2014/main" id="{05940A9B-4151-4EF7-BAAD-AD4BC76BBA95}"/>
                  </a:ext>
                </a:extLst>
              </p:cNvPr>
              <p:cNvSpPr>
                <a:spLocks noChangeArrowheads="1"/>
              </p:cNvSpPr>
              <p:nvPr/>
            </p:nvSpPr>
            <p:spPr bwMode="auto">
              <a:xfrm>
                <a:off x="10304966" y="2683926"/>
                <a:ext cx="867356"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30" name="Freeform 12">
                <a:extLst>
                  <a:ext uri="{FF2B5EF4-FFF2-40B4-BE49-F238E27FC236}">
                    <a16:creationId xmlns:a16="http://schemas.microsoft.com/office/drawing/2014/main" id="{FFA2616F-3499-4788-A0A4-FB382C119CEF}"/>
                  </a:ext>
                </a:extLst>
              </p:cNvPr>
              <p:cNvSpPr>
                <a:spLocks/>
              </p:cNvSpPr>
              <p:nvPr/>
            </p:nvSpPr>
            <p:spPr bwMode="auto">
              <a:xfrm>
                <a:off x="10575317" y="2940940"/>
                <a:ext cx="309808" cy="401208"/>
              </a:xfrm>
              <a:custGeom>
                <a:avLst/>
                <a:gdLst>
                  <a:gd name="T0" fmla="*/ 338 w 522"/>
                  <a:gd name="T1" fmla="*/ 676 h 676"/>
                  <a:gd name="T2" fmla="*/ 185 w 522"/>
                  <a:gd name="T3" fmla="*/ 676 h 676"/>
                  <a:gd name="T4" fmla="*/ 185 w 522"/>
                  <a:gd name="T5" fmla="*/ 127 h 676"/>
                  <a:gd name="T6" fmla="*/ 0 w 522"/>
                  <a:gd name="T7" fmla="*/ 127 h 676"/>
                  <a:gd name="T8" fmla="*/ 0 w 522"/>
                  <a:gd name="T9" fmla="*/ 0 h 676"/>
                  <a:gd name="T10" fmla="*/ 522 w 522"/>
                  <a:gd name="T11" fmla="*/ 0 h 676"/>
                  <a:gd name="T12" fmla="*/ 522 w 522"/>
                  <a:gd name="T13" fmla="*/ 127 h 676"/>
                  <a:gd name="T14" fmla="*/ 338 w 522"/>
                  <a:gd name="T15" fmla="*/ 127 h 676"/>
                  <a:gd name="T16" fmla="*/ 338 w 522"/>
                  <a:gd name="T17" fmla="*/ 67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676">
                    <a:moveTo>
                      <a:pt x="338" y="676"/>
                    </a:moveTo>
                    <a:lnTo>
                      <a:pt x="185" y="676"/>
                    </a:lnTo>
                    <a:lnTo>
                      <a:pt x="185" y="127"/>
                    </a:lnTo>
                    <a:lnTo>
                      <a:pt x="0" y="127"/>
                    </a:lnTo>
                    <a:lnTo>
                      <a:pt x="0" y="0"/>
                    </a:lnTo>
                    <a:lnTo>
                      <a:pt x="522" y="0"/>
                    </a:lnTo>
                    <a:lnTo>
                      <a:pt x="522" y="127"/>
                    </a:lnTo>
                    <a:lnTo>
                      <a:pt x="338" y="127"/>
                    </a:lnTo>
                    <a:lnTo>
                      <a:pt x="338" y="676"/>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grpSp>
        <p:sp>
          <p:nvSpPr>
            <p:cNvPr id="31" name="TextBox 30">
              <a:extLst>
                <a:ext uri="{FF2B5EF4-FFF2-40B4-BE49-F238E27FC236}">
                  <a16:creationId xmlns:a16="http://schemas.microsoft.com/office/drawing/2014/main" id="{3C2A9DAE-76DA-44B4-908B-332EFBD551DD}"/>
                </a:ext>
              </a:extLst>
            </p:cNvPr>
            <p:cNvSpPr txBox="1"/>
            <p:nvPr/>
          </p:nvSpPr>
          <p:spPr>
            <a:xfrm>
              <a:off x="8137155" y="1991815"/>
              <a:ext cx="1297296" cy="430887"/>
            </a:xfrm>
            <a:prstGeom prst="rect">
              <a:avLst/>
            </a:prstGeom>
            <a:noFill/>
          </p:spPr>
          <p:txBody>
            <a:bodyPr wrap="square" rtlCol="0">
              <a:spAutoFit/>
            </a:bodyPr>
            <a:lstStyle/>
            <a:p>
              <a:pPr algn="ctr"/>
              <a:r>
                <a:rPr lang="en-US" sz="1500" dirty="0">
                  <a:solidFill>
                    <a:schemeClr val="bg1"/>
                  </a:solidFill>
                  <a:latin typeface="+mj-lt"/>
                </a:rPr>
                <a:t>85%</a:t>
              </a:r>
            </a:p>
          </p:txBody>
        </p:sp>
        <p:sp>
          <p:nvSpPr>
            <p:cNvPr id="32" name="TextBox 31">
              <a:extLst>
                <a:ext uri="{FF2B5EF4-FFF2-40B4-BE49-F238E27FC236}">
                  <a16:creationId xmlns:a16="http://schemas.microsoft.com/office/drawing/2014/main" id="{002039D8-4381-4B7B-96D8-195100EE3DAC}"/>
                </a:ext>
              </a:extLst>
            </p:cNvPr>
            <p:cNvSpPr txBox="1"/>
            <p:nvPr/>
          </p:nvSpPr>
          <p:spPr>
            <a:xfrm>
              <a:off x="9020534" y="1991815"/>
              <a:ext cx="1297296" cy="430887"/>
            </a:xfrm>
            <a:prstGeom prst="rect">
              <a:avLst/>
            </a:prstGeom>
            <a:noFill/>
          </p:spPr>
          <p:txBody>
            <a:bodyPr wrap="square" rtlCol="0">
              <a:spAutoFit/>
            </a:bodyPr>
            <a:lstStyle/>
            <a:p>
              <a:pPr algn="ctr"/>
              <a:r>
                <a:rPr lang="en-US" sz="1500" dirty="0">
                  <a:solidFill>
                    <a:schemeClr val="bg1"/>
                  </a:solidFill>
                  <a:latin typeface="+mj-lt"/>
                </a:rPr>
                <a:t>85%</a:t>
              </a:r>
            </a:p>
          </p:txBody>
        </p:sp>
        <p:sp>
          <p:nvSpPr>
            <p:cNvPr id="33" name="TextBox 32">
              <a:extLst>
                <a:ext uri="{FF2B5EF4-FFF2-40B4-BE49-F238E27FC236}">
                  <a16:creationId xmlns:a16="http://schemas.microsoft.com/office/drawing/2014/main" id="{177AF142-4DA5-4159-900E-70B9C18E97F3}"/>
                </a:ext>
              </a:extLst>
            </p:cNvPr>
            <p:cNvSpPr txBox="1"/>
            <p:nvPr/>
          </p:nvSpPr>
          <p:spPr>
            <a:xfrm>
              <a:off x="8137155" y="4632176"/>
              <a:ext cx="1297296" cy="430887"/>
            </a:xfrm>
            <a:prstGeom prst="rect">
              <a:avLst/>
            </a:prstGeom>
            <a:noFill/>
          </p:spPr>
          <p:txBody>
            <a:bodyPr wrap="square" rtlCol="0">
              <a:spAutoFit/>
            </a:bodyPr>
            <a:lstStyle/>
            <a:p>
              <a:pPr algn="ctr"/>
              <a:r>
                <a:rPr lang="en-US" sz="1500" dirty="0">
                  <a:solidFill>
                    <a:schemeClr val="bg1"/>
                  </a:solidFill>
                  <a:latin typeface="+mj-lt"/>
                </a:rPr>
                <a:t>85%</a:t>
              </a:r>
            </a:p>
          </p:txBody>
        </p:sp>
        <p:sp>
          <p:nvSpPr>
            <p:cNvPr id="34" name="TextBox 33">
              <a:extLst>
                <a:ext uri="{FF2B5EF4-FFF2-40B4-BE49-F238E27FC236}">
                  <a16:creationId xmlns:a16="http://schemas.microsoft.com/office/drawing/2014/main" id="{37429AC3-4C1D-4CF5-BFB6-A28A3DEF19AF}"/>
                </a:ext>
              </a:extLst>
            </p:cNvPr>
            <p:cNvSpPr txBox="1"/>
            <p:nvPr/>
          </p:nvSpPr>
          <p:spPr>
            <a:xfrm>
              <a:off x="9020534" y="4632176"/>
              <a:ext cx="1297296" cy="430887"/>
            </a:xfrm>
            <a:prstGeom prst="rect">
              <a:avLst/>
            </a:prstGeom>
            <a:noFill/>
          </p:spPr>
          <p:txBody>
            <a:bodyPr wrap="square" rtlCol="0">
              <a:spAutoFit/>
            </a:bodyPr>
            <a:lstStyle/>
            <a:p>
              <a:pPr algn="ctr"/>
              <a:r>
                <a:rPr lang="en-US" sz="1500" dirty="0">
                  <a:solidFill>
                    <a:schemeClr val="bg1"/>
                  </a:solidFill>
                  <a:latin typeface="+mj-lt"/>
                </a:rPr>
                <a:t>85%</a:t>
              </a:r>
            </a:p>
          </p:txBody>
        </p:sp>
      </p:grpSp>
      <p:sp>
        <p:nvSpPr>
          <p:cNvPr id="35" name="TextBox 34">
            <a:extLst>
              <a:ext uri="{FF2B5EF4-FFF2-40B4-BE49-F238E27FC236}">
                <a16:creationId xmlns:a16="http://schemas.microsoft.com/office/drawing/2014/main" id="{FB183CA8-570C-457F-A89A-81AFB1950BE6}"/>
              </a:ext>
            </a:extLst>
          </p:cNvPr>
          <p:cNvSpPr txBox="1"/>
          <p:nvPr/>
        </p:nvSpPr>
        <p:spPr>
          <a:xfrm>
            <a:off x="1049792" y="890352"/>
            <a:ext cx="3522209" cy="461665"/>
          </a:xfrm>
          <a:prstGeom prst="rect">
            <a:avLst/>
          </a:prstGeom>
          <a:noFill/>
        </p:spPr>
        <p:txBody>
          <a:bodyPr wrap="square" rtlCol="0">
            <a:spAutoFit/>
          </a:bodyPr>
          <a:lstStyle/>
          <a:p>
            <a:r>
              <a:rPr lang="en-US" sz="2400" dirty="0">
                <a:solidFill>
                  <a:schemeClr val="accent3"/>
                </a:solidFill>
                <a:latin typeface="+mj-lt"/>
              </a:rPr>
              <a:t>INFOGRAPHIC</a:t>
            </a:r>
            <a:r>
              <a:rPr lang="en-US" sz="2400" dirty="0">
                <a:solidFill>
                  <a:schemeClr val="tx1">
                    <a:lumMod val="85000"/>
                    <a:lumOff val="15000"/>
                  </a:schemeClr>
                </a:solidFill>
                <a:latin typeface="+mj-lt"/>
              </a:rPr>
              <a:t> SWOT</a:t>
            </a:r>
          </a:p>
        </p:txBody>
      </p:sp>
      <p:sp>
        <p:nvSpPr>
          <p:cNvPr id="36" name="Rectangle 35">
            <a:extLst>
              <a:ext uri="{FF2B5EF4-FFF2-40B4-BE49-F238E27FC236}">
                <a16:creationId xmlns:a16="http://schemas.microsoft.com/office/drawing/2014/main" id="{557F2EC6-9003-46F1-AC7B-5B8D501BD4C8}"/>
              </a:ext>
            </a:extLst>
          </p:cNvPr>
          <p:cNvSpPr/>
          <p:nvPr/>
        </p:nvSpPr>
        <p:spPr>
          <a:xfrm>
            <a:off x="1063134" y="2070026"/>
            <a:ext cx="3602553" cy="836126"/>
          </a:xfrm>
          <a:prstGeom prst="rect">
            <a:avLst/>
          </a:prstGeom>
        </p:spPr>
        <p:txBody>
          <a:bodyPr wrap="square">
            <a:spAutoFit/>
          </a:bodyPr>
          <a:lstStyle/>
          <a:p>
            <a:pPr>
              <a:lnSpc>
                <a:spcPct val="150000"/>
              </a:lnSpc>
            </a:pPr>
            <a:r>
              <a:rPr lang="id-ID" sz="825" dirty="0">
                <a:solidFill>
                  <a:schemeClr val="tx1">
                    <a:lumMod val="50000"/>
                    <a:lumOff val="50000"/>
                  </a:schemeClr>
                </a:solidFill>
              </a:rPr>
              <a:t>On november 13, felix unger was asked to remove himself from his place of residence. That request came from his wife. Deep down, he knew she was right, but he also knew that someday, he would return to her. With nowhere else to go</a:t>
            </a:r>
          </a:p>
        </p:txBody>
      </p:sp>
      <p:sp>
        <p:nvSpPr>
          <p:cNvPr id="37" name="Rectangle 36">
            <a:extLst>
              <a:ext uri="{FF2B5EF4-FFF2-40B4-BE49-F238E27FC236}">
                <a16:creationId xmlns:a16="http://schemas.microsoft.com/office/drawing/2014/main" id="{5E217F38-CE0F-4F82-9386-3CC5E33EE606}"/>
              </a:ext>
            </a:extLst>
          </p:cNvPr>
          <p:cNvSpPr/>
          <p:nvPr/>
        </p:nvSpPr>
        <p:spPr>
          <a:xfrm>
            <a:off x="1063135" y="1839194"/>
            <a:ext cx="1266419" cy="253916"/>
          </a:xfrm>
          <a:prstGeom prst="rect">
            <a:avLst/>
          </a:prstGeom>
          <a:noFill/>
        </p:spPr>
        <p:txBody>
          <a:bodyPr wrap="square">
            <a:spAutoFit/>
          </a:bodyPr>
          <a:lstStyle/>
          <a:p>
            <a:r>
              <a:rPr lang="en-US" sz="1050" b="1" dirty="0">
                <a:solidFill>
                  <a:schemeClr val="tx1">
                    <a:lumMod val="85000"/>
                    <a:lumOff val="15000"/>
                  </a:schemeClr>
                </a:solidFill>
                <a:latin typeface="+mj-lt"/>
              </a:rPr>
              <a:t>Subtitle Here</a:t>
            </a:r>
          </a:p>
        </p:txBody>
      </p:sp>
      <p:sp>
        <p:nvSpPr>
          <p:cNvPr id="38" name="TextBox 37">
            <a:extLst>
              <a:ext uri="{FF2B5EF4-FFF2-40B4-BE49-F238E27FC236}">
                <a16:creationId xmlns:a16="http://schemas.microsoft.com/office/drawing/2014/main" id="{42B5E86A-7268-4C9B-8B97-AA10490C027E}"/>
              </a:ext>
            </a:extLst>
          </p:cNvPr>
          <p:cNvSpPr txBox="1"/>
          <p:nvPr/>
        </p:nvSpPr>
        <p:spPr>
          <a:xfrm>
            <a:off x="1100474" y="3165373"/>
            <a:ext cx="646332" cy="646331"/>
          </a:xfrm>
          <a:prstGeom prst="rect">
            <a:avLst/>
          </a:prstGeom>
          <a:noFill/>
        </p:spPr>
        <p:txBody>
          <a:bodyPr wrap="none" rtlCol="0">
            <a:spAutoFit/>
          </a:bodyPr>
          <a:lstStyle/>
          <a:p>
            <a:pPr algn="ctr"/>
            <a:r>
              <a:rPr lang="en-US" sz="3600" b="1" dirty="0">
                <a:solidFill>
                  <a:schemeClr val="bg1">
                    <a:lumMod val="75000"/>
                  </a:schemeClr>
                </a:solidFill>
              </a:rPr>
              <a:t>01</a:t>
            </a:r>
          </a:p>
        </p:txBody>
      </p:sp>
      <p:sp>
        <p:nvSpPr>
          <p:cNvPr id="39" name="TextBox 38">
            <a:extLst>
              <a:ext uri="{FF2B5EF4-FFF2-40B4-BE49-F238E27FC236}">
                <a16:creationId xmlns:a16="http://schemas.microsoft.com/office/drawing/2014/main" id="{9533BF61-7417-4C43-B551-70F15452856C}"/>
              </a:ext>
            </a:extLst>
          </p:cNvPr>
          <p:cNvSpPr txBox="1"/>
          <p:nvPr/>
        </p:nvSpPr>
        <p:spPr>
          <a:xfrm>
            <a:off x="1075500" y="4049299"/>
            <a:ext cx="742511" cy="646331"/>
          </a:xfrm>
          <a:prstGeom prst="rect">
            <a:avLst/>
          </a:prstGeom>
          <a:noFill/>
        </p:spPr>
        <p:txBody>
          <a:bodyPr wrap="none" rtlCol="0">
            <a:spAutoFit/>
          </a:bodyPr>
          <a:lstStyle/>
          <a:p>
            <a:pPr algn="ctr"/>
            <a:r>
              <a:rPr lang="en-US" sz="3600" b="1" dirty="0">
                <a:solidFill>
                  <a:schemeClr val="bg1">
                    <a:lumMod val="75000"/>
                  </a:schemeClr>
                </a:solidFill>
              </a:rPr>
              <a:t>02</a:t>
            </a:r>
          </a:p>
        </p:txBody>
      </p:sp>
      <p:grpSp>
        <p:nvGrpSpPr>
          <p:cNvPr id="2" name="Group 1">
            <a:extLst>
              <a:ext uri="{FF2B5EF4-FFF2-40B4-BE49-F238E27FC236}">
                <a16:creationId xmlns:a16="http://schemas.microsoft.com/office/drawing/2014/main" id="{A64CB44F-6A20-48D4-A977-2E0ABEB45CD4}"/>
              </a:ext>
            </a:extLst>
          </p:cNvPr>
          <p:cNvGrpSpPr/>
          <p:nvPr/>
        </p:nvGrpSpPr>
        <p:grpSpPr>
          <a:xfrm>
            <a:off x="1993705" y="3200383"/>
            <a:ext cx="553223" cy="553226"/>
            <a:chOff x="2508200" y="4103300"/>
            <a:chExt cx="1037778" cy="1037783"/>
          </a:xfrm>
        </p:grpSpPr>
        <p:sp>
          <p:nvSpPr>
            <p:cNvPr id="41" name="Oval 40">
              <a:extLst>
                <a:ext uri="{FF2B5EF4-FFF2-40B4-BE49-F238E27FC236}">
                  <a16:creationId xmlns:a16="http://schemas.microsoft.com/office/drawing/2014/main" id="{0B620DD5-9A01-4EF0-A570-D564FA694BD0}"/>
                </a:ext>
              </a:extLst>
            </p:cNvPr>
            <p:cNvSpPr/>
            <p:nvPr/>
          </p:nvSpPr>
          <p:spPr>
            <a:xfrm>
              <a:off x="2508200" y="4103300"/>
              <a:ext cx="1037778" cy="1037783"/>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nvGrpSpPr>
            <p:cNvPr id="42" name="Group 556">
              <a:extLst>
                <a:ext uri="{FF2B5EF4-FFF2-40B4-BE49-F238E27FC236}">
                  <a16:creationId xmlns:a16="http://schemas.microsoft.com/office/drawing/2014/main" id="{2C5879B6-733F-4658-956B-37AFE00CB162}"/>
                </a:ext>
              </a:extLst>
            </p:cNvPr>
            <p:cNvGrpSpPr>
              <a:grpSpLocks noChangeAspect="1"/>
            </p:cNvGrpSpPr>
            <p:nvPr/>
          </p:nvGrpSpPr>
          <p:grpSpPr bwMode="auto">
            <a:xfrm>
              <a:off x="2822234" y="4439087"/>
              <a:ext cx="467034" cy="411782"/>
              <a:chOff x="-145" y="1651"/>
              <a:chExt cx="2054" cy="1811"/>
            </a:xfrm>
            <a:solidFill>
              <a:schemeClr val="bg1"/>
            </a:solidFill>
          </p:grpSpPr>
          <p:sp>
            <p:nvSpPr>
              <p:cNvPr id="43" name="Freeform 558">
                <a:extLst>
                  <a:ext uri="{FF2B5EF4-FFF2-40B4-BE49-F238E27FC236}">
                    <a16:creationId xmlns:a16="http://schemas.microsoft.com/office/drawing/2014/main" id="{12B08DE5-98D9-405B-8AFE-101B53362F9A}"/>
                  </a:ext>
                </a:extLst>
              </p:cNvPr>
              <p:cNvSpPr>
                <a:spLocks/>
              </p:cNvSpPr>
              <p:nvPr/>
            </p:nvSpPr>
            <p:spPr bwMode="auto">
              <a:xfrm>
                <a:off x="825" y="2371"/>
                <a:ext cx="329" cy="521"/>
              </a:xfrm>
              <a:custGeom>
                <a:avLst/>
                <a:gdLst>
                  <a:gd name="T0" fmla="*/ 76 w 657"/>
                  <a:gd name="T1" fmla="*/ 0 h 1041"/>
                  <a:gd name="T2" fmla="*/ 581 w 657"/>
                  <a:gd name="T3" fmla="*/ 0 h 1041"/>
                  <a:gd name="T4" fmla="*/ 601 w 657"/>
                  <a:gd name="T5" fmla="*/ 3 h 1041"/>
                  <a:gd name="T6" fmla="*/ 620 w 657"/>
                  <a:gd name="T7" fmla="*/ 10 h 1041"/>
                  <a:gd name="T8" fmla="*/ 635 w 657"/>
                  <a:gd name="T9" fmla="*/ 22 h 1041"/>
                  <a:gd name="T10" fmla="*/ 647 w 657"/>
                  <a:gd name="T11" fmla="*/ 37 h 1041"/>
                  <a:gd name="T12" fmla="*/ 655 w 657"/>
                  <a:gd name="T13" fmla="*/ 56 h 1041"/>
                  <a:gd name="T14" fmla="*/ 657 w 657"/>
                  <a:gd name="T15" fmla="*/ 76 h 1041"/>
                  <a:gd name="T16" fmla="*/ 657 w 657"/>
                  <a:gd name="T17" fmla="*/ 127 h 1041"/>
                  <a:gd name="T18" fmla="*/ 578 w 657"/>
                  <a:gd name="T19" fmla="*/ 171 h 1041"/>
                  <a:gd name="T20" fmla="*/ 503 w 657"/>
                  <a:gd name="T21" fmla="*/ 218 h 1041"/>
                  <a:gd name="T22" fmla="*/ 431 w 657"/>
                  <a:gd name="T23" fmla="*/ 272 h 1041"/>
                  <a:gd name="T24" fmla="*/ 363 w 657"/>
                  <a:gd name="T25" fmla="*/ 331 h 1041"/>
                  <a:gd name="T26" fmla="*/ 301 w 657"/>
                  <a:gd name="T27" fmla="*/ 395 h 1041"/>
                  <a:gd name="T28" fmla="*/ 244 w 657"/>
                  <a:gd name="T29" fmla="*/ 462 h 1041"/>
                  <a:gd name="T30" fmla="*/ 190 w 657"/>
                  <a:gd name="T31" fmla="*/ 534 h 1041"/>
                  <a:gd name="T32" fmla="*/ 144 w 657"/>
                  <a:gd name="T33" fmla="*/ 611 h 1041"/>
                  <a:gd name="T34" fmla="*/ 102 w 657"/>
                  <a:gd name="T35" fmla="*/ 691 h 1041"/>
                  <a:gd name="T36" fmla="*/ 67 w 657"/>
                  <a:gd name="T37" fmla="*/ 775 h 1041"/>
                  <a:gd name="T38" fmla="*/ 38 w 657"/>
                  <a:gd name="T39" fmla="*/ 860 h 1041"/>
                  <a:gd name="T40" fmla="*/ 14 w 657"/>
                  <a:gd name="T41" fmla="*/ 950 h 1041"/>
                  <a:gd name="T42" fmla="*/ 0 w 657"/>
                  <a:gd name="T43" fmla="*/ 1041 h 1041"/>
                  <a:gd name="T44" fmla="*/ 0 w 657"/>
                  <a:gd name="T45" fmla="*/ 76 h 1041"/>
                  <a:gd name="T46" fmla="*/ 2 w 657"/>
                  <a:gd name="T47" fmla="*/ 56 h 1041"/>
                  <a:gd name="T48" fmla="*/ 9 w 657"/>
                  <a:gd name="T49" fmla="*/ 37 h 1041"/>
                  <a:gd name="T50" fmla="*/ 22 w 657"/>
                  <a:gd name="T51" fmla="*/ 22 h 1041"/>
                  <a:gd name="T52" fmla="*/ 37 w 657"/>
                  <a:gd name="T53" fmla="*/ 10 h 1041"/>
                  <a:gd name="T54" fmla="*/ 56 w 657"/>
                  <a:gd name="T55" fmla="*/ 3 h 1041"/>
                  <a:gd name="T56" fmla="*/ 76 w 657"/>
                  <a:gd name="T57"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7" h="1041">
                    <a:moveTo>
                      <a:pt x="76" y="0"/>
                    </a:moveTo>
                    <a:lnTo>
                      <a:pt x="581" y="0"/>
                    </a:lnTo>
                    <a:lnTo>
                      <a:pt x="601" y="3"/>
                    </a:lnTo>
                    <a:lnTo>
                      <a:pt x="620" y="10"/>
                    </a:lnTo>
                    <a:lnTo>
                      <a:pt x="635" y="22"/>
                    </a:lnTo>
                    <a:lnTo>
                      <a:pt x="647" y="37"/>
                    </a:lnTo>
                    <a:lnTo>
                      <a:pt x="655" y="56"/>
                    </a:lnTo>
                    <a:lnTo>
                      <a:pt x="657" y="76"/>
                    </a:lnTo>
                    <a:lnTo>
                      <a:pt x="657" y="127"/>
                    </a:lnTo>
                    <a:lnTo>
                      <a:pt x="578" y="171"/>
                    </a:lnTo>
                    <a:lnTo>
                      <a:pt x="503" y="218"/>
                    </a:lnTo>
                    <a:lnTo>
                      <a:pt x="431" y="272"/>
                    </a:lnTo>
                    <a:lnTo>
                      <a:pt x="363" y="331"/>
                    </a:lnTo>
                    <a:lnTo>
                      <a:pt x="301" y="395"/>
                    </a:lnTo>
                    <a:lnTo>
                      <a:pt x="244" y="462"/>
                    </a:lnTo>
                    <a:lnTo>
                      <a:pt x="190" y="534"/>
                    </a:lnTo>
                    <a:lnTo>
                      <a:pt x="144" y="611"/>
                    </a:lnTo>
                    <a:lnTo>
                      <a:pt x="102" y="691"/>
                    </a:lnTo>
                    <a:lnTo>
                      <a:pt x="67" y="775"/>
                    </a:lnTo>
                    <a:lnTo>
                      <a:pt x="38" y="860"/>
                    </a:lnTo>
                    <a:lnTo>
                      <a:pt x="14" y="950"/>
                    </a:lnTo>
                    <a:lnTo>
                      <a:pt x="0" y="1041"/>
                    </a:lnTo>
                    <a:lnTo>
                      <a:pt x="0" y="76"/>
                    </a:lnTo>
                    <a:lnTo>
                      <a:pt x="2" y="56"/>
                    </a:lnTo>
                    <a:lnTo>
                      <a:pt x="9" y="37"/>
                    </a:lnTo>
                    <a:lnTo>
                      <a:pt x="22" y="22"/>
                    </a:lnTo>
                    <a:lnTo>
                      <a:pt x="37" y="10"/>
                    </a:lnTo>
                    <a:lnTo>
                      <a:pt x="56" y="3"/>
                    </a:lnTo>
                    <a:lnTo>
                      <a:pt x="7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44" name="Freeform 559">
                <a:extLst>
                  <a:ext uri="{FF2B5EF4-FFF2-40B4-BE49-F238E27FC236}">
                    <a16:creationId xmlns:a16="http://schemas.microsoft.com/office/drawing/2014/main" id="{1C5251E1-5B07-48DC-B150-71D3476B588D}"/>
                  </a:ext>
                </a:extLst>
              </p:cNvPr>
              <p:cNvSpPr>
                <a:spLocks/>
              </p:cNvSpPr>
              <p:nvPr/>
            </p:nvSpPr>
            <p:spPr bwMode="auto">
              <a:xfrm>
                <a:off x="825" y="3047"/>
                <a:ext cx="246" cy="407"/>
              </a:xfrm>
              <a:custGeom>
                <a:avLst/>
                <a:gdLst>
                  <a:gd name="T0" fmla="*/ 0 w 490"/>
                  <a:gd name="T1" fmla="*/ 0 h 814"/>
                  <a:gd name="T2" fmla="*/ 14 w 490"/>
                  <a:gd name="T3" fmla="*/ 91 h 814"/>
                  <a:gd name="T4" fmla="*/ 37 w 490"/>
                  <a:gd name="T5" fmla="*/ 178 h 814"/>
                  <a:gd name="T6" fmla="*/ 66 w 490"/>
                  <a:gd name="T7" fmla="*/ 264 h 814"/>
                  <a:gd name="T8" fmla="*/ 99 w 490"/>
                  <a:gd name="T9" fmla="*/ 346 h 814"/>
                  <a:gd name="T10" fmla="*/ 140 w 490"/>
                  <a:gd name="T11" fmla="*/ 425 h 814"/>
                  <a:gd name="T12" fmla="*/ 186 w 490"/>
                  <a:gd name="T13" fmla="*/ 501 h 814"/>
                  <a:gd name="T14" fmla="*/ 237 w 490"/>
                  <a:gd name="T15" fmla="*/ 572 h 814"/>
                  <a:gd name="T16" fmla="*/ 294 w 490"/>
                  <a:gd name="T17" fmla="*/ 640 h 814"/>
                  <a:gd name="T18" fmla="*/ 355 w 490"/>
                  <a:gd name="T19" fmla="*/ 702 h 814"/>
                  <a:gd name="T20" fmla="*/ 421 w 490"/>
                  <a:gd name="T21" fmla="*/ 761 h 814"/>
                  <a:gd name="T22" fmla="*/ 490 w 490"/>
                  <a:gd name="T23" fmla="*/ 814 h 814"/>
                  <a:gd name="T24" fmla="*/ 76 w 490"/>
                  <a:gd name="T25" fmla="*/ 814 h 814"/>
                  <a:gd name="T26" fmla="*/ 56 w 490"/>
                  <a:gd name="T27" fmla="*/ 812 h 814"/>
                  <a:gd name="T28" fmla="*/ 37 w 490"/>
                  <a:gd name="T29" fmla="*/ 804 h 814"/>
                  <a:gd name="T30" fmla="*/ 22 w 490"/>
                  <a:gd name="T31" fmla="*/ 793 h 814"/>
                  <a:gd name="T32" fmla="*/ 9 w 490"/>
                  <a:gd name="T33" fmla="*/ 777 h 814"/>
                  <a:gd name="T34" fmla="*/ 2 w 490"/>
                  <a:gd name="T35" fmla="*/ 758 h 814"/>
                  <a:gd name="T36" fmla="*/ 0 w 490"/>
                  <a:gd name="T37" fmla="*/ 738 h 814"/>
                  <a:gd name="T38" fmla="*/ 0 w 490"/>
                  <a:gd name="T39" fmla="*/ 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0" h="814">
                    <a:moveTo>
                      <a:pt x="0" y="0"/>
                    </a:moveTo>
                    <a:lnTo>
                      <a:pt x="14" y="91"/>
                    </a:lnTo>
                    <a:lnTo>
                      <a:pt x="37" y="178"/>
                    </a:lnTo>
                    <a:lnTo>
                      <a:pt x="66" y="264"/>
                    </a:lnTo>
                    <a:lnTo>
                      <a:pt x="99" y="346"/>
                    </a:lnTo>
                    <a:lnTo>
                      <a:pt x="140" y="425"/>
                    </a:lnTo>
                    <a:lnTo>
                      <a:pt x="186" y="501"/>
                    </a:lnTo>
                    <a:lnTo>
                      <a:pt x="237" y="572"/>
                    </a:lnTo>
                    <a:lnTo>
                      <a:pt x="294" y="640"/>
                    </a:lnTo>
                    <a:lnTo>
                      <a:pt x="355" y="702"/>
                    </a:lnTo>
                    <a:lnTo>
                      <a:pt x="421" y="761"/>
                    </a:lnTo>
                    <a:lnTo>
                      <a:pt x="490" y="814"/>
                    </a:lnTo>
                    <a:lnTo>
                      <a:pt x="76" y="814"/>
                    </a:lnTo>
                    <a:lnTo>
                      <a:pt x="56" y="812"/>
                    </a:lnTo>
                    <a:lnTo>
                      <a:pt x="37" y="804"/>
                    </a:lnTo>
                    <a:lnTo>
                      <a:pt x="22" y="793"/>
                    </a:lnTo>
                    <a:lnTo>
                      <a:pt x="9" y="777"/>
                    </a:lnTo>
                    <a:lnTo>
                      <a:pt x="2" y="758"/>
                    </a:lnTo>
                    <a:lnTo>
                      <a:pt x="0" y="738"/>
                    </a:lnTo>
                    <a:lnTo>
                      <a:pt x="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45" name="Freeform 560">
                <a:extLst>
                  <a:ext uri="{FF2B5EF4-FFF2-40B4-BE49-F238E27FC236}">
                    <a16:creationId xmlns:a16="http://schemas.microsoft.com/office/drawing/2014/main" id="{D937D131-DAE7-4CF0-9526-0729B6A53625}"/>
                  </a:ext>
                </a:extLst>
              </p:cNvPr>
              <p:cNvSpPr>
                <a:spLocks/>
              </p:cNvSpPr>
              <p:nvPr/>
            </p:nvSpPr>
            <p:spPr bwMode="auto">
              <a:xfrm>
                <a:off x="-145" y="1651"/>
                <a:ext cx="1685" cy="610"/>
              </a:xfrm>
              <a:custGeom>
                <a:avLst/>
                <a:gdLst>
                  <a:gd name="T0" fmla="*/ 3248 w 3370"/>
                  <a:gd name="T1" fmla="*/ 0 h 1219"/>
                  <a:gd name="T2" fmla="*/ 3301 w 3370"/>
                  <a:gd name="T3" fmla="*/ 12 h 1219"/>
                  <a:gd name="T4" fmla="*/ 3342 w 3370"/>
                  <a:gd name="T5" fmla="*/ 46 h 1219"/>
                  <a:gd name="T6" fmla="*/ 3366 w 3370"/>
                  <a:gd name="T7" fmla="*/ 94 h 1219"/>
                  <a:gd name="T8" fmla="*/ 3370 w 3370"/>
                  <a:gd name="T9" fmla="*/ 663 h 1219"/>
                  <a:gd name="T10" fmla="*/ 3361 w 3370"/>
                  <a:gd name="T11" fmla="*/ 711 h 1219"/>
                  <a:gd name="T12" fmla="*/ 3334 w 3370"/>
                  <a:gd name="T13" fmla="*/ 751 h 1219"/>
                  <a:gd name="T14" fmla="*/ 3294 w 3370"/>
                  <a:gd name="T15" fmla="*/ 777 h 1219"/>
                  <a:gd name="T16" fmla="*/ 3248 w 3370"/>
                  <a:gd name="T17" fmla="*/ 787 h 1219"/>
                  <a:gd name="T18" fmla="*/ 3200 w 3370"/>
                  <a:gd name="T19" fmla="*/ 777 h 1219"/>
                  <a:gd name="T20" fmla="*/ 3160 w 3370"/>
                  <a:gd name="T21" fmla="*/ 751 h 1219"/>
                  <a:gd name="T22" fmla="*/ 2528 w 3370"/>
                  <a:gd name="T23" fmla="*/ 1130 h 1219"/>
                  <a:gd name="T24" fmla="*/ 2463 w 3370"/>
                  <a:gd name="T25" fmla="*/ 1180 h 1219"/>
                  <a:gd name="T26" fmla="*/ 2391 w 3370"/>
                  <a:gd name="T27" fmla="*/ 1209 h 1219"/>
                  <a:gd name="T28" fmla="*/ 2313 w 3370"/>
                  <a:gd name="T29" fmla="*/ 1219 h 1219"/>
                  <a:gd name="T30" fmla="*/ 2239 w 3370"/>
                  <a:gd name="T31" fmla="*/ 1209 h 1219"/>
                  <a:gd name="T32" fmla="*/ 2166 w 3370"/>
                  <a:gd name="T33" fmla="*/ 1180 h 1219"/>
                  <a:gd name="T34" fmla="*/ 2103 w 3370"/>
                  <a:gd name="T35" fmla="*/ 1133 h 1219"/>
                  <a:gd name="T36" fmla="*/ 991 w 3370"/>
                  <a:gd name="T37" fmla="*/ 863 h 1219"/>
                  <a:gd name="T38" fmla="*/ 919 w 3370"/>
                  <a:gd name="T39" fmla="*/ 880 h 1219"/>
                  <a:gd name="T40" fmla="*/ 204 w 3370"/>
                  <a:gd name="T41" fmla="*/ 883 h 1219"/>
                  <a:gd name="T42" fmla="*/ 133 w 3370"/>
                  <a:gd name="T43" fmla="*/ 870 h 1219"/>
                  <a:gd name="T44" fmla="*/ 72 w 3370"/>
                  <a:gd name="T45" fmla="*/ 835 h 1219"/>
                  <a:gd name="T46" fmla="*/ 27 w 3370"/>
                  <a:gd name="T47" fmla="*/ 782 h 1219"/>
                  <a:gd name="T48" fmla="*/ 3 w 3370"/>
                  <a:gd name="T49" fmla="*/ 716 h 1219"/>
                  <a:gd name="T50" fmla="*/ 3 w 3370"/>
                  <a:gd name="T51" fmla="*/ 642 h 1219"/>
                  <a:gd name="T52" fmla="*/ 27 w 3370"/>
                  <a:gd name="T53" fmla="*/ 576 h 1219"/>
                  <a:gd name="T54" fmla="*/ 72 w 3370"/>
                  <a:gd name="T55" fmla="*/ 523 h 1219"/>
                  <a:gd name="T56" fmla="*/ 133 w 3370"/>
                  <a:gd name="T57" fmla="*/ 488 h 1219"/>
                  <a:gd name="T58" fmla="*/ 204 w 3370"/>
                  <a:gd name="T59" fmla="*/ 474 h 1219"/>
                  <a:gd name="T60" fmla="*/ 1502 w 3370"/>
                  <a:gd name="T61" fmla="*/ 224 h 1219"/>
                  <a:gd name="T62" fmla="*/ 1587 w 3370"/>
                  <a:gd name="T63" fmla="*/ 204 h 1219"/>
                  <a:gd name="T64" fmla="*/ 1673 w 3370"/>
                  <a:gd name="T65" fmla="*/ 209 h 1219"/>
                  <a:gd name="T66" fmla="*/ 1753 w 3370"/>
                  <a:gd name="T67" fmla="*/ 238 h 1219"/>
                  <a:gd name="T68" fmla="*/ 1824 w 3370"/>
                  <a:gd name="T69" fmla="*/ 289 h 1219"/>
                  <a:gd name="T70" fmla="*/ 2746 w 3370"/>
                  <a:gd name="T71" fmla="*/ 336 h 1219"/>
                  <a:gd name="T72" fmla="*/ 2604 w 3370"/>
                  <a:gd name="T73" fmla="*/ 190 h 1219"/>
                  <a:gd name="T74" fmla="*/ 2585 w 3370"/>
                  <a:gd name="T75" fmla="*/ 147 h 1219"/>
                  <a:gd name="T76" fmla="*/ 2585 w 3370"/>
                  <a:gd name="T77" fmla="*/ 99 h 1219"/>
                  <a:gd name="T78" fmla="*/ 2604 w 3370"/>
                  <a:gd name="T79" fmla="*/ 55 h 1219"/>
                  <a:gd name="T80" fmla="*/ 2637 w 3370"/>
                  <a:gd name="T81" fmla="*/ 21 h 1219"/>
                  <a:gd name="T82" fmla="*/ 2681 w 3370"/>
                  <a:gd name="T83" fmla="*/ 2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70" h="1219">
                    <a:moveTo>
                      <a:pt x="2706" y="0"/>
                    </a:moveTo>
                    <a:lnTo>
                      <a:pt x="3248" y="0"/>
                    </a:lnTo>
                    <a:lnTo>
                      <a:pt x="3275" y="3"/>
                    </a:lnTo>
                    <a:lnTo>
                      <a:pt x="3301" y="12"/>
                    </a:lnTo>
                    <a:lnTo>
                      <a:pt x="3324" y="27"/>
                    </a:lnTo>
                    <a:lnTo>
                      <a:pt x="3342" y="46"/>
                    </a:lnTo>
                    <a:lnTo>
                      <a:pt x="3357" y="68"/>
                    </a:lnTo>
                    <a:lnTo>
                      <a:pt x="3366" y="94"/>
                    </a:lnTo>
                    <a:lnTo>
                      <a:pt x="3370" y="123"/>
                    </a:lnTo>
                    <a:lnTo>
                      <a:pt x="3370" y="663"/>
                    </a:lnTo>
                    <a:lnTo>
                      <a:pt x="3367" y="688"/>
                    </a:lnTo>
                    <a:lnTo>
                      <a:pt x="3361" y="711"/>
                    </a:lnTo>
                    <a:lnTo>
                      <a:pt x="3350" y="732"/>
                    </a:lnTo>
                    <a:lnTo>
                      <a:pt x="3334" y="751"/>
                    </a:lnTo>
                    <a:lnTo>
                      <a:pt x="3316" y="765"/>
                    </a:lnTo>
                    <a:lnTo>
                      <a:pt x="3294" y="777"/>
                    </a:lnTo>
                    <a:lnTo>
                      <a:pt x="3271" y="784"/>
                    </a:lnTo>
                    <a:lnTo>
                      <a:pt x="3248" y="787"/>
                    </a:lnTo>
                    <a:lnTo>
                      <a:pt x="3224" y="784"/>
                    </a:lnTo>
                    <a:lnTo>
                      <a:pt x="3200" y="777"/>
                    </a:lnTo>
                    <a:lnTo>
                      <a:pt x="3179" y="765"/>
                    </a:lnTo>
                    <a:lnTo>
                      <a:pt x="3160" y="751"/>
                    </a:lnTo>
                    <a:lnTo>
                      <a:pt x="3035" y="624"/>
                    </a:lnTo>
                    <a:lnTo>
                      <a:pt x="2528" y="1130"/>
                    </a:lnTo>
                    <a:lnTo>
                      <a:pt x="2496" y="1158"/>
                    </a:lnTo>
                    <a:lnTo>
                      <a:pt x="2463" y="1180"/>
                    </a:lnTo>
                    <a:lnTo>
                      <a:pt x="2428" y="1196"/>
                    </a:lnTo>
                    <a:lnTo>
                      <a:pt x="2391" y="1209"/>
                    </a:lnTo>
                    <a:lnTo>
                      <a:pt x="2352" y="1216"/>
                    </a:lnTo>
                    <a:lnTo>
                      <a:pt x="2313" y="1219"/>
                    </a:lnTo>
                    <a:lnTo>
                      <a:pt x="2276" y="1216"/>
                    </a:lnTo>
                    <a:lnTo>
                      <a:pt x="2239" y="1209"/>
                    </a:lnTo>
                    <a:lnTo>
                      <a:pt x="2201" y="1198"/>
                    </a:lnTo>
                    <a:lnTo>
                      <a:pt x="2166" y="1180"/>
                    </a:lnTo>
                    <a:lnTo>
                      <a:pt x="2133" y="1159"/>
                    </a:lnTo>
                    <a:lnTo>
                      <a:pt x="2103" y="1133"/>
                    </a:lnTo>
                    <a:lnTo>
                      <a:pt x="1587" y="629"/>
                    </a:lnTo>
                    <a:lnTo>
                      <a:pt x="991" y="863"/>
                    </a:lnTo>
                    <a:lnTo>
                      <a:pt x="957" y="874"/>
                    </a:lnTo>
                    <a:lnTo>
                      <a:pt x="919" y="880"/>
                    </a:lnTo>
                    <a:lnTo>
                      <a:pt x="882" y="883"/>
                    </a:lnTo>
                    <a:lnTo>
                      <a:pt x="204" y="883"/>
                    </a:lnTo>
                    <a:lnTo>
                      <a:pt x="167" y="880"/>
                    </a:lnTo>
                    <a:lnTo>
                      <a:pt x="133" y="870"/>
                    </a:lnTo>
                    <a:lnTo>
                      <a:pt x="101" y="855"/>
                    </a:lnTo>
                    <a:lnTo>
                      <a:pt x="72" y="835"/>
                    </a:lnTo>
                    <a:lnTo>
                      <a:pt x="48" y="810"/>
                    </a:lnTo>
                    <a:lnTo>
                      <a:pt x="27" y="782"/>
                    </a:lnTo>
                    <a:lnTo>
                      <a:pt x="12" y="751"/>
                    </a:lnTo>
                    <a:lnTo>
                      <a:pt x="3" y="716"/>
                    </a:lnTo>
                    <a:lnTo>
                      <a:pt x="0" y="678"/>
                    </a:lnTo>
                    <a:lnTo>
                      <a:pt x="3" y="642"/>
                    </a:lnTo>
                    <a:lnTo>
                      <a:pt x="12" y="607"/>
                    </a:lnTo>
                    <a:lnTo>
                      <a:pt x="27" y="576"/>
                    </a:lnTo>
                    <a:lnTo>
                      <a:pt x="48" y="548"/>
                    </a:lnTo>
                    <a:lnTo>
                      <a:pt x="72" y="523"/>
                    </a:lnTo>
                    <a:lnTo>
                      <a:pt x="101" y="503"/>
                    </a:lnTo>
                    <a:lnTo>
                      <a:pt x="133" y="488"/>
                    </a:lnTo>
                    <a:lnTo>
                      <a:pt x="167" y="478"/>
                    </a:lnTo>
                    <a:lnTo>
                      <a:pt x="204" y="474"/>
                    </a:lnTo>
                    <a:lnTo>
                      <a:pt x="862" y="474"/>
                    </a:lnTo>
                    <a:lnTo>
                      <a:pt x="1502" y="224"/>
                    </a:lnTo>
                    <a:lnTo>
                      <a:pt x="1545" y="210"/>
                    </a:lnTo>
                    <a:lnTo>
                      <a:pt x="1587" y="204"/>
                    </a:lnTo>
                    <a:lnTo>
                      <a:pt x="1631" y="203"/>
                    </a:lnTo>
                    <a:lnTo>
                      <a:pt x="1673" y="209"/>
                    </a:lnTo>
                    <a:lnTo>
                      <a:pt x="1714" y="220"/>
                    </a:lnTo>
                    <a:lnTo>
                      <a:pt x="1753" y="238"/>
                    </a:lnTo>
                    <a:lnTo>
                      <a:pt x="1790" y="260"/>
                    </a:lnTo>
                    <a:lnTo>
                      <a:pt x="1824" y="289"/>
                    </a:lnTo>
                    <a:lnTo>
                      <a:pt x="2313" y="768"/>
                    </a:lnTo>
                    <a:lnTo>
                      <a:pt x="2746" y="336"/>
                    </a:lnTo>
                    <a:lnTo>
                      <a:pt x="2618" y="209"/>
                    </a:lnTo>
                    <a:lnTo>
                      <a:pt x="2604" y="190"/>
                    </a:lnTo>
                    <a:lnTo>
                      <a:pt x="2592" y="169"/>
                    </a:lnTo>
                    <a:lnTo>
                      <a:pt x="2585" y="147"/>
                    </a:lnTo>
                    <a:lnTo>
                      <a:pt x="2582" y="123"/>
                    </a:lnTo>
                    <a:lnTo>
                      <a:pt x="2585" y="99"/>
                    </a:lnTo>
                    <a:lnTo>
                      <a:pt x="2592" y="76"/>
                    </a:lnTo>
                    <a:lnTo>
                      <a:pt x="2604" y="55"/>
                    </a:lnTo>
                    <a:lnTo>
                      <a:pt x="2618" y="36"/>
                    </a:lnTo>
                    <a:lnTo>
                      <a:pt x="2637" y="21"/>
                    </a:lnTo>
                    <a:lnTo>
                      <a:pt x="2658" y="10"/>
                    </a:lnTo>
                    <a:lnTo>
                      <a:pt x="2681" y="2"/>
                    </a:lnTo>
                    <a:lnTo>
                      <a:pt x="270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46" name="Freeform 561">
                <a:extLst>
                  <a:ext uri="{FF2B5EF4-FFF2-40B4-BE49-F238E27FC236}">
                    <a16:creationId xmlns:a16="http://schemas.microsoft.com/office/drawing/2014/main" id="{4358E760-CB64-4F63-9EA4-FAD584815693}"/>
                  </a:ext>
                </a:extLst>
              </p:cNvPr>
              <p:cNvSpPr>
                <a:spLocks noEditPoints="1"/>
              </p:cNvSpPr>
              <p:nvPr/>
            </p:nvSpPr>
            <p:spPr bwMode="auto">
              <a:xfrm>
                <a:off x="922" y="2476"/>
                <a:ext cx="987" cy="986"/>
              </a:xfrm>
              <a:custGeom>
                <a:avLst/>
                <a:gdLst>
                  <a:gd name="T0" fmla="*/ 843 w 1973"/>
                  <a:gd name="T1" fmla="*/ 288 h 1974"/>
                  <a:gd name="T2" fmla="*/ 646 w 1973"/>
                  <a:gd name="T3" fmla="*/ 359 h 1974"/>
                  <a:gd name="T4" fmla="*/ 481 w 1973"/>
                  <a:gd name="T5" fmla="*/ 482 h 1974"/>
                  <a:gd name="T6" fmla="*/ 358 w 1973"/>
                  <a:gd name="T7" fmla="*/ 646 h 1974"/>
                  <a:gd name="T8" fmla="*/ 286 w 1973"/>
                  <a:gd name="T9" fmla="*/ 843 h 1974"/>
                  <a:gd name="T10" fmla="*/ 275 w 1973"/>
                  <a:gd name="T11" fmla="*/ 1060 h 1974"/>
                  <a:gd name="T12" fmla="*/ 327 w 1973"/>
                  <a:gd name="T13" fmla="*/ 1265 h 1974"/>
                  <a:gd name="T14" fmla="*/ 434 w 1973"/>
                  <a:gd name="T15" fmla="*/ 1442 h 1974"/>
                  <a:gd name="T16" fmla="*/ 586 w 1973"/>
                  <a:gd name="T17" fmla="*/ 1579 h 1974"/>
                  <a:gd name="T18" fmla="*/ 775 w 1973"/>
                  <a:gd name="T19" fmla="*/ 1670 h 1974"/>
                  <a:gd name="T20" fmla="*/ 986 w 1973"/>
                  <a:gd name="T21" fmla="*/ 1702 h 1974"/>
                  <a:gd name="T22" fmla="*/ 1199 w 1973"/>
                  <a:gd name="T23" fmla="*/ 1670 h 1974"/>
                  <a:gd name="T24" fmla="*/ 1386 w 1973"/>
                  <a:gd name="T25" fmla="*/ 1579 h 1974"/>
                  <a:gd name="T26" fmla="*/ 1538 w 1973"/>
                  <a:gd name="T27" fmla="*/ 1442 h 1974"/>
                  <a:gd name="T28" fmla="*/ 1645 w 1973"/>
                  <a:gd name="T29" fmla="*/ 1265 h 1974"/>
                  <a:gd name="T30" fmla="*/ 1698 w 1973"/>
                  <a:gd name="T31" fmla="*/ 1060 h 1974"/>
                  <a:gd name="T32" fmla="*/ 1686 w 1973"/>
                  <a:gd name="T33" fmla="*/ 843 h 1974"/>
                  <a:gd name="T34" fmla="*/ 1615 w 1973"/>
                  <a:gd name="T35" fmla="*/ 646 h 1974"/>
                  <a:gd name="T36" fmla="*/ 1492 w 1973"/>
                  <a:gd name="T37" fmla="*/ 482 h 1974"/>
                  <a:gd name="T38" fmla="*/ 1326 w 1973"/>
                  <a:gd name="T39" fmla="*/ 359 h 1974"/>
                  <a:gd name="T40" fmla="*/ 1131 w 1973"/>
                  <a:gd name="T41" fmla="*/ 288 h 1974"/>
                  <a:gd name="T42" fmla="*/ 986 w 1973"/>
                  <a:gd name="T43" fmla="*/ 0 h 1974"/>
                  <a:gd name="T44" fmla="*/ 1235 w 1973"/>
                  <a:gd name="T45" fmla="*/ 33 h 1974"/>
                  <a:gd name="T46" fmla="*/ 1461 w 1973"/>
                  <a:gd name="T47" fmla="*/ 122 h 1974"/>
                  <a:gd name="T48" fmla="*/ 1655 w 1973"/>
                  <a:gd name="T49" fmla="*/ 262 h 1974"/>
                  <a:gd name="T50" fmla="*/ 1810 w 1973"/>
                  <a:gd name="T51" fmla="*/ 445 h 1974"/>
                  <a:gd name="T52" fmla="*/ 1918 w 1973"/>
                  <a:gd name="T53" fmla="*/ 660 h 1974"/>
                  <a:gd name="T54" fmla="*/ 1971 w 1973"/>
                  <a:gd name="T55" fmla="*/ 902 h 1974"/>
                  <a:gd name="T56" fmla="*/ 1959 w 1973"/>
                  <a:gd name="T57" fmla="*/ 1156 h 1974"/>
                  <a:gd name="T58" fmla="*/ 1888 w 1973"/>
                  <a:gd name="T59" fmla="*/ 1390 h 1974"/>
                  <a:gd name="T60" fmla="*/ 1764 w 1973"/>
                  <a:gd name="T61" fmla="*/ 1595 h 1974"/>
                  <a:gd name="T62" fmla="*/ 1594 w 1973"/>
                  <a:gd name="T63" fmla="*/ 1765 h 1974"/>
                  <a:gd name="T64" fmla="*/ 1389 w 1973"/>
                  <a:gd name="T65" fmla="*/ 1888 h 1974"/>
                  <a:gd name="T66" fmla="*/ 1155 w 1973"/>
                  <a:gd name="T67" fmla="*/ 1960 h 1974"/>
                  <a:gd name="T68" fmla="*/ 902 w 1973"/>
                  <a:gd name="T69" fmla="*/ 1970 h 1974"/>
                  <a:gd name="T70" fmla="*/ 659 w 1973"/>
                  <a:gd name="T71" fmla="*/ 1918 h 1974"/>
                  <a:gd name="T72" fmla="*/ 443 w 1973"/>
                  <a:gd name="T73" fmla="*/ 1811 h 1974"/>
                  <a:gd name="T74" fmla="*/ 261 w 1973"/>
                  <a:gd name="T75" fmla="*/ 1656 h 1974"/>
                  <a:gd name="T76" fmla="*/ 120 w 1973"/>
                  <a:gd name="T77" fmla="*/ 1462 h 1974"/>
                  <a:gd name="T78" fmla="*/ 31 w 1973"/>
                  <a:gd name="T79" fmla="*/ 1237 h 1974"/>
                  <a:gd name="T80" fmla="*/ 0 w 1973"/>
                  <a:gd name="T81" fmla="*/ 988 h 1974"/>
                  <a:gd name="T82" fmla="*/ 31 w 1973"/>
                  <a:gd name="T83" fmla="*/ 739 h 1974"/>
                  <a:gd name="T84" fmla="*/ 120 w 1973"/>
                  <a:gd name="T85" fmla="*/ 513 h 1974"/>
                  <a:gd name="T86" fmla="*/ 261 w 1973"/>
                  <a:gd name="T87" fmla="*/ 319 h 1974"/>
                  <a:gd name="T88" fmla="*/ 443 w 1973"/>
                  <a:gd name="T89" fmla="*/ 163 h 1974"/>
                  <a:gd name="T90" fmla="*/ 659 w 1973"/>
                  <a:gd name="T91" fmla="*/ 56 h 1974"/>
                  <a:gd name="T92" fmla="*/ 902 w 1973"/>
                  <a:gd name="T93" fmla="*/ 4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73" h="1974">
                    <a:moveTo>
                      <a:pt x="986" y="273"/>
                    </a:moveTo>
                    <a:lnTo>
                      <a:pt x="913" y="277"/>
                    </a:lnTo>
                    <a:lnTo>
                      <a:pt x="843" y="288"/>
                    </a:lnTo>
                    <a:lnTo>
                      <a:pt x="775" y="305"/>
                    </a:lnTo>
                    <a:lnTo>
                      <a:pt x="708" y="329"/>
                    </a:lnTo>
                    <a:lnTo>
                      <a:pt x="646" y="359"/>
                    </a:lnTo>
                    <a:lnTo>
                      <a:pt x="586" y="395"/>
                    </a:lnTo>
                    <a:lnTo>
                      <a:pt x="532" y="436"/>
                    </a:lnTo>
                    <a:lnTo>
                      <a:pt x="481" y="482"/>
                    </a:lnTo>
                    <a:lnTo>
                      <a:pt x="434" y="533"/>
                    </a:lnTo>
                    <a:lnTo>
                      <a:pt x="393" y="588"/>
                    </a:lnTo>
                    <a:lnTo>
                      <a:pt x="358" y="646"/>
                    </a:lnTo>
                    <a:lnTo>
                      <a:pt x="327" y="710"/>
                    </a:lnTo>
                    <a:lnTo>
                      <a:pt x="304" y="775"/>
                    </a:lnTo>
                    <a:lnTo>
                      <a:pt x="286" y="843"/>
                    </a:lnTo>
                    <a:lnTo>
                      <a:pt x="275" y="914"/>
                    </a:lnTo>
                    <a:lnTo>
                      <a:pt x="271" y="988"/>
                    </a:lnTo>
                    <a:lnTo>
                      <a:pt x="275" y="1060"/>
                    </a:lnTo>
                    <a:lnTo>
                      <a:pt x="286" y="1131"/>
                    </a:lnTo>
                    <a:lnTo>
                      <a:pt x="304" y="1199"/>
                    </a:lnTo>
                    <a:lnTo>
                      <a:pt x="327" y="1265"/>
                    </a:lnTo>
                    <a:lnTo>
                      <a:pt x="358" y="1328"/>
                    </a:lnTo>
                    <a:lnTo>
                      <a:pt x="393" y="1386"/>
                    </a:lnTo>
                    <a:lnTo>
                      <a:pt x="434" y="1442"/>
                    </a:lnTo>
                    <a:lnTo>
                      <a:pt x="481" y="1492"/>
                    </a:lnTo>
                    <a:lnTo>
                      <a:pt x="532" y="1538"/>
                    </a:lnTo>
                    <a:lnTo>
                      <a:pt x="586" y="1579"/>
                    </a:lnTo>
                    <a:lnTo>
                      <a:pt x="646" y="1615"/>
                    </a:lnTo>
                    <a:lnTo>
                      <a:pt x="708" y="1645"/>
                    </a:lnTo>
                    <a:lnTo>
                      <a:pt x="775" y="1670"/>
                    </a:lnTo>
                    <a:lnTo>
                      <a:pt x="843" y="1687"/>
                    </a:lnTo>
                    <a:lnTo>
                      <a:pt x="913" y="1699"/>
                    </a:lnTo>
                    <a:lnTo>
                      <a:pt x="986" y="1702"/>
                    </a:lnTo>
                    <a:lnTo>
                      <a:pt x="1060" y="1699"/>
                    </a:lnTo>
                    <a:lnTo>
                      <a:pt x="1131" y="1687"/>
                    </a:lnTo>
                    <a:lnTo>
                      <a:pt x="1199" y="1670"/>
                    </a:lnTo>
                    <a:lnTo>
                      <a:pt x="1264" y="1645"/>
                    </a:lnTo>
                    <a:lnTo>
                      <a:pt x="1326" y="1615"/>
                    </a:lnTo>
                    <a:lnTo>
                      <a:pt x="1386" y="1579"/>
                    </a:lnTo>
                    <a:lnTo>
                      <a:pt x="1441" y="1538"/>
                    </a:lnTo>
                    <a:lnTo>
                      <a:pt x="1492" y="1492"/>
                    </a:lnTo>
                    <a:lnTo>
                      <a:pt x="1538" y="1442"/>
                    </a:lnTo>
                    <a:lnTo>
                      <a:pt x="1579" y="1386"/>
                    </a:lnTo>
                    <a:lnTo>
                      <a:pt x="1615" y="1328"/>
                    </a:lnTo>
                    <a:lnTo>
                      <a:pt x="1645" y="1265"/>
                    </a:lnTo>
                    <a:lnTo>
                      <a:pt x="1669" y="1199"/>
                    </a:lnTo>
                    <a:lnTo>
                      <a:pt x="1686" y="1131"/>
                    </a:lnTo>
                    <a:lnTo>
                      <a:pt x="1698" y="1060"/>
                    </a:lnTo>
                    <a:lnTo>
                      <a:pt x="1701" y="988"/>
                    </a:lnTo>
                    <a:lnTo>
                      <a:pt x="1698" y="914"/>
                    </a:lnTo>
                    <a:lnTo>
                      <a:pt x="1686" y="843"/>
                    </a:lnTo>
                    <a:lnTo>
                      <a:pt x="1669" y="775"/>
                    </a:lnTo>
                    <a:lnTo>
                      <a:pt x="1645" y="710"/>
                    </a:lnTo>
                    <a:lnTo>
                      <a:pt x="1615" y="646"/>
                    </a:lnTo>
                    <a:lnTo>
                      <a:pt x="1579" y="588"/>
                    </a:lnTo>
                    <a:lnTo>
                      <a:pt x="1538" y="533"/>
                    </a:lnTo>
                    <a:lnTo>
                      <a:pt x="1492" y="482"/>
                    </a:lnTo>
                    <a:lnTo>
                      <a:pt x="1441" y="436"/>
                    </a:lnTo>
                    <a:lnTo>
                      <a:pt x="1386" y="395"/>
                    </a:lnTo>
                    <a:lnTo>
                      <a:pt x="1326" y="359"/>
                    </a:lnTo>
                    <a:lnTo>
                      <a:pt x="1264" y="329"/>
                    </a:lnTo>
                    <a:lnTo>
                      <a:pt x="1199" y="305"/>
                    </a:lnTo>
                    <a:lnTo>
                      <a:pt x="1131" y="288"/>
                    </a:lnTo>
                    <a:lnTo>
                      <a:pt x="1060" y="277"/>
                    </a:lnTo>
                    <a:lnTo>
                      <a:pt x="986" y="273"/>
                    </a:lnTo>
                    <a:close/>
                    <a:moveTo>
                      <a:pt x="986" y="0"/>
                    </a:moveTo>
                    <a:lnTo>
                      <a:pt x="1071" y="4"/>
                    </a:lnTo>
                    <a:lnTo>
                      <a:pt x="1155" y="15"/>
                    </a:lnTo>
                    <a:lnTo>
                      <a:pt x="1235" y="33"/>
                    </a:lnTo>
                    <a:lnTo>
                      <a:pt x="1314" y="56"/>
                    </a:lnTo>
                    <a:lnTo>
                      <a:pt x="1389" y="86"/>
                    </a:lnTo>
                    <a:lnTo>
                      <a:pt x="1461" y="122"/>
                    </a:lnTo>
                    <a:lnTo>
                      <a:pt x="1530" y="163"/>
                    </a:lnTo>
                    <a:lnTo>
                      <a:pt x="1594" y="211"/>
                    </a:lnTo>
                    <a:lnTo>
                      <a:pt x="1655" y="262"/>
                    </a:lnTo>
                    <a:lnTo>
                      <a:pt x="1711" y="319"/>
                    </a:lnTo>
                    <a:lnTo>
                      <a:pt x="1764" y="380"/>
                    </a:lnTo>
                    <a:lnTo>
                      <a:pt x="1810" y="445"/>
                    </a:lnTo>
                    <a:lnTo>
                      <a:pt x="1852" y="513"/>
                    </a:lnTo>
                    <a:lnTo>
                      <a:pt x="1888" y="585"/>
                    </a:lnTo>
                    <a:lnTo>
                      <a:pt x="1918" y="660"/>
                    </a:lnTo>
                    <a:lnTo>
                      <a:pt x="1942" y="739"/>
                    </a:lnTo>
                    <a:lnTo>
                      <a:pt x="1959" y="820"/>
                    </a:lnTo>
                    <a:lnTo>
                      <a:pt x="1971" y="902"/>
                    </a:lnTo>
                    <a:lnTo>
                      <a:pt x="1973" y="988"/>
                    </a:lnTo>
                    <a:lnTo>
                      <a:pt x="1971" y="1072"/>
                    </a:lnTo>
                    <a:lnTo>
                      <a:pt x="1959" y="1156"/>
                    </a:lnTo>
                    <a:lnTo>
                      <a:pt x="1942" y="1237"/>
                    </a:lnTo>
                    <a:lnTo>
                      <a:pt x="1918" y="1314"/>
                    </a:lnTo>
                    <a:lnTo>
                      <a:pt x="1888" y="1390"/>
                    </a:lnTo>
                    <a:lnTo>
                      <a:pt x="1852" y="1462"/>
                    </a:lnTo>
                    <a:lnTo>
                      <a:pt x="1810" y="1531"/>
                    </a:lnTo>
                    <a:lnTo>
                      <a:pt x="1764" y="1595"/>
                    </a:lnTo>
                    <a:lnTo>
                      <a:pt x="1711" y="1656"/>
                    </a:lnTo>
                    <a:lnTo>
                      <a:pt x="1655" y="1712"/>
                    </a:lnTo>
                    <a:lnTo>
                      <a:pt x="1594" y="1765"/>
                    </a:lnTo>
                    <a:lnTo>
                      <a:pt x="1530" y="1811"/>
                    </a:lnTo>
                    <a:lnTo>
                      <a:pt x="1461" y="1852"/>
                    </a:lnTo>
                    <a:lnTo>
                      <a:pt x="1389" y="1888"/>
                    </a:lnTo>
                    <a:lnTo>
                      <a:pt x="1314" y="1918"/>
                    </a:lnTo>
                    <a:lnTo>
                      <a:pt x="1235" y="1943"/>
                    </a:lnTo>
                    <a:lnTo>
                      <a:pt x="1155" y="1960"/>
                    </a:lnTo>
                    <a:lnTo>
                      <a:pt x="1071" y="1970"/>
                    </a:lnTo>
                    <a:lnTo>
                      <a:pt x="986" y="1974"/>
                    </a:lnTo>
                    <a:lnTo>
                      <a:pt x="902" y="1970"/>
                    </a:lnTo>
                    <a:lnTo>
                      <a:pt x="818" y="1960"/>
                    </a:lnTo>
                    <a:lnTo>
                      <a:pt x="737" y="1943"/>
                    </a:lnTo>
                    <a:lnTo>
                      <a:pt x="659" y="1918"/>
                    </a:lnTo>
                    <a:lnTo>
                      <a:pt x="584" y="1888"/>
                    </a:lnTo>
                    <a:lnTo>
                      <a:pt x="512" y="1852"/>
                    </a:lnTo>
                    <a:lnTo>
                      <a:pt x="443" y="1811"/>
                    </a:lnTo>
                    <a:lnTo>
                      <a:pt x="378" y="1765"/>
                    </a:lnTo>
                    <a:lnTo>
                      <a:pt x="317" y="1712"/>
                    </a:lnTo>
                    <a:lnTo>
                      <a:pt x="261" y="1656"/>
                    </a:lnTo>
                    <a:lnTo>
                      <a:pt x="209" y="1595"/>
                    </a:lnTo>
                    <a:lnTo>
                      <a:pt x="163" y="1531"/>
                    </a:lnTo>
                    <a:lnTo>
                      <a:pt x="120" y="1462"/>
                    </a:lnTo>
                    <a:lnTo>
                      <a:pt x="86" y="1390"/>
                    </a:lnTo>
                    <a:lnTo>
                      <a:pt x="54" y="1314"/>
                    </a:lnTo>
                    <a:lnTo>
                      <a:pt x="31" y="1237"/>
                    </a:lnTo>
                    <a:lnTo>
                      <a:pt x="13" y="1156"/>
                    </a:lnTo>
                    <a:lnTo>
                      <a:pt x="3" y="1072"/>
                    </a:lnTo>
                    <a:lnTo>
                      <a:pt x="0" y="988"/>
                    </a:lnTo>
                    <a:lnTo>
                      <a:pt x="3" y="902"/>
                    </a:lnTo>
                    <a:lnTo>
                      <a:pt x="13" y="820"/>
                    </a:lnTo>
                    <a:lnTo>
                      <a:pt x="31" y="739"/>
                    </a:lnTo>
                    <a:lnTo>
                      <a:pt x="54" y="660"/>
                    </a:lnTo>
                    <a:lnTo>
                      <a:pt x="86" y="585"/>
                    </a:lnTo>
                    <a:lnTo>
                      <a:pt x="120" y="513"/>
                    </a:lnTo>
                    <a:lnTo>
                      <a:pt x="163" y="445"/>
                    </a:lnTo>
                    <a:lnTo>
                      <a:pt x="209" y="380"/>
                    </a:lnTo>
                    <a:lnTo>
                      <a:pt x="261" y="319"/>
                    </a:lnTo>
                    <a:lnTo>
                      <a:pt x="317" y="262"/>
                    </a:lnTo>
                    <a:lnTo>
                      <a:pt x="378" y="211"/>
                    </a:lnTo>
                    <a:lnTo>
                      <a:pt x="443" y="163"/>
                    </a:lnTo>
                    <a:lnTo>
                      <a:pt x="512" y="122"/>
                    </a:lnTo>
                    <a:lnTo>
                      <a:pt x="584" y="86"/>
                    </a:lnTo>
                    <a:lnTo>
                      <a:pt x="659" y="56"/>
                    </a:lnTo>
                    <a:lnTo>
                      <a:pt x="737" y="33"/>
                    </a:lnTo>
                    <a:lnTo>
                      <a:pt x="818" y="15"/>
                    </a:lnTo>
                    <a:lnTo>
                      <a:pt x="902" y="4"/>
                    </a:lnTo>
                    <a:lnTo>
                      <a:pt x="98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47" name="Freeform 562">
                <a:extLst>
                  <a:ext uri="{FF2B5EF4-FFF2-40B4-BE49-F238E27FC236}">
                    <a16:creationId xmlns:a16="http://schemas.microsoft.com/office/drawing/2014/main" id="{808F9AAF-1C7D-4C9E-AFF6-AE62B4E74EF3}"/>
                  </a:ext>
                </a:extLst>
              </p:cNvPr>
              <p:cNvSpPr>
                <a:spLocks/>
              </p:cNvSpPr>
              <p:nvPr/>
            </p:nvSpPr>
            <p:spPr bwMode="auto">
              <a:xfrm>
                <a:off x="1300" y="2699"/>
                <a:ext cx="230" cy="394"/>
              </a:xfrm>
              <a:custGeom>
                <a:avLst/>
                <a:gdLst>
                  <a:gd name="T0" fmla="*/ 220 w 461"/>
                  <a:gd name="T1" fmla="*/ 0 h 788"/>
                  <a:gd name="T2" fmla="*/ 240 w 461"/>
                  <a:gd name="T3" fmla="*/ 0 h 788"/>
                  <a:gd name="T4" fmla="*/ 279 w 461"/>
                  <a:gd name="T5" fmla="*/ 3 h 788"/>
                  <a:gd name="T6" fmla="*/ 315 w 461"/>
                  <a:gd name="T7" fmla="*/ 13 h 788"/>
                  <a:gd name="T8" fmla="*/ 350 w 461"/>
                  <a:gd name="T9" fmla="*/ 29 h 788"/>
                  <a:gd name="T10" fmla="*/ 382 w 461"/>
                  <a:gd name="T11" fmla="*/ 51 h 788"/>
                  <a:gd name="T12" fmla="*/ 410 w 461"/>
                  <a:gd name="T13" fmla="*/ 79 h 788"/>
                  <a:gd name="T14" fmla="*/ 432 w 461"/>
                  <a:gd name="T15" fmla="*/ 110 h 788"/>
                  <a:gd name="T16" fmla="*/ 448 w 461"/>
                  <a:gd name="T17" fmla="*/ 145 h 788"/>
                  <a:gd name="T18" fmla="*/ 458 w 461"/>
                  <a:gd name="T19" fmla="*/ 182 h 788"/>
                  <a:gd name="T20" fmla="*/ 461 w 461"/>
                  <a:gd name="T21" fmla="*/ 221 h 788"/>
                  <a:gd name="T22" fmla="*/ 458 w 461"/>
                  <a:gd name="T23" fmla="*/ 259 h 788"/>
                  <a:gd name="T24" fmla="*/ 374 w 461"/>
                  <a:gd name="T25" fmla="*/ 745 h 788"/>
                  <a:gd name="T26" fmla="*/ 367 w 461"/>
                  <a:gd name="T27" fmla="*/ 762 h 788"/>
                  <a:gd name="T28" fmla="*/ 356 w 461"/>
                  <a:gd name="T29" fmla="*/ 776 h 788"/>
                  <a:gd name="T30" fmla="*/ 340 w 461"/>
                  <a:gd name="T31" fmla="*/ 785 h 788"/>
                  <a:gd name="T32" fmla="*/ 323 w 461"/>
                  <a:gd name="T33" fmla="*/ 788 h 788"/>
                  <a:gd name="T34" fmla="*/ 138 w 461"/>
                  <a:gd name="T35" fmla="*/ 788 h 788"/>
                  <a:gd name="T36" fmla="*/ 121 w 461"/>
                  <a:gd name="T37" fmla="*/ 785 h 788"/>
                  <a:gd name="T38" fmla="*/ 104 w 461"/>
                  <a:gd name="T39" fmla="*/ 776 h 788"/>
                  <a:gd name="T40" fmla="*/ 93 w 461"/>
                  <a:gd name="T41" fmla="*/ 762 h 788"/>
                  <a:gd name="T42" fmla="*/ 87 w 461"/>
                  <a:gd name="T43" fmla="*/ 745 h 788"/>
                  <a:gd name="T44" fmla="*/ 2 w 461"/>
                  <a:gd name="T45" fmla="*/ 259 h 788"/>
                  <a:gd name="T46" fmla="*/ 0 w 461"/>
                  <a:gd name="T47" fmla="*/ 221 h 788"/>
                  <a:gd name="T48" fmla="*/ 4 w 461"/>
                  <a:gd name="T49" fmla="*/ 182 h 788"/>
                  <a:gd name="T50" fmla="*/ 14 w 461"/>
                  <a:gd name="T51" fmla="*/ 145 h 788"/>
                  <a:gd name="T52" fmla="*/ 30 w 461"/>
                  <a:gd name="T53" fmla="*/ 110 h 788"/>
                  <a:gd name="T54" fmla="*/ 52 w 461"/>
                  <a:gd name="T55" fmla="*/ 79 h 788"/>
                  <a:gd name="T56" fmla="*/ 80 w 461"/>
                  <a:gd name="T57" fmla="*/ 51 h 788"/>
                  <a:gd name="T58" fmla="*/ 111 w 461"/>
                  <a:gd name="T59" fmla="*/ 29 h 788"/>
                  <a:gd name="T60" fmla="*/ 146 w 461"/>
                  <a:gd name="T61" fmla="*/ 13 h 788"/>
                  <a:gd name="T62" fmla="*/ 182 w 461"/>
                  <a:gd name="T63" fmla="*/ 3 h 788"/>
                  <a:gd name="T64" fmla="*/ 220 w 461"/>
                  <a:gd name="T65" fmla="*/ 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1" h="788">
                    <a:moveTo>
                      <a:pt x="220" y="0"/>
                    </a:moveTo>
                    <a:lnTo>
                      <a:pt x="240" y="0"/>
                    </a:lnTo>
                    <a:lnTo>
                      <a:pt x="279" y="3"/>
                    </a:lnTo>
                    <a:lnTo>
                      <a:pt x="315" y="13"/>
                    </a:lnTo>
                    <a:lnTo>
                      <a:pt x="350" y="29"/>
                    </a:lnTo>
                    <a:lnTo>
                      <a:pt x="382" y="51"/>
                    </a:lnTo>
                    <a:lnTo>
                      <a:pt x="410" y="79"/>
                    </a:lnTo>
                    <a:lnTo>
                      <a:pt x="432" y="110"/>
                    </a:lnTo>
                    <a:lnTo>
                      <a:pt x="448" y="145"/>
                    </a:lnTo>
                    <a:lnTo>
                      <a:pt x="458" y="182"/>
                    </a:lnTo>
                    <a:lnTo>
                      <a:pt x="461" y="221"/>
                    </a:lnTo>
                    <a:lnTo>
                      <a:pt x="458" y="259"/>
                    </a:lnTo>
                    <a:lnTo>
                      <a:pt x="374" y="745"/>
                    </a:lnTo>
                    <a:lnTo>
                      <a:pt x="367" y="762"/>
                    </a:lnTo>
                    <a:lnTo>
                      <a:pt x="356" y="776"/>
                    </a:lnTo>
                    <a:lnTo>
                      <a:pt x="340" y="785"/>
                    </a:lnTo>
                    <a:lnTo>
                      <a:pt x="323" y="788"/>
                    </a:lnTo>
                    <a:lnTo>
                      <a:pt x="138" y="788"/>
                    </a:lnTo>
                    <a:lnTo>
                      <a:pt x="121" y="785"/>
                    </a:lnTo>
                    <a:lnTo>
                      <a:pt x="104" y="776"/>
                    </a:lnTo>
                    <a:lnTo>
                      <a:pt x="93" y="762"/>
                    </a:lnTo>
                    <a:lnTo>
                      <a:pt x="87" y="745"/>
                    </a:lnTo>
                    <a:lnTo>
                      <a:pt x="2" y="259"/>
                    </a:lnTo>
                    <a:lnTo>
                      <a:pt x="0" y="221"/>
                    </a:lnTo>
                    <a:lnTo>
                      <a:pt x="4" y="182"/>
                    </a:lnTo>
                    <a:lnTo>
                      <a:pt x="14" y="145"/>
                    </a:lnTo>
                    <a:lnTo>
                      <a:pt x="30" y="110"/>
                    </a:lnTo>
                    <a:lnTo>
                      <a:pt x="52" y="79"/>
                    </a:lnTo>
                    <a:lnTo>
                      <a:pt x="80" y="51"/>
                    </a:lnTo>
                    <a:lnTo>
                      <a:pt x="111" y="29"/>
                    </a:lnTo>
                    <a:lnTo>
                      <a:pt x="146" y="13"/>
                    </a:lnTo>
                    <a:lnTo>
                      <a:pt x="182" y="3"/>
                    </a:lnTo>
                    <a:lnTo>
                      <a:pt x="22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48" name="Freeform 563">
                <a:extLst>
                  <a:ext uri="{FF2B5EF4-FFF2-40B4-BE49-F238E27FC236}">
                    <a16:creationId xmlns:a16="http://schemas.microsoft.com/office/drawing/2014/main" id="{8905585C-F238-4E54-8ED3-1400BCCC36B6}"/>
                  </a:ext>
                </a:extLst>
              </p:cNvPr>
              <p:cNvSpPr>
                <a:spLocks/>
              </p:cNvSpPr>
              <p:nvPr/>
            </p:nvSpPr>
            <p:spPr bwMode="auto">
              <a:xfrm>
                <a:off x="1336" y="3124"/>
                <a:ext cx="159" cy="159"/>
              </a:xfrm>
              <a:custGeom>
                <a:avLst/>
                <a:gdLst>
                  <a:gd name="T0" fmla="*/ 158 w 318"/>
                  <a:gd name="T1" fmla="*/ 0 h 317"/>
                  <a:gd name="T2" fmla="*/ 191 w 318"/>
                  <a:gd name="T3" fmla="*/ 2 h 317"/>
                  <a:gd name="T4" fmla="*/ 221 w 318"/>
                  <a:gd name="T5" fmla="*/ 12 h 317"/>
                  <a:gd name="T6" fmla="*/ 247 w 318"/>
                  <a:gd name="T7" fmla="*/ 27 h 317"/>
                  <a:gd name="T8" fmla="*/ 270 w 318"/>
                  <a:gd name="T9" fmla="*/ 46 h 317"/>
                  <a:gd name="T10" fmla="*/ 290 w 318"/>
                  <a:gd name="T11" fmla="*/ 69 h 317"/>
                  <a:gd name="T12" fmla="*/ 305 w 318"/>
                  <a:gd name="T13" fmla="*/ 97 h 317"/>
                  <a:gd name="T14" fmla="*/ 314 w 318"/>
                  <a:gd name="T15" fmla="*/ 127 h 317"/>
                  <a:gd name="T16" fmla="*/ 318 w 318"/>
                  <a:gd name="T17" fmla="*/ 158 h 317"/>
                  <a:gd name="T18" fmla="*/ 314 w 318"/>
                  <a:gd name="T19" fmla="*/ 190 h 317"/>
                  <a:gd name="T20" fmla="*/ 305 w 318"/>
                  <a:gd name="T21" fmla="*/ 220 h 317"/>
                  <a:gd name="T22" fmla="*/ 290 w 318"/>
                  <a:gd name="T23" fmla="*/ 247 h 317"/>
                  <a:gd name="T24" fmla="*/ 270 w 318"/>
                  <a:gd name="T25" fmla="*/ 271 h 317"/>
                  <a:gd name="T26" fmla="*/ 247 w 318"/>
                  <a:gd name="T27" fmla="*/ 290 h 317"/>
                  <a:gd name="T28" fmla="*/ 221 w 318"/>
                  <a:gd name="T29" fmla="*/ 305 h 317"/>
                  <a:gd name="T30" fmla="*/ 191 w 318"/>
                  <a:gd name="T31" fmla="*/ 313 h 317"/>
                  <a:gd name="T32" fmla="*/ 158 w 318"/>
                  <a:gd name="T33" fmla="*/ 317 h 317"/>
                  <a:gd name="T34" fmla="*/ 126 w 318"/>
                  <a:gd name="T35" fmla="*/ 313 h 317"/>
                  <a:gd name="T36" fmla="*/ 96 w 318"/>
                  <a:gd name="T37" fmla="*/ 305 h 317"/>
                  <a:gd name="T38" fmla="*/ 70 w 318"/>
                  <a:gd name="T39" fmla="*/ 290 h 317"/>
                  <a:gd name="T40" fmla="*/ 46 w 318"/>
                  <a:gd name="T41" fmla="*/ 271 h 317"/>
                  <a:gd name="T42" fmla="*/ 26 w 318"/>
                  <a:gd name="T43" fmla="*/ 247 h 317"/>
                  <a:gd name="T44" fmla="*/ 13 w 318"/>
                  <a:gd name="T45" fmla="*/ 220 h 317"/>
                  <a:gd name="T46" fmla="*/ 3 w 318"/>
                  <a:gd name="T47" fmla="*/ 190 h 317"/>
                  <a:gd name="T48" fmla="*/ 0 w 318"/>
                  <a:gd name="T49" fmla="*/ 158 h 317"/>
                  <a:gd name="T50" fmla="*/ 3 w 318"/>
                  <a:gd name="T51" fmla="*/ 127 h 317"/>
                  <a:gd name="T52" fmla="*/ 13 w 318"/>
                  <a:gd name="T53" fmla="*/ 97 h 317"/>
                  <a:gd name="T54" fmla="*/ 26 w 318"/>
                  <a:gd name="T55" fmla="*/ 69 h 317"/>
                  <a:gd name="T56" fmla="*/ 46 w 318"/>
                  <a:gd name="T57" fmla="*/ 46 h 317"/>
                  <a:gd name="T58" fmla="*/ 70 w 318"/>
                  <a:gd name="T59" fmla="*/ 27 h 317"/>
                  <a:gd name="T60" fmla="*/ 96 w 318"/>
                  <a:gd name="T61" fmla="*/ 12 h 317"/>
                  <a:gd name="T62" fmla="*/ 126 w 318"/>
                  <a:gd name="T63" fmla="*/ 2 h 317"/>
                  <a:gd name="T64" fmla="*/ 158 w 318"/>
                  <a:gd name="T65"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8" h="317">
                    <a:moveTo>
                      <a:pt x="158" y="0"/>
                    </a:moveTo>
                    <a:lnTo>
                      <a:pt x="191" y="2"/>
                    </a:lnTo>
                    <a:lnTo>
                      <a:pt x="221" y="12"/>
                    </a:lnTo>
                    <a:lnTo>
                      <a:pt x="247" y="27"/>
                    </a:lnTo>
                    <a:lnTo>
                      <a:pt x="270" y="46"/>
                    </a:lnTo>
                    <a:lnTo>
                      <a:pt x="290" y="69"/>
                    </a:lnTo>
                    <a:lnTo>
                      <a:pt x="305" y="97"/>
                    </a:lnTo>
                    <a:lnTo>
                      <a:pt x="314" y="127"/>
                    </a:lnTo>
                    <a:lnTo>
                      <a:pt x="318" y="158"/>
                    </a:lnTo>
                    <a:lnTo>
                      <a:pt x="314" y="190"/>
                    </a:lnTo>
                    <a:lnTo>
                      <a:pt x="305" y="220"/>
                    </a:lnTo>
                    <a:lnTo>
                      <a:pt x="290" y="247"/>
                    </a:lnTo>
                    <a:lnTo>
                      <a:pt x="270" y="271"/>
                    </a:lnTo>
                    <a:lnTo>
                      <a:pt x="247" y="290"/>
                    </a:lnTo>
                    <a:lnTo>
                      <a:pt x="221" y="305"/>
                    </a:lnTo>
                    <a:lnTo>
                      <a:pt x="191" y="313"/>
                    </a:lnTo>
                    <a:lnTo>
                      <a:pt x="158" y="317"/>
                    </a:lnTo>
                    <a:lnTo>
                      <a:pt x="126" y="313"/>
                    </a:lnTo>
                    <a:lnTo>
                      <a:pt x="96" y="305"/>
                    </a:lnTo>
                    <a:lnTo>
                      <a:pt x="70" y="290"/>
                    </a:lnTo>
                    <a:lnTo>
                      <a:pt x="46" y="271"/>
                    </a:lnTo>
                    <a:lnTo>
                      <a:pt x="26" y="247"/>
                    </a:lnTo>
                    <a:lnTo>
                      <a:pt x="13" y="220"/>
                    </a:lnTo>
                    <a:lnTo>
                      <a:pt x="3" y="190"/>
                    </a:lnTo>
                    <a:lnTo>
                      <a:pt x="0" y="158"/>
                    </a:lnTo>
                    <a:lnTo>
                      <a:pt x="3" y="127"/>
                    </a:lnTo>
                    <a:lnTo>
                      <a:pt x="13" y="97"/>
                    </a:lnTo>
                    <a:lnTo>
                      <a:pt x="26" y="69"/>
                    </a:lnTo>
                    <a:lnTo>
                      <a:pt x="46" y="46"/>
                    </a:lnTo>
                    <a:lnTo>
                      <a:pt x="70" y="27"/>
                    </a:lnTo>
                    <a:lnTo>
                      <a:pt x="96" y="12"/>
                    </a:lnTo>
                    <a:lnTo>
                      <a:pt x="126" y="2"/>
                    </a:lnTo>
                    <a:lnTo>
                      <a:pt x="15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49" name="Freeform 564">
                <a:extLst>
                  <a:ext uri="{FF2B5EF4-FFF2-40B4-BE49-F238E27FC236}">
                    <a16:creationId xmlns:a16="http://schemas.microsoft.com/office/drawing/2014/main" id="{BC9EAE8F-8371-4C53-A379-9DA3B79E143A}"/>
                  </a:ext>
                </a:extLst>
              </p:cNvPr>
              <p:cNvSpPr>
                <a:spLocks/>
              </p:cNvSpPr>
              <p:nvPr/>
            </p:nvSpPr>
            <p:spPr bwMode="auto">
              <a:xfrm>
                <a:off x="-128" y="2371"/>
                <a:ext cx="329" cy="1083"/>
              </a:xfrm>
              <a:custGeom>
                <a:avLst/>
                <a:gdLst>
                  <a:gd name="T0" fmla="*/ 76 w 658"/>
                  <a:gd name="T1" fmla="*/ 0 h 2165"/>
                  <a:gd name="T2" fmla="*/ 581 w 658"/>
                  <a:gd name="T3" fmla="*/ 0 h 2165"/>
                  <a:gd name="T4" fmla="*/ 602 w 658"/>
                  <a:gd name="T5" fmla="*/ 3 h 2165"/>
                  <a:gd name="T6" fmla="*/ 620 w 658"/>
                  <a:gd name="T7" fmla="*/ 10 h 2165"/>
                  <a:gd name="T8" fmla="*/ 636 w 658"/>
                  <a:gd name="T9" fmla="*/ 22 h 2165"/>
                  <a:gd name="T10" fmla="*/ 647 w 658"/>
                  <a:gd name="T11" fmla="*/ 37 h 2165"/>
                  <a:gd name="T12" fmla="*/ 656 w 658"/>
                  <a:gd name="T13" fmla="*/ 56 h 2165"/>
                  <a:gd name="T14" fmla="*/ 658 w 658"/>
                  <a:gd name="T15" fmla="*/ 76 h 2165"/>
                  <a:gd name="T16" fmla="*/ 658 w 658"/>
                  <a:gd name="T17" fmla="*/ 2089 h 2165"/>
                  <a:gd name="T18" fmla="*/ 656 w 658"/>
                  <a:gd name="T19" fmla="*/ 2109 h 2165"/>
                  <a:gd name="T20" fmla="*/ 647 w 658"/>
                  <a:gd name="T21" fmla="*/ 2128 h 2165"/>
                  <a:gd name="T22" fmla="*/ 636 w 658"/>
                  <a:gd name="T23" fmla="*/ 2143 h 2165"/>
                  <a:gd name="T24" fmla="*/ 620 w 658"/>
                  <a:gd name="T25" fmla="*/ 2155 h 2165"/>
                  <a:gd name="T26" fmla="*/ 602 w 658"/>
                  <a:gd name="T27" fmla="*/ 2163 h 2165"/>
                  <a:gd name="T28" fmla="*/ 582 w 658"/>
                  <a:gd name="T29" fmla="*/ 2165 h 2165"/>
                  <a:gd name="T30" fmla="*/ 76 w 658"/>
                  <a:gd name="T31" fmla="*/ 2165 h 2165"/>
                  <a:gd name="T32" fmla="*/ 56 w 658"/>
                  <a:gd name="T33" fmla="*/ 2163 h 2165"/>
                  <a:gd name="T34" fmla="*/ 38 w 658"/>
                  <a:gd name="T35" fmla="*/ 2155 h 2165"/>
                  <a:gd name="T36" fmla="*/ 22 w 658"/>
                  <a:gd name="T37" fmla="*/ 2143 h 2165"/>
                  <a:gd name="T38" fmla="*/ 10 w 658"/>
                  <a:gd name="T39" fmla="*/ 2128 h 2165"/>
                  <a:gd name="T40" fmla="*/ 3 w 658"/>
                  <a:gd name="T41" fmla="*/ 2109 h 2165"/>
                  <a:gd name="T42" fmla="*/ 0 w 658"/>
                  <a:gd name="T43" fmla="*/ 2089 h 2165"/>
                  <a:gd name="T44" fmla="*/ 0 w 658"/>
                  <a:gd name="T45" fmla="*/ 76 h 2165"/>
                  <a:gd name="T46" fmla="*/ 3 w 658"/>
                  <a:gd name="T47" fmla="*/ 56 h 2165"/>
                  <a:gd name="T48" fmla="*/ 10 w 658"/>
                  <a:gd name="T49" fmla="*/ 37 h 2165"/>
                  <a:gd name="T50" fmla="*/ 22 w 658"/>
                  <a:gd name="T51" fmla="*/ 22 h 2165"/>
                  <a:gd name="T52" fmla="*/ 38 w 658"/>
                  <a:gd name="T53" fmla="*/ 10 h 2165"/>
                  <a:gd name="T54" fmla="*/ 56 w 658"/>
                  <a:gd name="T55" fmla="*/ 3 h 2165"/>
                  <a:gd name="T56" fmla="*/ 76 w 658"/>
                  <a:gd name="T57" fmla="*/ 0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8" h="2165">
                    <a:moveTo>
                      <a:pt x="76" y="0"/>
                    </a:moveTo>
                    <a:lnTo>
                      <a:pt x="581" y="0"/>
                    </a:lnTo>
                    <a:lnTo>
                      <a:pt x="602" y="3"/>
                    </a:lnTo>
                    <a:lnTo>
                      <a:pt x="620" y="10"/>
                    </a:lnTo>
                    <a:lnTo>
                      <a:pt x="636" y="22"/>
                    </a:lnTo>
                    <a:lnTo>
                      <a:pt x="647" y="37"/>
                    </a:lnTo>
                    <a:lnTo>
                      <a:pt x="656" y="56"/>
                    </a:lnTo>
                    <a:lnTo>
                      <a:pt x="658" y="76"/>
                    </a:lnTo>
                    <a:lnTo>
                      <a:pt x="658" y="2089"/>
                    </a:lnTo>
                    <a:lnTo>
                      <a:pt x="656" y="2109"/>
                    </a:lnTo>
                    <a:lnTo>
                      <a:pt x="647" y="2128"/>
                    </a:lnTo>
                    <a:lnTo>
                      <a:pt x="636" y="2143"/>
                    </a:lnTo>
                    <a:lnTo>
                      <a:pt x="620" y="2155"/>
                    </a:lnTo>
                    <a:lnTo>
                      <a:pt x="602" y="2163"/>
                    </a:lnTo>
                    <a:lnTo>
                      <a:pt x="582" y="2165"/>
                    </a:lnTo>
                    <a:lnTo>
                      <a:pt x="76" y="2165"/>
                    </a:lnTo>
                    <a:lnTo>
                      <a:pt x="56" y="2163"/>
                    </a:lnTo>
                    <a:lnTo>
                      <a:pt x="38" y="2155"/>
                    </a:lnTo>
                    <a:lnTo>
                      <a:pt x="22" y="2143"/>
                    </a:lnTo>
                    <a:lnTo>
                      <a:pt x="10" y="2128"/>
                    </a:lnTo>
                    <a:lnTo>
                      <a:pt x="3" y="2109"/>
                    </a:lnTo>
                    <a:lnTo>
                      <a:pt x="0" y="2089"/>
                    </a:lnTo>
                    <a:lnTo>
                      <a:pt x="0" y="76"/>
                    </a:lnTo>
                    <a:lnTo>
                      <a:pt x="3" y="56"/>
                    </a:lnTo>
                    <a:lnTo>
                      <a:pt x="10" y="37"/>
                    </a:lnTo>
                    <a:lnTo>
                      <a:pt x="22" y="22"/>
                    </a:lnTo>
                    <a:lnTo>
                      <a:pt x="38" y="10"/>
                    </a:lnTo>
                    <a:lnTo>
                      <a:pt x="56" y="3"/>
                    </a:lnTo>
                    <a:lnTo>
                      <a:pt x="7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50" name="Freeform 565">
                <a:extLst>
                  <a:ext uri="{FF2B5EF4-FFF2-40B4-BE49-F238E27FC236}">
                    <a16:creationId xmlns:a16="http://schemas.microsoft.com/office/drawing/2014/main" id="{DED4B42A-4475-4590-8C95-B5DC9855F88C}"/>
                  </a:ext>
                </a:extLst>
              </p:cNvPr>
              <p:cNvSpPr>
                <a:spLocks/>
              </p:cNvSpPr>
              <p:nvPr/>
            </p:nvSpPr>
            <p:spPr bwMode="auto">
              <a:xfrm>
                <a:off x="349" y="2218"/>
                <a:ext cx="329" cy="1236"/>
              </a:xfrm>
              <a:custGeom>
                <a:avLst/>
                <a:gdLst>
                  <a:gd name="T0" fmla="*/ 76 w 658"/>
                  <a:gd name="T1" fmla="*/ 0 h 2471"/>
                  <a:gd name="T2" fmla="*/ 582 w 658"/>
                  <a:gd name="T3" fmla="*/ 0 h 2471"/>
                  <a:gd name="T4" fmla="*/ 602 w 658"/>
                  <a:gd name="T5" fmla="*/ 2 h 2471"/>
                  <a:gd name="T6" fmla="*/ 621 w 658"/>
                  <a:gd name="T7" fmla="*/ 10 h 2471"/>
                  <a:gd name="T8" fmla="*/ 636 w 658"/>
                  <a:gd name="T9" fmla="*/ 22 h 2471"/>
                  <a:gd name="T10" fmla="*/ 648 w 658"/>
                  <a:gd name="T11" fmla="*/ 37 h 2471"/>
                  <a:gd name="T12" fmla="*/ 656 w 658"/>
                  <a:gd name="T13" fmla="*/ 56 h 2471"/>
                  <a:gd name="T14" fmla="*/ 658 w 658"/>
                  <a:gd name="T15" fmla="*/ 76 h 2471"/>
                  <a:gd name="T16" fmla="*/ 658 w 658"/>
                  <a:gd name="T17" fmla="*/ 2395 h 2471"/>
                  <a:gd name="T18" fmla="*/ 656 w 658"/>
                  <a:gd name="T19" fmla="*/ 2415 h 2471"/>
                  <a:gd name="T20" fmla="*/ 648 w 658"/>
                  <a:gd name="T21" fmla="*/ 2434 h 2471"/>
                  <a:gd name="T22" fmla="*/ 636 w 658"/>
                  <a:gd name="T23" fmla="*/ 2449 h 2471"/>
                  <a:gd name="T24" fmla="*/ 621 w 658"/>
                  <a:gd name="T25" fmla="*/ 2461 h 2471"/>
                  <a:gd name="T26" fmla="*/ 602 w 658"/>
                  <a:gd name="T27" fmla="*/ 2469 h 2471"/>
                  <a:gd name="T28" fmla="*/ 582 w 658"/>
                  <a:gd name="T29" fmla="*/ 2471 h 2471"/>
                  <a:gd name="T30" fmla="*/ 76 w 658"/>
                  <a:gd name="T31" fmla="*/ 2471 h 2471"/>
                  <a:gd name="T32" fmla="*/ 57 w 658"/>
                  <a:gd name="T33" fmla="*/ 2469 h 2471"/>
                  <a:gd name="T34" fmla="*/ 38 w 658"/>
                  <a:gd name="T35" fmla="*/ 2461 h 2471"/>
                  <a:gd name="T36" fmla="*/ 23 w 658"/>
                  <a:gd name="T37" fmla="*/ 2449 h 2471"/>
                  <a:gd name="T38" fmla="*/ 10 w 658"/>
                  <a:gd name="T39" fmla="*/ 2434 h 2471"/>
                  <a:gd name="T40" fmla="*/ 3 w 658"/>
                  <a:gd name="T41" fmla="*/ 2415 h 2471"/>
                  <a:gd name="T42" fmla="*/ 0 w 658"/>
                  <a:gd name="T43" fmla="*/ 2395 h 2471"/>
                  <a:gd name="T44" fmla="*/ 0 w 658"/>
                  <a:gd name="T45" fmla="*/ 76 h 2471"/>
                  <a:gd name="T46" fmla="*/ 3 w 658"/>
                  <a:gd name="T47" fmla="*/ 56 h 2471"/>
                  <a:gd name="T48" fmla="*/ 10 w 658"/>
                  <a:gd name="T49" fmla="*/ 37 h 2471"/>
                  <a:gd name="T50" fmla="*/ 23 w 658"/>
                  <a:gd name="T51" fmla="*/ 22 h 2471"/>
                  <a:gd name="T52" fmla="*/ 38 w 658"/>
                  <a:gd name="T53" fmla="*/ 10 h 2471"/>
                  <a:gd name="T54" fmla="*/ 57 w 658"/>
                  <a:gd name="T55" fmla="*/ 2 h 2471"/>
                  <a:gd name="T56" fmla="*/ 76 w 658"/>
                  <a:gd name="T57" fmla="*/ 0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8" h="2471">
                    <a:moveTo>
                      <a:pt x="76" y="0"/>
                    </a:moveTo>
                    <a:lnTo>
                      <a:pt x="582" y="0"/>
                    </a:lnTo>
                    <a:lnTo>
                      <a:pt x="602" y="2"/>
                    </a:lnTo>
                    <a:lnTo>
                      <a:pt x="621" y="10"/>
                    </a:lnTo>
                    <a:lnTo>
                      <a:pt x="636" y="22"/>
                    </a:lnTo>
                    <a:lnTo>
                      <a:pt x="648" y="37"/>
                    </a:lnTo>
                    <a:lnTo>
                      <a:pt x="656" y="56"/>
                    </a:lnTo>
                    <a:lnTo>
                      <a:pt x="658" y="76"/>
                    </a:lnTo>
                    <a:lnTo>
                      <a:pt x="658" y="2395"/>
                    </a:lnTo>
                    <a:lnTo>
                      <a:pt x="656" y="2415"/>
                    </a:lnTo>
                    <a:lnTo>
                      <a:pt x="648" y="2434"/>
                    </a:lnTo>
                    <a:lnTo>
                      <a:pt x="636" y="2449"/>
                    </a:lnTo>
                    <a:lnTo>
                      <a:pt x="621" y="2461"/>
                    </a:lnTo>
                    <a:lnTo>
                      <a:pt x="602" y="2469"/>
                    </a:lnTo>
                    <a:lnTo>
                      <a:pt x="582" y="2471"/>
                    </a:lnTo>
                    <a:lnTo>
                      <a:pt x="76" y="2471"/>
                    </a:lnTo>
                    <a:lnTo>
                      <a:pt x="57" y="2469"/>
                    </a:lnTo>
                    <a:lnTo>
                      <a:pt x="38" y="2461"/>
                    </a:lnTo>
                    <a:lnTo>
                      <a:pt x="23" y="2449"/>
                    </a:lnTo>
                    <a:lnTo>
                      <a:pt x="10" y="2434"/>
                    </a:lnTo>
                    <a:lnTo>
                      <a:pt x="3" y="2415"/>
                    </a:lnTo>
                    <a:lnTo>
                      <a:pt x="0" y="2395"/>
                    </a:lnTo>
                    <a:lnTo>
                      <a:pt x="0" y="76"/>
                    </a:lnTo>
                    <a:lnTo>
                      <a:pt x="3" y="56"/>
                    </a:lnTo>
                    <a:lnTo>
                      <a:pt x="10" y="37"/>
                    </a:lnTo>
                    <a:lnTo>
                      <a:pt x="23" y="22"/>
                    </a:lnTo>
                    <a:lnTo>
                      <a:pt x="38" y="10"/>
                    </a:lnTo>
                    <a:lnTo>
                      <a:pt x="57" y="2"/>
                    </a:lnTo>
                    <a:lnTo>
                      <a:pt x="7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grpSp>
      <p:grpSp>
        <p:nvGrpSpPr>
          <p:cNvPr id="3" name="Group 2">
            <a:extLst>
              <a:ext uri="{FF2B5EF4-FFF2-40B4-BE49-F238E27FC236}">
                <a16:creationId xmlns:a16="http://schemas.microsoft.com/office/drawing/2014/main" id="{1940D6A1-2BC8-4572-9288-1C8F00010BF8}"/>
              </a:ext>
            </a:extLst>
          </p:cNvPr>
          <p:cNvGrpSpPr/>
          <p:nvPr/>
        </p:nvGrpSpPr>
        <p:grpSpPr>
          <a:xfrm>
            <a:off x="1993708" y="4084310"/>
            <a:ext cx="553223" cy="553226"/>
            <a:chOff x="2508203" y="5470072"/>
            <a:chExt cx="1037778" cy="1037783"/>
          </a:xfrm>
        </p:grpSpPr>
        <p:sp>
          <p:nvSpPr>
            <p:cNvPr id="40" name="Oval 39">
              <a:extLst>
                <a:ext uri="{FF2B5EF4-FFF2-40B4-BE49-F238E27FC236}">
                  <a16:creationId xmlns:a16="http://schemas.microsoft.com/office/drawing/2014/main" id="{D3EC3F9C-5096-4144-BFCF-172F4764202C}"/>
                </a:ext>
              </a:extLst>
            </p:cNvPr>
            <p:cNvSpPr/>
            <p:nvPr/>
          </p:nvSpPr>
          <p:spPr>
            <a:xfrm>
              <a:off x="2508203" y="5470072"/>
              <a:ext cx="1037778" cy="1037783"/>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1" name="Freeform 13">
              <a:extLst>
                <a:ext uri="{FF2B5EF4-FFF2-40B4-BE49-F238E27FC236}">
                  <a16:creationId xmlns:a16="http://schemas.microsoft.com/office/drawing/2014/main" id="{21D42AD8-B652-4480-B449-9C0B95A52CE9}"/>
                </a:ext>
              </a:extLst>
            </p:cNvPr>
            <p:cNvSpPr>
              <a:spLocks noEditPoints="1"/>
            </p:cNvSpPr>
            <p:nvPr/>
          </p:nvSpPr>
          <p:spPr bwMode="auto">
            <a:xfrm>
              <a:off x="2721819" y="5726641"/>
              <a:ext cx="605923" cy="567149"/>
            </a:xfrm>
            <a:custGeom>
              <a:avLst/>
              <a:gdLst>
                <a:gd name="T0" fmla="*/ 2221 w 3375"/>
                <a:gd name="T1" fmla="*/ 1236 h 3159"/>
                <a:gd name="T2" fmla="*/ 2242 w 3375"/>
                <a:gd name="T3" fmla="*/ 1252 h 3159"/>
                <a:gd name="T4" fmla="*/ 2246 w 3375"/>
                <a:gd name="T5" fmla="*/ 1178 h 3159"/>
                <a:gd name="T6" fmla="*/ 2443 w 3375"/>
                <a:gd name="T7" fmla="*/ 1830 h 3159"/>
                <a:gd name="T8" fmla="*/ 1518 w 3375"/>
                <a:gd name="T9" fmla="*/ 982 h 3159"/>
                <a:gd name="T10" fmla="*/ 1704 w 3375"/>
                <a:gd name="T11" fmla="*/ 1062 h 3159"/>
                <a:gd name="T12" fmla="*/ 1771 w 3375"/>
                <a:gd name="T13" fmla="*/ 1272 h 3159"/>
                <a:gd name="T14" fmla="*/ 1664 w 3375"/>
                <a:gd name="T15" fmla="*/ 1457 h 3159"/>
                <a:gd name="T16" fmla="*/ 1501 w 3375"/>
                <a:gd name="T17" fmla="*/ 1570 h 3159"/>
                <a:gd name="T18" fmla="*/ 1787 w 3375"/>
                <a:gd name="T19" fmla="*/ 1655 h 3159"/>
                <a:gd name="T20" fmla="*/ 1208 w 3375"/>
                <a:gd name="T21" fmla="*/ 1662 h 3159"/>
                <a:gd name="T22" fmla="*/ 1331 w 3375"/>
                <a:gd name="T23" fmla="*/ 1466 h 3159"/>
                <a:gd name="T24" fmla="*/ 1494 w 3375"/>
                <a:gd name="T25" fmla="*/ 1347 h 3159"/>
                <a:gd name="T26" fmla="*/ 1558 w 3375"/>
                <a:gd name="T27" fmla="*/ 1236 h 3159"/>
                <a:gd name="T28" fmla="*/ 1470 w 3375"/>
                <a:gd name="T29" fmla="*/ 1173 h 3159"/>
                <a:gd name="T30" fmla="*/ 1358 w 3375"/>
                <a:gd name="T31" fmla="*/ 1243 h 3159"/>
                <a:gd name="T32" fmla="*/ 1203 w 3375"/>
                <a:gd name="T33" fmla="*/ 1144 h 3159"/>
                <a:gd name="T34" fmla="*/ 1300 w 3375"/>
                <a:gd name="T35" fmla="*/ 1038 h 3159"/>
                <a:gd name="T36" fmla="*/ 422 w 3375"/>
                <a:gd name="T37" fmla="*/ 734 h 3159"/>
                <a:gd name="T38" fmla="*/ 646 w 3375"/>
                <a:gd name="T39" fmla="*/ 863 h 3159"/>
                <a:gd name="T40" fmla="*/ 822 w 3375"/>
                <a:gd name="T41" fmla="*/ 1130 h 3159"/>
                <a:gd name="T42" fmla="*/ 827 w 3375"/>
                <a:gd name="T43" fmla="*/ 1309 h 3159"/>
                <a:gd name="T44" fmla="*/ 726 w 3375"/>
                <a:gd name="T45" fmla="*/ 1446 h 3159"/>
                <a:gd name="T46" fmla="*/ 639 w 3375"/>
                <a:gd name="T47" fmla="*/ 1590 h 3159"/>
                <a:gd name="T48" fmla="*/ 738 w 3375"/>
                <a:gd name="T49" fmla="*/ 1805 h 3159"/>
                <a:gd name="T50" fmla="*/ 955 w 3375"/>
                <a:gd name="T51" fmla="*/ 2061 h 3159"/>
                <a:gd name="T52" fmla="*/ 1210 w 3375"/>
                <a:gd name="T53" fmla="*/ 2306 h 3159"/>
                <a:gd name="T54" fmla="*/ 1454 w 3375"/>
                <a:gd name="T55" fmla="*/ 2483 h 3159"/>
                <a:gd name="T56" fmla="*/ 1636 w 3375"/>
                <a:gd name="T57" fmla="*/ 2506 h 3159"/>
                <a:gd name="T58" fmla="*/ 1770 w 3375"/>
                <a:gd name="T59" fmla="*/ 2381 h 3159"/>
                <a:gd name="T60" fmla="*/ 1919 w 3375"/>
                <a:gd name="T61" fmla="*/ 2316 h 3159"/>
                <a:gd name="T62" fmla="*/ 2131 w 3375"/>
                <a:gd name="T63" fmla="*/ 2388 h 3159"/>
                <a:gd name="T64" fmla="*/ 2384 w 3375"/>
                <a:gd name="T65" fmla="*/ 2614 h 3159"/>
                <a:gd name="T66" fmla="*/ 2412 w 3375"/>
                <a:gd name="T67" fmla="*/ 2819 h 3159"/>
                <a:gd name="T68" fmla="*/ 2291 w 3375"/>
                <a:gd name="T69" fmla="*/ 2989 h 3159"/>
                <a:gd name="T70" fmla="*/ 2131 w 3375"/>
                <a:gd name="T71" fmla="*/ 3129 h 3159"/>
                <a:gd name="T72" fmla="*/ 1830 w 3375"/>
                <a:gd name="T73" fmla="*/ 3144 h 3159"/>
                <a:gd name="T74" fmla="*/ 1384 w 3375"/>
                <a:gd name="T75" fmla="*/ 2974 h 3159"/>
                <a:gd name="T76" fmla="*/ 859 w 3375"/>
                <a:gd name="T77" fmla="*/ 2602 h 3159"/>
                <a:gd name="T78" fmla="*/ 372 w 3375"/>
                <a:gd name="T79" fmla="*/ 2070 h 3159"/>
                <a:gd name="T80" fmla="*/ 89 w 3375"/>
                <a:gd name="T81" fmla="*/ 1571 h 3159"/>
                <a:gd name="T82" fmla="*/ 0 w 3375"/>
                <a:gd name="T83" fmla="*/ 1179 h 3159"/>
                <a:gd name="T84" fmla="*/ 86 w 3375"/>
                <a:gd name="T85" fmla="*/ 956 h 3159"/>
                <a:gd name="T86" fmla="*/ 239 w 3375"/>
                <a:gd name="T87" fmla="*/ 807 h 3159"/>
                <a:gd name="T88" fmla="*/ 422 w 3375"/>
                <a:gd name="T89" fmla="*/ 734 h 3159"/>
                <a:gd name="T90" fmla="*/ 2434 w 3375"/>
                <a:gd name="T91" fmla="*/ 110 h 3159"/>
                <a:gd name="T92" fmla="*/ 2966 w 3375"/>
                <a:gd name="T93" fmla="*/ 475 h 3159"/>
                <a:gd name="T94" fmla="*/ 3298 w 3375"/>
                <a:gd name="T95" fmla="*/ 1030 h 3159"/>
                <a:gd name="T96" fmla="*/ 3364 w 3375"/>
                <a:gd name="T97" fmla="*/ 1692 h 3159"/>
                <a:gd name="T98" fmla="*/ 3155 w 3375"/>
                <a:gd name="T99" fmla="*/ 2287 h 3159"/>
                <a:gd name="T100" fmla="*/ 2733 w 3375"/>
                <a:gd name="T101" fmla="*/ 2737 h 3159"/>
                <a:gd name="T102" fmla="*/ 2574 w 3375"/>
                <a:gd name="T103" fmla="*/ 2633 h 3159"/>
                <a:gd name="T104" fmla="*/ 2907 w 3375"/>
                <a:gd name="T105" fmla="*/ 2260 h 3159"/>
                <a:gd name="T106" fmla="*/ 3132 w 3375"/>
                <a:gd name="T107" fmla="*/ 1742 h 3159"/>
                <a:gd name="T108" fmla="*/ 3057 w 3375"/>
                <a:gd name="T109" fmla="*/ 1016 h 3159"/>
                <a:gd name="T110" fmla="*/ 2716 w 3375"/>
                <a:gd name="T111" fmla="*/ 540 h 3159"/>
                <a:gd name="T112" fmla="*/ 2197 w 3375"/>
                <a:gd name="T113" fmla="*/ 264 h 3159"/>
                <a:gd name="T114" fmla="*/ 1463 w 3375"/>
                <a:gd name="T115" fmla="*/ 288 h 3159"/>
                <a:gd name="T116" fmla="*/ 964 w 3375"/>
                <a:gd name="T117" fmla="*/ 598 h 3159"/>
                <a:gd name="T118" fmla="*/ 640 w 3375"/>
                <a:gd name="T119" fmla="*/ 641 h 3159"/>
                <a:gd name="T120" fmla="*/ 1090 w 3375"/>
                <a:gd name="T121" fmla="*/ 220 h 3159"/>
                <a:gd name="T122" fmla="*/ 1683 w 3375"/>
                <a:gd name="T123" fmla="*/ 12 h 3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75" h="3159">
                  <a:moveTo>
                    <a:pt x="2246" y="1178"/>
                  </a:moveTo>
                  <a:lnTo>
                    <a:pt x="2246" y="1180"/>
                  </a:lnTo>
                  <a:lnTo>
                    <a:pt x="2243" y="1186"/>
                  </a:lnTo>
                  <a:lnTo>
                    <a:pt x="2240" y="1197"/>
                  </a:lnTo>
                  <a:lnTo>
                    <a:pt x="2235" y="1208"/>
                  </a:lnTo>
                  <a:lnTo>
                    <a:pt x="2229" y="1222"/>
                  </a:lnTo>
                  <a:lnTo>
                    <a:pt x="2221" y="1236"/>
                  </a:lnTo>
                  <a:lnTo>
                    <a:pt x="2214" y="1251"/>
                  </a:lnTo>
                  <a:lnTo>
                    <a:pt x="2206" y="1264"/>
                  </a:lnTo>
                  <a:lnTo>
                    <a:pt x="2079" y="1456"/>
                  </a:lnTo>
                  <a:lnTo>
                    <a:pt x="2079" y="1458"/>
                  </a:lnTo>
                  <a:lnTo>
                    <a:pt x="2242" y="1458"/>
                  </a:lnTo>
                  <a:lnTo>
                    <a:pt x="2242" y="1271"/>
                  </a:lnTo>
                  <a:lnTo>
                    <a:pt x="2242" y="1252"/>
                  </a:lnTo>
                  <a:lnTo>
                    <a:pt x="2243" y="1233"/>
                  </a:lnTo>
                  <a:lnTo>
                    <a:pt x="2245" y="1216"/>
                  </a:lnTo>
                  <a:lnTo>
                    <a:pt x="2246" y="1201"/>
                  </a:lnTo>
                  <a:lnTo>
                    <a:pt x="2247" y="1188"/>
                  </a:lnTo>
                  <a:lnTo>
                    <a:pt x="2248" y="1181"/>
                  </a:lnTo>
                  <a:lnTo>
                    <a:pt x="2249" y="1178"/>
                  </a:lnTo>
                  <a:lnTo>
                    <a:pt x="2246" y="1178"/>
                  </a:lnTo>
                  <a:close/>
                  <a:moveTo>
                    <a:pt x="2194" y="995"/>
                  </a:moveTo>
                  <a:lnTo>
                    <a:pt x="2443" y="995"/>
                  </a:lnTo>
                  <a:lnTo>
                    <a:pt x="2443" y="1458"/>
                  </a:lnTo>
                  <a:lnTo>
                    <a:pt x="2543" y="1458"/>
                  </a:lnTo>
                  <a:lnTo>
                    <a:pt x="2543" y="1627"/>
                  </a:lnTo>
                  <a:lnTo>
                    <a:pt x="2443" y="1627"/>
                  </a:lnTo>
                  <a:lnTo>
                    <a:pt x="2443" y="1830"/>
                  </a:lnTo>
                  <a:lnTo>
                    <a:pt x="2242" y="1830"/>
                  </a:lnTo>
                  <a:lnTo>
                    <a:pt x="2242" y="1627"/>
                  </a:lnTo>
                  <a:lnTo>
                    <a:pt x="1872" y="1627"/>
                  </a:lnTo>
                  <a:lnTo>
                    <a:pt x="1872" y="1503"/>
                  </a:lnTo>
                  <a:lnTo>
                    <a:pt x="2194" y="995"/>
                  </a:lnTo>
                  <a:close/>
                  <a:moveTo>
                    <a:pt x="1489" y="981"/>
                  </a:moveTo>
                  <a:lnTo>
                    <a:pt x="1518" y="982"/>
                  </a:lnTo>
                  <a:lnTo>
                    <a:pt x="1547" y="986"/>
                  </a:lnTo>
                  <a:lnTo>
                    <a:pt x="1576" y="992"/>
                  </a:lnTo>
                  <a:lnTo>
                    <a:pt x="1605" y="1000"/>
                  </a:lnTo>
                  <a:lnTo>
                    <a:pt x="1632" y="1011"/>
                  </a:lnTo>
                  <a:lnTo>
                    <a:pt x="1658" y="1026"/>
                  </a:lnTo>
                  <a:lnTo>
                    <a:pt x="1682" y="1042"/>
                  </a:lnTo>
                  <a:lnTo>
                    <a:pt x="1704" y="1062"/>
                  </a:lnTo>
                  <a:lnTo>
                    <a:pt x="1724" y="1083"/>
                  </a:lnTo>
                  <a:lnTo>
                    <a:pt x="1741" y="1109"/>
                  </a:lnTo>
                  <a:lnTo>
                    <a:pt x="1755" y="1136"/>
                  </a:lnTo>
                  <a:lnTo>
                    <a:pt x="1765" y="1167"/>
                  </a:lnTo>
                  <a:lnTo>
                    <a:pt x="1771" y="1200"/>
                  </a:lnTo>
                  <a:lnTo>
                    <a:pt x="1773" y="1236"/>
                  </a:lnTo>
                  <a:lnTo>
                    <a:pt x="1771" y="1272"/>
                  </a:lnTo>
                  <a:lnTo>
                    <a:pt x="1765" y="1305"/>
                  </a:lnTo>
                  <a:lnTo>
                    <a:pt x="1755" y="1336"/>
                  </a:lnTo>
                  <a:lnTo>
                    <a:pt x="1742" y="1364"/>
                  </a:lnTo>
                  <a:lnTo>
                    <a:pt x="1725" y="1390"/>
                  </a:lnTo>
                  <a:lnTo>
                    <a:pt x="1707" y="1414"/>
                  </a:lnTo>
                  <a:lnTo>
                    <a:pt x="1686" y="1437"/>
                  </a:lnTo>
                  <a:lnTo>
                    <a:pt x="1664" y="1457"/>
                  </a:lnTo>
                  <a:lnTo>
                    <a:pt x="1640" y="1477"/>
                  </a:lnTo>
                  <a:lnTo>
                    <a:pt x="1617" y="1494"/>
                  </a:lnTo>
                  <a:lnTo>
                    <a:pt x="1592" y="1510"/>
                  </a:lnTo>
                  <a:lnTo>
                    <a:pt x="1569" y="1527"/>
                  </a:lnTo>
                  <a:lnTo>
                    <a:pt x="1545" y="1542"/>
                  </a:lnTo>
                  <a:lnTo>
                    <a:pt x="1523" y="1556"/>
                  </a:lnTo>
                  <a:lnTo>
                    <a:pt x="1501" y="1570"/>
                  </a:lnTo>
                  <a:lnTo>
                    <a:pt x="1483" y="1584"/>
                  </a:lnTo>
                  <a:lnTo>
                    <a:pt x="1466" y="1597"/>
                  </a:lnTo>
                  <a:lnTo>
                    <a:pt x="1452" y="1611"/>
                  </a:lnTo>
                  <a:lnTo>
                    <a:pt x="1441" y="1625"/>
                  </a:lnTo>
                  <a:lnTo>
                    <a:pt x="1435" y="1639"/>
                  </a:lnTo>
                  <a:lnTo>
                    <a:pt x="1432" y="1655"/>
                  </a:lnTo>
                  <a:lnTo>
                    <a:pt x="1787" y="1655"/>
                  </a:lnTo>
                  <a:lnTo>
                    <a:pt x="1787" y="1830"/>
                  </a:lnTo>
                  <a:lnTo>
                    <a:pt x="1209" y="1830"/>
                  </a:lnTo>
                  <a:lnTo>
                    <a:pt x="1204" y="1798"/>
                  </a:lnTo>
                  <a:lnTo>
                    <a:pt x="1201" y="1768"/>
                  </a:lnTo>
                  <a:lnTo>
                    <a:pt x="1199" y="1740"/>
                  </a:lnTo>
                  <a:lnTo>
                    <a:pt x="1202" y="1699"/>
                  </a:lnTo>
                  <a:lnTo>
                    <a:pt x="1208" y="1662"/>
                  </a:lnTo>
                  <a:lnTo>
                    <a:pt x="1217" y="1627"/>
                  </a:lnTo>
                  <a:lnTo>
                    <a:pt x="1230" y="1594"/>
                  </a:lnTo>
                  <a:lnTo>
                    <a:pt x="1247" y="1565"/>
                  </a:lnTo>
                  <a:lnTo>
                    <a:pt x="1265" y="1537"/>
                  </a:lnTo>
                  <a:lnTo>
                    <a:pt x="1286" y="1513"/>
                  </a:lnTo>
                  <a:lnTo>
                    <a:pt x="1307" y="1489"/>
                  </a:lnTo>
                  <a:lnTo>
                    <a:pt x="1331" y="1466"/>
                  </a:lnTo>
                  <a:lnTo>
                    <a:pt x="1355" y="1446"/>
                  </a:lnTo>
                  <a:lnTo>
                    <a:pt x="1380" y="1428"/>
                  </a:lnTo>
                  <a:lnTo>
                    <a:pt x="1404" y="1409"/>
                  </a:lnTo>
                  <a:lnTo>
                    <a:pt x="1428" y="1393"/>
                  </a:lnTo>
                  <a:lnTo>
                    <a:pt x="1451" y="1377"/>
                  </a:lnTo>
                  <a:lnTo>
                    <a:pt x="1474" y="1361"/>
                  </a:lnTo>
                  <a:lnTo>
                    <a:pt x="1494" y="1347"/>
                  </a:lnTo>
                  <a:lnTo>
                    <a:pt x="1513" y="1332"/>
                  </a:lnTo>
                  <a:lnTo>
                    <a:pt x="1528" y="1317"/>
                  </a:lnTo>
                  <a:lnTo>
                    <a:pt x="1541" y="1303"/>
                  </a:lnTo>
                  <a:lnTo>
                    <a:pt x="1551" y="1288"/>
                  </a:lnTo>
                  <a:lnTo>
                    <a:pt x="1558" y="1272"/>
                  </a:lnTo>
                  <a:lnTo>
                    <a:pt x="1560" y="1256"/>
                  </a:lnTo>
                  <a:lnTo>
                    <a:pt x="1558" y="1236"/>
                  </a:lnTo>
                  <a:lnTo>
                    <a:pt x="1551" y="1219"/>
                  </a:lnTo>
                  <a:lnTo>
                    <a:pt x="1542" y="1205"/>
                  </a:lnTo>
                  <a:lnTo>
                    <a:pt x="1531" y="1192"/>
                  </a:lnTo>
                  <a:lnTo>
                    <a:pt x="1518" y="1184"/>
                  </a:lnTo>
                  <a:lnTo>
                    <a:pt x="1502" y="1178"/>
                  </a:lnTo>
                  <a:lnTo>
                    <a:pt x="1486" y="1175"/>
                  </a:lnTo>
                  <a:lnTo>
                    <a:pt x="1470" y="1173"/>
                  </a:lnTo>
                  <a:lnTo>
                    <a:pt x="1447" y="1176"/>
                  </a:lnTo>
                  <a:lnTo>
                    <a:pt x="1427" y="1182"/>
                  </a:lnTo>
                  <a:lnTo>
                    <a:pt x="1408" y="1192"/>
                  </a:lnTo>
                  <a:lnTo>
                    <a:pt x="1392" y="1205"/>
                  </a:lnTo>
                  <a:lnTo>
                    <a:pt x="1379" y="1218"/>
                  </a:lnTo>
                  <a:lnTo>
                    <a:pt x="1366" y="1231"/>
                  </a:lnTo>
                  <a:lnTo>
                    <a:pt x="1358" y="1243"/>
                  </a:lnTo>
                  <a:lnTo>
                    <a:pt x="1351" y="1253"/>
                  </a:lnTo>
                  <a:lnTo>
                    <a:pt x="1348" y="1260"/>
                  </a:lnTo>
                  <a:lnTo>
                    <a:pt x="1346" y="1262"/>
                  </a:lnTo>
                  <a:lnTo>
                    <a:pt x="1195" y="1161"/>
                  </a:lnTo>
                  <a:lnTo>
                    <a:pt x="1196" y="1159"/>
                  </a:lnTo>
                  <a:lnTo>
                    <a:pt x="1199" y="1153"/>
                  </a:lnTo>
                  <a:lnTo>
                    <a:pt x="1203" y="1144"/>
                  </a:lnTo>
                  <a:lnTo>
                    <a:pt x="1210" y="1132"/>
                  </a:lnTo>
                  <a:lnTo>
                    <a:pt x="1219" y="1119"/>
                  </a:lnTo>
                  <a:lnTo>
                    <a:pt x="1230" y="1103"/>
                  </a:lnTo>
                  <a:lnTo>
                    <a:pt x="1244" y="1087"/>
                  </a:lnTo>
                  <a:lnTo>
                    <a:pt x="1260" y="1071"/>
                  </a:lnTo>
                  <a:lnTo>
                    <a:pt x="1278" y="1054"/>
                  </a:lnTo>
                  <a:lnTo>
                    <a:pt x="1300" y="1038"/>
                  </a:lnTo>
                  <a:lnTo>
                    <a:pt x="1324" y="1023"/>
                  </a:lnTo>
                  <a:lnTo>
                    <a:pt x="1351" y="1008"/>
                  </a:lnTo>
                  <a:lnTo>
                    <a:pt x="1381" y="997"/>
                  </a:lnTo>
                  <a:lnTo>
                    <a:pt x="1413" y="989"/>
                  </a:lnTo>
                  <a:lnTo>
                    <a:pt x="1449" y="983"/>
                  </a:lnTo>
                  <a:lnTo>
                    <a:pt x="1489" y="981"/>
                  </a:lnTo>
                  <a:close/>
                  <a:moveTo>
                    <a:pt x="422" y="734"/>
                  </a:moveTo>
                  <a:lnTo>
                    <a:pt x="452" y="738"/>
                  </a:lnTo>
                  <a:lnTo>
                    <a:pt x="482" y="746"/>
                  </a:lnTo>
                  <a:lnTo>
                    <a:pt x="513" y="758"/>
                  </a:lnTo>
                  <a:lnTo>
                    <a:pt x="545" y="775"/>
                  </a:lnTo>
                  <a:lnTo>
                    <a:pt x="578" y="799"/>
                  </a:lnTo>
                  <a:lnTo>
                    <a:pt x="612" y="827"/>
                  </a:lnTo>
                  <a:lnTo>
                    <a:pt x="646" y="863"/>
                  </a:lnTo>
                  <a:lnTo>
                    <a:pt x="682" y="905"/>
                  </a:lnTo>
                  <a:lnTo>
                    <a:pt x="716" y="948"/>
                  </a:lnTo>
                  <a:lnTo>
                    <a:pt x="746" y="990"/>
                  </a:lnTo>
                  <a:lnTo>
                    <a:pt x="771" y="1028"/>
                  </a:lnTo>
                  <a:lnTo>
                    <a:pt x="792" y="1065"/>
                  </a:lnTo>
                  <a:lnTo>
                    <a:pt x="809" y="1098"/>
                  </a:lnTo>
                  <a:lnTo>
                    <a:pt x="822" y="1130"/>
                  </a:lnTo>
                  <a:lnTo>
                    <a:pt x="833" y="1161"/>
                  </a:lnTo>
                  <a:lnTo>
                    <a:pt x="839" y="1188"/>
                  </a:lnTo>
                  <a:lnTo>
                    <a:pt x="842" y="1215"/>
                  </a:lnTo>
                  <a:lnTo>
                    <a:pt x="843" y="1240"/>
                  </a:lnTo>
                  <a:lnTo>
                    <a:pt x="841" y="1264"/>
                  </a:lnTo>
                  <a:lnTo>
                    <a:pt x="836" y="1288"/>
                  </a:lnTo>
                  <a:lnTo>
                    <a:pt x="827" y="1309"/>
                  </a:lnTo>
                  <a:lnTo>
                    <a:pt x="818" y="1329"/>
                  </a:lnTo>
                  <a:lnTo>
                    <a:pt x="807" y="1350"/>
                  </a:lnTo>
                  <a:lnTo>
                    <a:pt x="794" y="1369"/>
                  </a:lnTo>
                  <a:lnTo>
                    <a:pt x="778" y="1389"/>
                  </a:lnTo>
                  <a:lnTo>
                    <a:pt x="762" y="1408"/>
                  </a:lnTo>
                  <a:lnTo>
                    <a:pt x="745" y="1428"/>
                  </a:lnTo>
                  <a:lnTo>
                    <a:pt x="726" y="1446"/>
                  </a:lnTo>
                  <a:lnTo>
                    <a:pt x="707" y="1465"/>
                  </a:lnTo>
                  <a:lnTo>
                    <a:pt x="687" y="1485"/>
                  </a:lnTo>
                  <a:lnTo>
                    <a:pt x="667" y="1505"/>
                  </a:lnTo>
                  <a:lnTo>
                    <a:pt x="653" y="1523"/>
                  </a:lnTo>
                  <a:lnTo>
                    <a:pt x="643" y="1543"/>
                  </a:lnTo>
                  <a:lnTo>
                    <a:pt x="639" y="1566"/>
                  </a:lnTo>
                  <a:lnTo>
                    <a:pt x="639" y="1590"/>
                  </a:lnTo>
                  <a:lnTo>
                    <a:pt x="643" y="1616"/>
                  </a:lnTo>
                  <a:lnTo>
                    <a:pt x="650" y="1644"/>
                  </a:lnTo>
                  <a:lnTo>
                    <a:pt x="662" y="1674"/>
                  </a:lnTo>
                  <a:lnTo>
                    <a:pt x="677" y="1705"/>
                  </a:lnTo>
                  <a:lnTo>
                    <a:pt x="694" y="1737"/>
                  </a:lnTo>
                  <a:lnTo>
                    <a:pt x="715" y="1770"/>
                  </a:lnTo>
                  <a:lnTo>
                    <a:pt x="738" y="1805"/>
                  </a:lnTo>
                  <a:lnTo>
                    <a:pt x="764" y="1840"/>
                  </a:lnTo>
                  <a:lnTo>
                    <a:pt x="793" y="1876"/>
                  </a:lnTo>
                  <a:lnTo>
                    <a:pt x="822" y="1912"/>
                  </a:lnTo>
                  <a:lnTo>
                    <a:pt x="853" y="1949"/>
                  </a:lnTo>
                  <a:lnTo>
                    <a:pt x="887" y="1986"/>
                  </a:lnTo>
                  <a:lnTo>
                    <a:pt x="920" y="2023"/>
                  </a:lnTo>
                  <a:lnTo>
                    <a:pt x="955" y="2061"/>
                  </a:lnTo>
                  <a:lnTo>
                    <a:pt x="990" y="2096"/>
                  </a:lnTo>
                  <a:lnTo>
                    <a:pt x="1026" y="2133"/>
                  </a:lnTo>
                  <a:lnTo>
                    <a:pt x="1063" y="2169"/>
                  </a:lnTo>
                  <a:lnTo>
                    <a:pt x="1099" y="2205"/>
                  </a:lnTo>
                  <a:lnTo>
                    <a:pt x="1136" y="2240"/>
                  </a:lnTo>
                  <a:lnTo>
                    <a:pt x="1173" y="2273"/>
                  </a:lnTo>
                  <a:lnTo>
                    <a:pt x="1210" y="2306"/>
                  </a:lnTo>
                  <a:lnTo>
                    <a:pt x="1247" y="2338"/>
                  </a:lnTo>
                  <a:lnTo>
                    <a:pt x="1284" y="2367"/>
                  </a:lnTo>
                  <a:lnTo>
                    <a:pt x="1319" y="2395"/>
                  </a:lnTo>
                  <a:lnTo>
                    <a:pt x="1354" y="2421"/>
                  </a:lnTo>
                  <a:lnTo>
                    <a:pt x="1389" y="2444"/>
                  </a:lnTo>
                  <a:lnTo>
                    <a:pt x="1423" y="2465"/>
                  </a:lnTo>
                  <a:lnTo>
                    <a:pt x="1454" y="2483"/>
                  </a:lnTo>
                  <a:lnTo>
                    <a:pt x="1486" y="2497"/>
                  </a:lnTo>
                  <a:lnTo>
                    <a:pt x="1516" y="2509"/>
                  </a:lnTo>
                  <a:lnTo>
                    <a:pt x="1543" y="2517"/>
                  </a:lnTo>
                  <a:lnTo>
                    <a:pt x="1570" y="2521"/>
                  </a:lnTo>
                  <a:lnTo>
                    <a:pt x="1593" y="2520"/>
                  </a:lnTo>
                  <a:lnTo>
                    <a:pt x="1616" y="2516"/>
                  </a:lnTo>
                  <a:lnTo>
                    <a:pt x="1636" y="2506"/>
                  </a:lnTo>
                  <a:lnTo>
                    <a:pt x="1654" y="2492"/>
                  </a:lnTo>
                  <a:lnTo>
                    <a:pt x="1674" y="2472"/>
                  </a:lnTo>
                  <a:lnTo>
                    <a:pt x="1694" y="2452"/>
                  </a:lnTo>
                  <a:lnTo>
                    <a:pt x="1713" y="2433"/>
                  </a:lnTo>
                  <a:lnTo>
                    <a:pt x="1733" y="2414"/>
                  </a:lnTo>
                  <a:lnTo>
                    <a:pt x="1751" y="2397"/>
                  </a:lnTo>
                  <a:lnTo>
                    <a:pt x="1770" y="2381"/>
                  </a:lnTo>
                  <a:lnTo>
                    <a:pt x="1790" y="2365"/>
                  </a:lnTo>
                  <a:lnTo>
                    <a:pt x="1809" y="2352"/>
                  </a:lnTo>
                  <a:lnTo>
                    <a:pt x="1830" y="2341"/>
                  </a:lnTo>
                  <a:lnTo>
                    <a:pt x="1850" y="2332"/>
                  </a:lnTo>
                  <a:lnTo>
                    <a:pt x="1873" y="2324"/>
                  </a:lnTo>
                  <a:lnTo>
                    <a:pt x="1895" y="2319"/>
                  </a:lnTo>
                  <a:lnTo>
                    <a:pt x="1919" y="2316"/>
                  </a:lnTo>
                  <a:lnTo>
                    <a:pt x="1944" y="2317"/>
                  </a:lnTo>
                  <a:lnTo>
                    <a:pt x="1971" y="2320"/>
                  </a:lnTo>
                  <a:lnTo>
                    <a:pt x="1999" y="2326"/>
                  </a:lnTo>
                  <a:lnTo>
                    <a:pt x="2029" y="2337"/>
                  </a:lnTo>
                  <a:lnTo>
                    <a:pt x="2061" y="2350"/>
                  </a:lnTo>
                  <a:lnTo>
                    <a:pt x="2095" y="2367"/>
                  </a:lnTo>
                  <a:lnTo>
                    <a:pt x="2131" y="2388"/>
                  </a:lnTo>
                  <a:lnTo>
                    <a:pt x="2170" y="2413"/>
                  </a:lnTo>
                  <a:lnTo>
                    <a:pt x="2211" y="2443"/>
                  </a:lnTo>
                  <a:lnTo>
                    <a:pt x="2255" y="2477"/>
                  </a:lnTo>
                  <a:lnTo>
                    <a:pt x="2297" y="2513"/>
                  </a:lnTo>
                  <a:lnTo>
                    <a:pt x="2332" y="2547"/>
                  </a:lnTo>
                  <a:lnTo>
                    <a:pt x="2360" y="2581"/>
                  </a:lnTo>
                  <a:lnTo>
                    <a:pt x="2384" y="2614"/>
                  </a:lnTo>
                  <a:lnTo>
                    <a:pt x="2401" y="2647"/>
                  </a:lnTo>
                  <a:lnTo>
                    <a:pt x="2414" y="2677"/>
                  </a:lnTo>
                  <a:lnTo>
                    <a:pt x="2422" y="2707"/>
                  </a:lnTo>
                  <a:lnTo>
                    <a:pt x="2425" y="2737"/>
                  </a:lnTo>
                  <a:lnTo>
                    <a:pt x="2424" y="2765"/>
                  </a:lnTo>
                  <a:lnTo>
                    <a:pt x="2419" y="2793"/>
                  </a:lnTo>
                  <a:lnTo>
                    <a:pt x="2412" y="2819"/>
                  </a:lnTo>
                  <a:lnTo>
                    <a:pt x="2400" y="2846"/>
                  </a:lnTo>
                  <a:lnTo>
                    <a:pt x="2387" y="2872"/>
                  </a:lnTo>
                  <a:lnTo>
                    <a:pt x="2371" y="2896"/>
                  </a:lnTo>
                  <a:lnTo>
                    <a:pt x="2352" y="2920"/>
                  </a:lnTo>
                  <a:lnTo>
                    <a:pt x="2333" y="2943"/>
                  </a:lnTo>
                  <a:lnTo>
                    <a:pt x="2312" y="2967"/>
                  </a:lnTo>
                  <a:lnTo>
                    <a:pt x="2291" y="2989"/>
                  </a:lnTo>
                  <a:lnTo>
                    <a:pt x="2269" y="3011"/>
                  </a:lnTo>
                  <a:lnTo>
                    <a:pt x="2247" y="3032"/>
                  </a:lnTo>
                  <a:lnTo>
                    <a:pt x="2224" y="3054"/>
                  </a:lnTo>
                  <a:lnTo>
                    <a:pt x="2203" y="3074"/>
                  </a:lnTo>
                  <a:lnTo>
                    <a:pt x="2183" y="3093"/>
                  </a:lnTo>
                  <a:lnTo>
                    <a:pt x="2160" y="3113"/>
                  </a:lnTo>
                  <a:lnTo>
                    <a:pt x="2131" y="3129"/>
                  </a:lnTo>
                  <a:lnTo>
                    <a:pt x="2100" y="3142"/>
                  </a:lnTo>
                  <a:lnTo>
                    <a:pt x="2064" y="3151"/>
                  </a:lnTo>
                  <a:lnTo>
                    <a:pt x="2024" y="3157"/>
                  </a:lnTo>
                  <a:lnTo>
                    <a:pt x="1980" y="3159"/>
                  </a:lnTo>
                  <a:lnTo>
                    <a:pt x="1933" y="3158"/>
                  </a:lnTo>
                  <a:lnTo>
                    <a:pt x="1883" y="3153"/>
                  </a:lnTo>
                  <a:lnTo>
                    <a:pt x="1830" y="3144"/>
                  </a:lnTo>
                  <a:lnTo>
                    <a:pt x="1773" y="3131"/>
                  </a:lnTo>
                  <a:lnTo>
                    <a:pt x="1714" y="3115"/>
                  </a:lnTo>
                  <a:lnTo>
                    <a:pt x="1652" y="3094"/>
                  </a:lnTo>
                  <a:lnTo>
                    <a:pt x="1588" y="3071"/>
                  </a:lnTo>
                  <a:lnTo>
                    <a:pt x="1522" y="3042"/>
                  </a:lnTo>
                  <a:lnTo>
                    <a:pt x="1453" y="3011"/>
                  </a:lnTo>
                  <a:lnTo>
                    <a:pt x="1384" y="2974"/>
                  </a:lnTo>
                  <a:lnTo>
                    <a:pt x="1312" y="2934"/>
                  </a:lnTo>
                  <a:lnTo>
                    <a:pt x="1240" y="2889"/>
                  </a:lnTo>
                  <a:lnTo>
                    <a:pt x="1165" y="2841"/>
                  </a:lnTo>
                  <a:lnTo>
                    <a:pt x="1089" y="2788"/>
                  </a:lnTo>
                  <a:lnTo>
                    <a:pt x="1014" y="2729"/>
                  </a:lnTo>
                  <a:lnTo>
                    <a:pt x="937" y="2668"/>
                  </a:lnTo>
                  <a:lnTo>
                    <a:pt x="859" y="2602"/>
                  </a:lnTo>
                  <a:lnTo>
                    <a:pt x="781" y="2531"/>
                  </a:lnTo>
                  <a:lnTo>
                    <a:pt x="704" y="2455"/>
                  </a:lnTo>
                  <a:lnTo>
                    <a:pt x="629" y="2378"/>
                  </a:lnTo>
                  <a:lnTo>
                    <a:pt x="557" y="2300"/>
                  </a:lnTo>
                  <a:lnTo>
                    <a:pt x="491" y="2222"/>
                  </a:lnTo>
                  <a:lnTo>
                    <a:pt x="430" y="2145"/>
                  </a:lnTo>
                  <a:lnTo>
                    <a:pt x="372" y="2070"/>
                  </a:lnTo>
                  <a:lnTo>
                    <a:pt x="319" y="1994"/>
                  </a:lnTo>
                  <a:lnTo>
                    <a:pt x="270" y="1921"/>
                  </a:lnTo>
                  <a:lnTo>
                    <a:pt x="225" y="1847"/>
                  </a:lnTo>
                  <a:lnTo>
                    <a:pt x="185" y="1775"/>
                  </a:lnTo>
                  <a:lnTo>
                    <a:pt x="148" y="1706"/>
                  </a:lnTo>
                  <a:lnTo>
                    <a:pt x="117" y="1637"/>
                  </a:lnTo>
                  <a:lnTo>
                    <a:pt x="89" y="1571"/>
                  </a:lnTo>
                  <a:lnTo>
                    <a:pt x="64" y="1507"/>
                  </a:lnTo>
                  <a:lnTo>
                    <a:pt x="44" y="1446"/>
                  </a:lnTo>
                  <a:lnTo>
                    <a:pt x="28" y="1387"/>
                  </a:lnTo>
                  <a:lnTo>
                    <a:pt x="15" y="1330"/>
                  </a:lnTo>
                  <a:lnTo>
                    <a:pt x="6" y="1276"/>
                  </a:lnTo>
                  <a:lnTo>
                    <a:pt x="1" y="1226"/>
                  </a:lnTo>
                  <a:lnTo>
                    <a:pt x="0" y="1179"/>
                  </a:lnTo>
                  <a:lnTo>
                    <a:pt x="2" y="1135"/>
                  </a:lnTo>
                  <a:lnTo>
                    <a:pt x="8" y="1095"/>
                  </a:lnTo>
                  <a:lnTo>
                    <a:pt x="17" y="1059"/>
                  </a:lnTo>
                  <a:lnTo>
                    <a:pt x="30" y="1028"/>
                  </a:lnTo>
                  <a:lnTo>
                    <a:pt x="46" y="1000"/>
                  </a:lnTo>
                  <a:lnTo>
                    <a:pt x="65" y="977"/>
                  </a:lnTo>
                  <a:lnTo>
                    <a:pt x="86" y="956"/>
                  </a:lnTo>
                  <a:lnTo>
                    <a:pt x="106" y="935"/>
                  </a:lnTo>
                  <a:lnTo>
                    <a:pt x="127" y="912"/>
                  </a:lnTo>
                  <a:lnTo>
                    <a:pt x="148" y="891"/>
                  </a:lnTo>
                  <a:lnTo>
                    <a:pt x="171" y="868"/>
                  </a:lnTo>
                  <a:lnTo>
                    <a:pt x="192" y="847"/>
                  </a:lnTo>
                  <a:lnTo>
                    <a:pt x="216" y="826"/>
                  </a:lnTo>
                  <a:lnTo>
                    <a:pt x="239" y="807"/>
                  </a:lnTo>
                  <a:lnTo>
                    <a:pt x="263" y="789"/>
                  </a:lnTo>
                  <a:lnTo>
                    <a:pt x="288" y="773"/>
                  </a:lnTo>
                  <a:lnTo>
                    <a:pt x="314" y="759"/>
                  </a:lnTo>
                  <a:lnTo>
                    <a:pt x="340" y="749"/>
                  </a:lnTo>
                  <a:lnTo>
                    <a:pt x="367" y="740"/>
                  </a:lnTo>
                  <a:lnTo>
                    <a:pt x="395" y="735"/>
                  </a:lnTo>
                  <a:lnTo>
                    <a:pt x="422" y="734"/>
                  </a:lnTo>
                  <a:close/>
                  <a:moveTo>
                    <a:pt x="1872" y="0"/>
                  </a:moveTo>
                  <a:lnTo>
                    <a:pt x="1970" y="4"/>
                  </a:lnTo>
                  <a:lnTo>
                    <a:pt x="2067" y="13"/>
                  </a:lnTo>
                  <a:lnTo>
                    <a:pt x="2162" y="29"/>
                  </a:lnTo>
                  <a:lnTo>
                    <a:pt x="2255" y="50"/>
                  </a:lnTo>
                  <a:lnTo>
                    <a:pt x="2346" y="77"/>
                  </a:lnTo>
                  <a:lnTo>
                    <a:pt x="2434" y="110"/>
                  </a:lnTo>
                  <a:lnTo>
                    <a:pt x="2520" y="147"/>
                  </a:lnTo>
                  <a:lnTo>
                    <a:pt x="2603" y="190"/>
                  </a:lnTo>
                  <a:lnTo>
                    <a:pt x="2683" y="238"/>
                  </a:lnTo>
                  <a:lnTo>
                    <a:pt x="2758" y="291"/>
                  </a:lnTo>
                  <a:lnTo>
                    <a:pt x="2832" y="348"/>
                  </a:lnTo>
                  <a:lnTo>
                    <a:pt x="2900" y="409"/>
                  </a:lnTo>
                  <a:lnTo>
                    <a:pt x="2966" y="475"/>
                  </a:lnTo>
                  <a:lnTo>
                    <a:pt x="3027" y="544"/>
                  </a:lnTo>
                  <a:lnTo>
                    <a:pt x="3085" y="617"/>
                  </a:lnTo>
                  <a:lnTo>
                    <a:pt x="3137" y="693"/>
                  </a:lnTo>
                  <a:lnTo>
                    <a:pt x="3185" y="773"/>
                  </a:lnTo>
                  <a:lnTo>
                    <a:pt x="3228" y="855"/>
                  </a:lnTo>
                  <a:lnTo>
                    <a:pt x="3266" y="941"/>
                  </a:lnTo>
                  <a:lnTo>
                    <a:pt x="3298" y="1030"/>
                  </a:lnTo>
                  <a:lnTo>
                    <a:pt x="3325" y="1120"/>
                  </a:lnTo>
                  <a:lnTo>
                    <a:pt x="3346" y="1213"/>
                  </a:lnTo>
                  <a:lnTo>
                    <a:pt x="3363" y="1308"/>
                  </a:lnTo>
                  <a:lnTo>
                    <a:pt x="3372" y="1405"/>
                  </a:lnTo>
                  <a:lnTo>
                    <a:pt x="3375" y="1504"/>
                  </a:lnTo>
                  <a:lnTo>
                    <a:pt x="3372" y="1598"/>
                  </a:lnTo>
                  <a:lnTo>
                    <a:pt x="3364" y="1692"/>
                  </a:lnTo>
                  <a:lnTo>
                    <a:pt x="3349" y="1783"/>
                  </a:lnTo>
                  <a:lnTo>
                    <a:pt x="3329" y="1873"/>
                  </a:lnTo>
                  <a:lnTo>
                    <a:pt x="3304" y="1960"/>
                  </a:lnTo>
                  <a:lnTo>
                    <a:pt x="3274" y="2046"/>
                  </a:lnTo>
                  <a:lnTo>
                    <a:pt x="3239" y="2129"/>
                  </a:lnTo>
                  <a:lnTo>
                    <a:pt x="3199" y="2209"/>
                  </a:lnTo>
                  <a:lnTo>
                    <a:pt x="3155" y="2287"/>
                  </a:lnTo>
                  <a:lnTo>
                    <a:pt x="3106" y="2361"/>
                  </a:lnTo>
                  <a:lnTo>
                    <a:pt x="3054" y="2433"/>
                  </a:lnTo>
                  <a:lnTo>
                    <a:pt x="2997" y="2500"/>
                  </a:lnTo>
                  <a:lnTo>
                    <a:pt x="2936" y="2565"/>
                  </a:lnTo>
                  <a:lnTo>
                    <a:pt x="2872" y="2626"/>
                  </a:lnTo>
                  <a:lnTo>
                    <a:pt x="2803" y="2683"/>
                  </a:lnTo>
                  <a:lnTo>
                    <a:pt x="2733" y="2737"/>
                  </a:lnTo>
                  <a:lnTo>
                    <a:pt x="2658" y="2785"/>
                  </a:lnTo>
                  <a:lnTo>
                    <a:pt x="2580" y="2830"/>
                  </a:lnTo>
                  <a:lnTo>
                    <a:pt x="2586" y="2797"/>
                  </a:lnTo>
                  <a:lnTo>
                    <a:pt x="2590" y="2763"/>
                  </a:lnTo>
                  <a:lnTo>
                    <a:pt x="2591" y="2728"/>
                  </a:lnTo>
                  <a:lnTo>
                    <a:pt x="2585" y="2680"/>
                  </a:lnTo>
                  <a:lnTo>
                    <a:pt x="2574" y="2633"/>
                  </a:lnTo>
                  <a:lnTo>
                    <a:pt x="2557" y="2587"/>
                  </a:lnTo>
                  <a:lnTo>
                    <a:pt x="2623" y="2541"/>
                  </a:lnTo>
                  <a:lnTo>
                    <a:pt x="2687" y="2492"/>
                  </a:lnTo>
                  <a:lnTo>
                    <a:pt x="2747" y="2440"/>
                  </a:lnTo>
                  <a:lnTo>
                    <a:pt x="2803" y="2383"/>
                  </a:lnTo>
                  <a:lnTo>
                    <a:pt x="2856" y="2323"/>
                  </a:lnTo>
                  <a:lnTo>
                    <a:pt x="2907" y="2260"/>
                  </a:lnTo>
                  <a:lnTo>
                    <a:pt x="2952" y="2194"/>
                  </a:lnTo>
                  <a:lnTo>
                    <a:pt x="2994" y="2124"/>
                  </a:lnTo>
                  <a:lnTo>
                    <a:pt x="3030" y="2052"/>
                  </a:lnTo>
                  <a:lnTo>
                    <a:pt x="3063" y="1978"/>
                  </a:lnTo>
                  <a:lnTo>
                    <a:pt x="3091" y="1901"/>
                  </a:lnTo>
                  <a:lnTo>
                    <a:pt x="3114" y="1822"/>
                  </a:lnTo>
                  <a:lnTo>
                    <a:pt x="3132" y="1742"/>
                  </a:lnTo>
                  <a:lnTo>
                    <a:pt x="3145" y="1659"/>
                  </a:lnTo>
                  <a:lnTo>
                    <a:pt x="2883" y="1504"/>
                  </a:lnTo>
                  <a:lnTo>
                    <a:pt x="3145" y="1350"/>
                  </a:lnTo>
                  <a:lnTo>
                    <a:pt x="3132" y="1263"/>
                  </a:lnTo>
                  <a:lnTo>
                    <a:pt x="3112" y="1178"/>
                  </a:lnTo>
                  <a:lnTo>
                    <a:pt x="3088" y="1096"/>
                  </a:lnTo>
                  <a:lnTo>
                    <a:pt x="3057" y="1016"/>
                  </a:lnTo>
                  <a:lnTo>
                    <a:pt x="3022" y="939"/>
                  </a:lnTo>
                  <a:lnTo>
                    <a:pt x="2982" y="864"/>
                  </a:lnTo>
                  <a:lnTo>
                    <a:pt x="2937" y="793"/>
                  </a:lnTo>
                  <a:lnTo>
                    <a:pt x="2888" y="724"/>
                  </a:lnTo>
                  <a:lnTo>
                    <a:pt x="2835" y="659"/>
                  </a:lnTo>
                  <a:lnTo>
                    <a:pt x="2778" y="597"/>
                  </a:lnTo>
                  <a:lnTo>
                    <a:pt x="2716" y="540"/>
                  </a:lnTo>
                  <a:lnTo>
                    <a:pt x="2652" y="487"/>
                  </a:lnTo>
                  <a:lnTo>
                    <a:pt x="2583" y="438"/>
                  </a:lnTo>
                  <a:lnTo>
                    <a:pt x="2512" y="393"/>
                  </a:lnTo>
                  <a:lnTo>
                    <a:pt x="2437" y="353"/>
                  </a:lnTo>
                  <a:lnTo>
                    <a:pt x="2359" y="318"/>
                  </a:lnTo>
                  <a:lnTo>
                    <a:pt x="2280" y="288"/>
                  </a:lnTo>
                  <a:lnTo>
                    <a:pt x="2197" y="264"/>
                  </a:lnTo>
                  <a:lnTo>
                    <a:pt x="2112" y="244"/>
                  </a:lnTo>
                  <a:lnTo>
                    <a:pt x="2025" y="231"/>
                  </a:lnTo>
                  <a:lnTo>
                    <a:pt x="1872" y="492"/>
                  </a:lnTo>
                  <a:lnTo>
                    <a:pt x="1717" y="231"/>
                  </a:lnTo>
                  <a:lnTo>
                    <a:pt x="1630" y="244"/>
                  </a:lnTo>
                  <a:lnTo>
                    <a:pt x="1545" y="264"/>
                  </a:lnTo>
                  <a:lnTo>
                    <a:pt x="1463" y="288"/>
                  </a:lnTo>
                  <a:lnTo>
                    <a:pt x="1383" y="318"/>
                  </a:lnTo>
                  <a:lnTo>
                    <a:pt x="1305" y="354"/>
                  </a:lnTo>
                  <a:lnTo>
                    <a:pt x="1230" y="394"/>
                  </a:lnTo>
                  <a:lnTo>
                    <a:pt x="1159" y="439"/>
                  </a:lnTo>
                  <a:lnTo>
                    <a:pt x="1091" y="488"/>
                  </a:lnTo>
                  <a:lnTo>
                    <a:pt x="1026" y="541"/>
                  </a:lnTo>
                  <a:lnTo>
                    <a:pt x="964" y="598"/>
                  </a:lnTo>
                  <a:lnTo>
                    <a:pt x="907" y="660"/>
                  </a:lnTo>
                  <a:lnTo>
                    <a:pt x="854" y="725"/>
                  </a:lnTo>
                  <a:lnTo>
                    <a:pt x="805" y="794"/>
                  </a:lnTo>
                  <a:lnTo>
                    <a:pt x="765" y="748"/>
                  </a:lnTo>
                  <a:lnTo>
                    <a:pt x="724" y="707"/>
                  </a:lnTo>
                  <a:lnTo>
                    <a:pt x="682" y="672"/>
                  </a:lnTo>
                  <a:lnTo>
                    <a:pt x="640" y="641"/>
                  </a:lnTo>
                  <a:lnTo>
                    <a:pt x="693" y="571"/>
                  </a:lnTo>
                  <a:lnTo>
                    <a:pt x="751" y="503"/>
                  </a:lnTo>
                  <a:lnTo>
                    <a:pt x="812" y="439"/>
                  </a:lnTo>
                  <a:lnTo>
                    <a:pt x="876" y="378"/>
                  </a:lnTo>
                  <a:lnTo>
                    <a:pt x="944" y="321"/>
                  </a:lnTo>
                  <a:lnTo>
                    <a:pt x="1016" y="268"/>
                  </a:lnTo>
                  <a:lnTo>
                    <a:pt x="1090" y="220"/>
                  </a:lnTo>
                  <a:lnTo>
                    <a:pt x="1167" y="176"/>
                  </a:lnTo>
                  <a:lnTo>
                    <a:pt x="1248" y="136"/>
                  </a:lnTo>
                  <a:lnTo>
                    <a:pt x="1331" y="101"/>
                  </a:lnTo>
                  <a:lnTo>
                    <a:pt x="1415" y="71"/>
                  </a:lnTo>
                  <a:lnTo>
                    <a:pt x="1502" y="46"/>
                  </a:lnTo>
                  <a:lnTo>
                    <a:pt x="1592" y="27"/>
                  </a:lnTo>
                  <a:lnTo>
                    <a:pt x="1683" y="12"/>
                  </a:lnTo>
                  <a:lnTo>
                    <a:pt x="1776" y="3"/>
                  </a:lnTo>
                  <a:lnTo>
                    <a:pt x="1872"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sp>
        <p:nvSpPr>
          <p:cNvPr id="52" name="Rectangle 51">
            <a:extLst>
              <a:ext uri="{FF2B5EF4-FFF2-40B4-BE49-F238E27FC236}">
                <a16:creationId xmlns:a16="http://schemas.microsoft.com/office/drawing/2014/main" id="{47702AC0-EEEF-47CC-A9AF-305EB4FC2ABB}"/>
              </a:ext>
            </a:extLst>
          </p:cNvPr>
          <p:cNvSpPr/>
          <p:nvPr/>
        </p:nvSpPr>
        <p:spPr>
          <a:xfrm>
            <a:off x="2723491" y="3286559"/>
            <a:ext cx="2026536" cy="389274"/>
          </a:xfrm>
          <a:prstGeom prst="rect">
            <a:avLst/>
          </a:prstGeom>
        </p:spPr>
        <p:txBody>
          <a:bodyPr wrap="square">
            <a:spAutoFit/>
          </a:bodyPr>
          <a:lstStyle/>
          <a:p>
            <a:pPr>
              <a:lnSpc>
                <a:spcPct val="150000"/>
              </a:lnSpc>
            </a:pPr>
            <a:r>
              <a:rPr lang="en-US" sz="675" dirty="0">
                <a:solidFill>
                  <a:schemeClr val="tx1">
                    <a:lumMod val="50000"/>
                    <a:lumOff val="50000"/>
                  </a:schemeClr>
                </a:solidFill>
              </a:rPr>
              <a:t>Lorem Ipsum is simply dummy text for example lorem ipsum dolor sit </a:t>
            </a:r>
            <a:r>
              <a:rPr lang="en-US" sz="675" dirty="0" err="1">
                <a:solidFill>
                  <a:schemeClr val="tx1">
                    <a:lumMod val="50000"/>
                    <a:lumOff val="50000"/>
                  </a:schemeClr>
                </a:solidFill>
              </a:rPr>
              <a:t>amet</a:t>
            </a:r>
            <a:endParaRPr lang="en-US" sz="675" dirty="0">
              <a:solidFill>
                <a:schemeClr val="tx1">
                  <a:lumMod val="50000"/>
                  <a:lumOff val="50000"/>
                </a:schemeClr>
              </a:solidFill>
            </a:endParaRPr>
          </a:p>
        </p:txBody>
      </p:sp>
      <p:sp>
        <p:nvSpPr>
          <p:cNvPr id="53" name="Rectangle 52">
            <a:extLst>
              <a:ext uri="{FF2B5EF4-FFF2-40B4-BE49-F238E27FC236}">
                <a16:creationId xmlns:a16="http://schemas.microsoft.com/office/drawing/2014/main" id="{5A737978-AF1D-4FBB-9511-617A4CF42D28}"/>
              </a:ext>
            </a:extLst>
          </p:cNvPr>
          <p:cNvSpPr/>
          <p:nvPr/>
        </p:nvSpPr>
        <p:spPr>
          <a:xfrm>
            <a:off x="2722468" y="3072079"/>
            <a:ext cx="1099981" cy="253916"/>
          </a:xfrm>
          <a:prstGeom prst="rect">
            <a:avLst/>
          </a:prstGeom>
        </p:spPr>
        <p:txBody>
          <a:bodyPr wrap="none">
            <a:spAutoFit/>
          </a:bodyPr>
          <a:lstStyle/>
          <a:p>
            <a:r>
              <a:rPr lang="en-US" sz="1050" b="1" dirty="0">
                <a:solidFill>
                  <a:schemeClr val="tx1">
                    <a:lumMod val="85000"/>
                    <a:lumOff val="15000"/>
                  </a:schemeClr>
                </a:solidFill>
                <a:latin typeface="+mj-lt"/>
              </a:rPr>
              <a:t>Subtitle Here</a:t>
            </a:r>
          </a:p>
        </p:txBody>
      </p:sp>
      <p:sp>
        <p:nvSpPr>
          <p:cNvPr id="54" name="Rectangle 53">
            <a:extLst>
              <a:ext uri="{FF2B5EF4-FFF2-40B4-BE49-F238E27FC236}">
                <a16:creationId xmlns:a16="http://schemas.microsoft.com/office/drawing/2014/main" id="{94C5333D-C301-45AC-B37C-DCBF1453E594}"/>
              </a:ext>
            </a:extLst>
          </p:cNvPr>
          <p:cNvSpPr/>
          <p:nvPr/>
        </p:nvSpPr>
        <p:spPr>
          <a:xfrm>
            <a:off x="2724002" y="4174182"/>
            <a:ext cx="2026536" cy="389274"/>
          </a:xfrm>
          <a:prstGeom prst="rect">
            <a:avLst/>
          </a:prstGeom>
        </p:spPr>
        <p:txBody>
          <a:bodyPr wrap="square">
            <a:spAutoFit/>
          </a:bodyPr>
          <a:lstStyle/>
          <a:p>
            <a:pPr>
              <a:lnSpc>
                <a:spcPct val="150000"/>
              </a:lnSpc>
            </a:pPr>
            <a:r>
              <a:rPr lang="en-US" sz="675" dirty="0">
                <a:solidFill>
                  <a:schemeClr val="tx1">
                    <a:lumMod val="50000"/>
                    <a:lumOff val="50000"/>
                  </a:schemeClr>
                </a:solidFill>
              </a:rPr>
              <a:t>Lorem Ipsum is simply dummy text for example lorem ipsum dolor sit </a:t>
            </a:r>
            <a:r>
              <a:rPr lang="en-US" sz="675" dirty="0" err="1">
                <a:solidFill>
                  <a:schemeClr val="tx1">
                    <a:lumMod val="50000"/>
                    <a:lumOff val="50000"/>
                  </a:schemeClr>
                </a:solidFill>
              </a:rPr>
              <a:t>amet</a:t>
            </a:r>
            <a:endParaRPr lang="en-US" sz="675" dirty="0">
              <a:solidFill>
                <a:schemeClr val="tx1">
                  <a:lumMod val="50000"/>
                  <a:lumOff val="50000"/>
                </a:schemeClr>
              </a:solidFill>
            </a:endParaRPr>
          </a:p>
        </p:txBody>
      </p:sp>
      <p:sp>
        <p:nvSpPr>
          <p:cNvPr id="55" name="Rectangle 54">
            <a:extLst>
              <a:ext uri="{FF2B5EF4-FFF2-40B4-BE49-F238E27FC236}">
                <a16:creationId xmlns:a16="http://schemas.microsoft.com/office/drawing/2014/main" id="{CE2ADDC5-689F-4649-A06F-671C263FD681}"/>
              </a:ext>
            </a:extLst>
          </p:cNvPr>
          <p:cNvSpPr/>
          <p:nvPr/>
        </p:nvSpPr>
        <p:spPr>
          <a:xfrm>
            <a:off x="2722980" y="3967622"/>
            <a:ext cx="1099981" cy="253916"/>
          </a:xfrm>
          <a:prstGeom prst="rect">
            <a:avLst/>
          </a:prstGeom>
        </p:spPr>
        <p:txBody>
          <a:bodyPr wrap="none">
            <a:spAutoFit/>
          </a:bodyPr>
          <a:lstStyle/>
          <a:p>
            <a:r>
              <a:rPr lang="en-US" sz="1050" b="1" dirty="0">
                <a:solidFill>
                  <a:schemeClr val="tx1">
                    <a:lumMod val="85000"/>
                    <a:lumOff val="15000"/>
                  </a:schemeClr>
                </a:solidFill>
                <a:latin typeface="+mj-lt"/>
              </a:rPr>
              <a:t>Subtitle Here</a:t>
            </a:r>
          </a:p>
        </p:txBody>
      </p:sp>
    </p:spTree>
    <p:extLst>
      <p:ext uri="{BB962C8B-B14F-4D97-AF65-F5344CB8AC3E}">
        <p14:creationId xmlns:p14="http://schemas.microsoft.com/office/powerpoint/2010/main" val="165522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anim calcmode="lin" valueType="num">
                                      <p:cBhvr>
                                        <p:cTn id="16" dur="500" fill="hold"/>
                                        <p:tgtEl>
                                          <p:spTgt spid="36"/>
                                        </p:tgtEl>
                                        <p:attrNameLst>
                                          <p:attrName>ppt_x</p:attrName>
                                        </p:attrNameLst>
                                      </p:cBhvr>
                                      <p:tavLst>
                                        <p:tav tm="0">
                                          <p:val>
                                            <p:strVal val="#ppt_x"/>
                                          </p:val>
                                        </p:tav>
                                        <p:tav tm="100000">
                                          <p:val>
                                            <p:strVal val="#ppt_x"/>
                                          </p:val>
                                        </p:tav>
                                      </p:tavLst>
                                    </p:anim>
                                    <p:anim calcmode="lin" valueType="num">
                                      <p:cBhvr>
                                        <p:cTn id="17" dur="500" fill="hold"/>
                                        <p:tgtEl>
                                          <p:spTgt spid="36"/>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p:cTn id="21" dur="500" fill="hold"/>
                                        <p:tgtEl>
                                          <p:spTgt spid="38"/>
                                        </p:tgtEl>
                                        <p:attrNameLst>
                                          <p:attrName>ppt_w</p:attrName>
                                        </p:attrNameLst>
                                      </p:cBhvr>
                                      <p:tavLst>
                                        <p:tav tm="0">
                                          <p:val>
                                            <p:fltVal val="0"/>
                                          </p:val>
                                        </p:tav>
                                        <p:tav tm="100000">
                                          <p:val>
                                            <p:strVal val="#ppt_w"/>
                                          </p:val>
                                        </p:tav>
                                      </p:tavLst>
                                    </p:anim>
                                    <p:anim calcmode="lin" valueType="num">
                                      <p:cBhvr>
                                        <p:cTn id="22" dur="500" fill="hold"/>
                                        <p:tgtEl>
                                          <p:spTgt spid="38"/>
                                        </p:tgtEl>
                                        <p:attrNameLst>
                                          <p:attrName>ppt_h</p:attrName>
                                        </p:attrNameLst>
                                      </p:cBhvr>
                                      <p:tavLst>
                                        <p:tav tm="0">
                                          <p:val>
                                            <p:fltVal val="0"/>
                                          </p:val>
                                        </p:tav>
                                        <p:tav tm="100000">
                                          <p:val>
                                            <p:strVal val="#ppt_h"/>
                                          </p:val>
                                        </p:tav>
                                      </p:tavLst>
                                    </p:anim>
                                    <p:animEffect transition="in" filter="fade">
                                      <p:cBhvr>
                                        <p:cTn id="23" dur="500"/>
                                        <p:tgtEl>
                                          <p:spTgt spid="38"/>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wipe(left)">
                                      <p:cBhvr>
                                        <p:cTn id="33" dur="500"/>
                                        <p:tgtEl>
                                          <p:spTgt spid="53"/>
                                        </p:tgtEl>
                                      </p:cBhvr>
                                    </p:animEffect>
                                  </p:childTnLst>
                                </p:cTn>
                              </p:par>
                            </p:childTnLst>
                          </p:cTn>
                        </p:par>
                        <p:par>
                          <p:cTn id="34" fill="hold">
                            <p:stCondLst>
                              <p:cond delay="3000"/>
                            </p:stCondLst>
                            <p:childTnLst>
                              <p:par>
                                <p:cTn id="35" presetID="42" presetClass="entr" presetSubtype="0" fill="hold" grpId="0" nodeType="after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500"/>
                                        <p:tgtEl>
                                          <p:spTgt spid="52"/>
                                        </p:tgtEl>
                                      </p:cBhvr>
                                    </p:animEffect>
                                    <p:anim calcmode="lin" valueType="num">
                                      <p:cBhvr>
                                        <p:cTn id="38" dur="500" fill="hold"/>
                                        <p:tgtEl>
                                          <p:spTgt spid="52"/>
                                        </p:tgtEl>
                                        <p:attrNameLst>
                                          <p:attrName>ppt_x</p:attrName>
                                        </p:attrNameLst>
                                      </p:cBhvr>
                                      <p:tavLst>
                                        <p:tav tm="0">
                                          <p:val>
                                            <p:strVal val="#ppt_x"/>
                                          </p:val>
                                        </p:tav>
                                        <p:tav tm="100000">
                                          <p:val>
                                            <p:strVal val="#ppt_x"/>
                                          </p:val>
                                        </p:tav>
                                      </p:tavLst>
                                    </p:anim>
                                    <p:anim calcmode="lin" valueType="num">
                                      <p:cBhvr>
                                        <p:cTn id="39" dur="500" fill="hold"/>
                                        <p:tgtEl>
                                          <p:spTgt spid="52"/>
                                        </p:tgtEl>
                                        <p:attrNameLst>
                                          <p:attrName>ppt_y</p:attrName>
                                        </p:attrNameLst>
                                      </p:cBhvr>
                                      <p:tavLst>
                                        <p:tav tm="0">
                                          <p:val>
                                            <p:strVal val="#ppt_y+.1"/>
                                          </p:val>
                                        </p:tav>
                                        <p:tav tm="100000">
                                          <p:val>
                                            <p:strVal val="#ppt_y"/>
                                          </p:val>
                                        </p:tav>
                                      </p:tavLst>
                                    </p:anim>
                                  </p:childTnLst>
                                </p:cTn>
                              </p:par>
                            </p:childTnLst>
                          </p:cTn>
                        </p:par>
                        <p:par>
                          <p:cTn id="40" fill="hold">
                            <p:stCondLst>
                              <p:cond delay="3500"/>
                            </p:stCondLst>
                            <p:childTnLst>
                              <p:par>
                                <p:cTn id="41" presetID="53" presetClass="entr" presetSubtype="16"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childTnLst>
                          </p:cTn>
                        </p:par>
                        <p:par>
                          <p:cTn id="46" fill="hold">
                            <p:stCondLst>
                              <p:cond delay="4000"/>
                            </p:stCondLst>
                            <p:childTnLst>
                              <p:par>
                                <p:cTn id="47" presetID="53" presetClass="entr" presetSubtype="16" fill="hold" nodeType="after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p:cTn id="49" dur="500" fill="hold"/>
                                        <p:tgtEl>
                                          <p:spTgt spid="3"/>
                                        </p:tgtEl>
                                        <p:attrNameLst>
                                          <p:attrName>ppt_w</p:attrName>
                                        </p:attrNameLst>
                                      </p:cBhvr>
                                      <p:tavLst>
                                        <p:tav tm="0">
                                          <p:val>
                                            <p:fltVal val="0"/>
                                          </p:val>
                                        </p:tav>
                                        <p:tav tm="100000">
                                          <p:val>
                                            <p:strVal val="#ppt_w"/>
                                          </p:val>
                                        </p:tav>
                                      </p:tavLst>
                                    </p:anim>
                                    <p:anim calcmode="lin" valueType="num">
                                      <p:cBhvr>
                                        <p:cTn id="50" dur="500" fill="hold"/>
                                        <p:tgtEl>
                                          <p:spTgt spid="3"/>
                                        </p:tgtEl>
                                        <p:attrNameLst>
                                          <p:attrName>ppt_h</p:attrName>
                                        </p:attrNameLst>
                                      </p:cBhvr>
                                      <p:tavLst>
                                        <p:tav tm="0">
                                          <p:val>
                                            <p:fltVal val="0"/>
                                          </p:val>
                                        </p:tav>
                                        <p:tav tm="100000">
                                          <p:val>
                                            <p:strVal val="#ppt_h"/>
                                          </p:val>
                                        </p:tav>
                                      </p:tavLst>
                                    </p:anim>
                                    <p:animEffect transition="in" filter="fade">
                                      <p:cBhvr>
                                        <p:cTn id="51" dur="500"/>
                                        <p:tgtEl>
                                          <p:spTgt spid="3"/>
                                        </p:tgtEl>
                                      </p:cBhvr>
                                    </p:animEffect>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wipe(left)">
                                      <p:cBhvr>
                                        <p:cTn id="55" dur="500"/>
                                        <p:tgtEl>
                                          <p:spTgt spid="55"/>
                                        </p:tgtEl>
                                      </p:cBhvr>
                                    </p:animEffect>
                                  </p:childTnLst>
                                </p:cTn>
                              </p:par>
                            </p:childTnLst>
                          </p:cTn>
                        </p:par>
                        <p:par>
                          <p:cTn id="56" fill="hold">
                            <p:stCondLst>
                              <p:cond delay="5000"/>
                            </p:stCondLst>
                            <p:childTnLst>
                              <p:par>
                                <p:cTn id="57" presetID="42" presetClass="entr" presetSubtype="0" fill="hold" grpId="0" nodeType="after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fade">
                                      <p:cBhvr>
                                        <p:cTn id="59" dur="500"/>
                                        <p:tgtEl>
                                          <p:spTgt spid="54"/>
                                        </p:tgtEl>
                                      </p:cBhvr>
                                    </p:animEffect>
                                    <p:anim calcmode="lin" valueType="num">
                                      <p:cBhvr>
                                        <p:cTn id="60" dur="500" fill="hold"/>
                                        <p:tgtEl>
                                          <p:spTgt spid="54"/>
                                        </p:tgtEl>
                                        <p:attrNameLst>
                                          <p:attrName>ppt_x</p:attrName>
                                        </p:attrNameLst>
                                      </p:cBhvr>
                                      <p:tavLst>
                                        <p:tav tm="0">
                                          <p:val>
                                            <p:strVal val="#ppt_x"/>
                                          </p:val>
                                        </p:tav>
                                        <p:tav tm="100000">
                                          <p:val>
                                            <p:strVal val="#ppt_x"/>
                                          </p:val>
                                        </p:tav>
                                      </p:tavLst>
                                    </p:anim>
                                    <p:anim calcmode="lin" valueType="num">
                                      <p:cBhvr>
                                        <p:cTn id="61" dur="500" fill="hold"/>
                                        <p:tgtEl>
                                          <p:spTgt spid="54"/>
                                        </p:tgtEl>
                                        <p:attrNameLst>
                                          <p:attrName>ppt_y</p:attrName>
                                        </p:attrNameLst>
                                      </p:cBhvr>
                                      <p:tavLst>
                                        <p:tav tm="0">
                                          <p:val>
                                            <p:strVal val="#ppt_y+.1"/>
                                          </p:val>
                                        </p:tav>
                                        <p:tav tm="100000">
                                          <p:val>
                                            <p:strVal val="#ppt_y"/>
                                          </p:val>
                                        </p:tav>
                                      </p:tavLst>
                                    </p:anim>
                                  </p:childTnLst>
                                </p:cTn>
                              </p:par>
                            </p:childTnLst>
                          </p:cTn>
                        </p:par>
                        <p:par>
                          <p:cTn id="62" fill="hold">
                            <p:stCondLst>
                              <p:cond delay="5500"/>
                            </p:stCondLst>
                            <p:childTnLst>
                              <p:par>
                                <p:cTn id="63" presetID="53" presetClass="entr" presetSubtype="16" fill="hold" nodeType="afterEffect">
                                  <p:stCondLst>
                                    <p:cond delay="0"/>
                                  </p:stCondLst>
                                  <p:childTnLst>
                                    <p:set>
                                      <p:cBhvr>
                                        <p:cTn id="64" dur="1" fill="hold">
                                          <p:stCondLst>
                                            <p:cond delay="0"/>
                                          </p:stCondLst>
                                        </p:cTn>
                                        <p:tgtEl>
                                          <p:spTgt spid="4"/>
                                        </p:tgtEl>
                                        <p:attrNameLst>
                                          <p:attrName>style.visibility</p:attrName>
                                        </p:attrNameLst>
                                      </p:cBhvr>
                                      <p:to>
                                        <p:strVal val="visible"/>
                                      </p:to>
                                    </p:set>
                                    <p:anim calcmode="lin" valueType="num">
                                      <p:cBhvr>
                                        <p:cTn id="65" dur="500" fill="hold"/>
                                        <p:tgtEl>
                                          <p:spTgt spid="4"/>
                                        </p:tgtEl>
                                        <p:attrNameLst>
                                          <p:attrName>ppt_w</p:attrName>
                                        </p:attrNameLst>
                                      </p:cBhvr>
                                      <p:tavLst>
                                        <p:tav tm="0">
                                          <p:val>
                                            <p:fltVal val="0"/>
                                          </p:val>
                                        </p:tav>
                                        <p:tav tm="100000">
                                          <p:val>
                                            <p:strVal val="#ppt_w"/>
                                          </p:val>
                                        </p:tav>
                                      </p:tavLst>
                                    </p:anim>
                                    <p:anim calcmode="lin" valueType="num">
                                      <p:cBhvr>
                                        <p:cTn id="66" dur="500" fill="hold"/>
                                        <p:tgtEl>
                                          <p:spTgt spid="4"/>
                                        </p:tgtEl>
                                        <p:attrNameLst>
                                          <p:attrName>ppt_h</p:attrName>
                                        </p:attrNameLst>
                                      </p:cBhvr>
                                      <p:tavLst>
                                        <p:tav tm="0">
                                          <p:val>
                                            <p:fltVal val="0"/>
                                          </p:val>
                                        </p:tav>
                                        <p:tav tm="100000">
                                          <p:val>
                                            <p:strVal val="#ppt_h"/>
                                          </p:val>
                                        </p:tav>
                                      </p:tavLst>
                                    </p:anim>
                                    <p:animEffect transition="in" filter="fade">
                                      <p:cBhvr>
                                        <p:cTn id="67" dur="500"/>
                                        <p:tgtEl>
                                          <p:spTgt spid="4"/>
                                        </p:tgtEl>
                                      </p:cBhvr>
                                    </p:animEffect>
                                  </p:childTnLst>
                                </p:cTn>
                              </p:par>
                            </p:childTnLst>
                          </p:cTn>
                        </p:par>
                        <p:par>
                          <p:cTn id="68" fill="hold">
                            <p:stCondLst>
                              <p:cond delay="6000"/>
                            </p:stCondLst>
                            <p:childTnLst>
                              <p:par>
                                <p:cTn id="69" presetID="53" presetClass="entr" presetSubtype="16" fill="hold" grpId="0" nodeType="afterEffect">
                                  <p:stCondLst>
                                    <p:cond delay="0"/>
                                  </p:stCondLst>
                                  <p:childTnLst>
                                    <p:set>
                                      <p:cBhvr>
                                        <p:cTn id="70" dur="1" fill="hold">
                                          <p:stCondLst>
                                            <p:cond delay="0"/>
                                          </p:stCondLst>
                                        </p:cTn>
                                        <p:tgtEl>
                                          <p:spTgt spid="15"/>
                                        </p:tgtEl>
                                        <p:attrNameLst>
                                          <p:attrName>style.visibility</p:attrName>
                                        </p:attrNameLst>
                                      </p:cBhvr>
                                      <p:to>
                                        <p:strVal val="visible"/>
                                      </p:to>
                                    </p:set>
                                    <p:anim calcmode="lin" valueType="num">
                                      <p:cBhvr>
                                        <p:cTn id="71" dur="500" fill="hold"/>
                                        <p:tgtEl>
                                          <p:spTgt spid="15"/>
                                        </p:tgtEl>
                                        <p:attrNameLst>
                                          <p:attrName>ppt_w</p:attrName>
                                        </p:attrNameLst>
                                      </p:cBhvr>
                                      <p:tavLst>
                                        <p:tav tm="0">
                                          <p:val>
                                            <p:fltVal val="0"/>
                                          </p:val>
                                        </p:tav>
                                        <p:tav tm="100000">
                                          <p:val>
                                            <p:strVal val="#ppt_w"/>
                                          </p:val>
                                        </p:tav>
                                      </p:tavLst>
                                    </p:anim>
                                    <p:anim calcmode="lin" valueType="num">
                                      <p:cBhvr>
                                        <p:cTn id="72" dur="500" fill="hold"/>
                                        <p:tgtEl>
                                          <p:spTgt spid="15"/>
                                        </p:tgtEl>
                                        <p:attrNameLst>
                                          <p:attrName>ppt_h</p:attrName>
                                        </p:attrNameLst>
                                      </p:cBhvr>
                                      <p:tavLst>
                                        <p:tav tm="0">
                                          <p:val>
                                            <p:fltVal val="0"/>
                                          </p:val>
                                        </p:tav>
                                        <p:tav tm="100000">
                                          <p:val>
                                            <p:strVal val="#ppt_h"/>
                                          </p:val>
                                        </p:tav>
                                      </p:tavLst>
                                    </p:anim>
                                    <p:animEffect transition="in" filter="fade">
                                      <p:cBhvr>
                                        <p:cTn id="73" dur="500"/>
                                        <p:tgtEl>
                                          <p:spTgt spid="15"/>
                                        </p:tgtEl>
                                      </p:cBhvr>
                                    </p:animEffect>
                                  </p:childTnLst>
                                </p:cTn>
                              </p:par>
                            </p:childTnLst>
                          </p:cTn>
                        </p:par>
                        <p:par>
                          <p:cTn id="74" fill="hold">
                            <p:stCondLst>
                              <p:cond delay="6500"/>
                            </p:stCondLst>
                            <p:childTnLst>
                              <p:par>
                                <p:cTn id="75" presetID="53" presetClass="entr" presetSubtype="16" fill="hold" grpId="0" nodeType="after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Effect transition="in" filter="fade">
                                      <p:cBhvr>
                                        <p:cTn id="79" dur="500"/>
                                        <p:tgtEl>
                                          <p:spTgt spid="18"/>
                                        </p:tgtEl>
                                      </p:cBhvr>
                                    </p:animEffect>
                                  </p:childTnLst>
                                </p:cTn>
                              </p:par>
                            </p:childTnLst>
                          </p:cTn>
                        </p:par>
                        <p:par>
                          <p:cTn id="80" fill="hold">
                            <p:stCondLst>
                              <p:cond delay="7000"/>
                            </p:stCondLst>
                            <p:childTnLst>
                              <p:par>
                                <p:cTn id="81" presetID="53" presetClass="entr" presetSubtype="16" fill="hold" grpId="0" nodeType="after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p:cTn id="83" dur="500" fill="hold"/>
                                        <p:tgtEl>
                                          <p:spTgt spid="16"/>
                                        </p:tgtEl>
                                        <p:attrNameLst>
                                          <p:attrName>ppt_w</p:attrName>
                                        </p:attrNameLst>
                                      </p:cBhvr>
                                      <p:tavLst>
                                        <p:tav tm="0">
                                          <p:val>
                                            <p:fltVal val="0"/>
                                          </p:val>
                                        </p:tav>
                                        <p:tav tm="100000">
                                          <p:val>
                                            <p:strVal val="#ppt_w"/>
                                          </p:val>
                                        </p:tav>
                                      </p:tavLst>
                                    </p:anim>
                                    <p:anim calcmode="lin" valueType="num">
                                      <p:cBhvr>
                                        <p:cTn id="84" dur="500" fill="hold"/>
                                        <p:tgtEl>
                                          <p:spTgt spid="16"/>
                                        </p:tgtEl>
                                        <p:attrNameLst>
                                          <p:attrName>ppt_h</p:attrName>
                                        </p:attrNameLst>
                                      </p:cBhvr>
                                      <p:tavLst>
                                        <p:tav tm="0">
                                          <p:val>
                                            <p:fltVal val="0"/>
                                          </p:val>
                                        </p:tav>
                                        <p:tav tm="100000">
                                          <p:val>
                                            <p:strVal val="#ppt_h"/>
                                          </p:val>
                                        </p:tav>
                                      </p:tavLst>
                                    </p:anim>
                                    <p:animEffect transition="in" filter="fade">
                                      <p:cBhvr>
                                        <p:cTn id="85" dur="500"/>
                                        <p:tgtEl>
                                          <p:spTgt spid="16"/>
                                        </p:tgtEl>
                                      </p:cBhvr>
                                    </p:animEffect>
                                  </p:childTnLst>
                                </p:cTn>
                              </p:par>
                            </p:childTnLst>
                          </p:cTn>
                        </p:par>
                        <p:par>
                          <p:cTn id="86" fill="hold">
                            <p:stCondLst>
                              <p:cond delay="7500"/>
                            </p:stCondLst>
                            <p:childTnLst>
                              <p:par>
                                <p:cTn id="87" presetID="53" presetClass="entr" presetSubtype="16" fill="hold" grpId="0" nodeType="afterEffect">
                                  <p:stCondLst>
                                    <p:cond delay="0"/>
                                  </p:stCondLst>
                                  <p:childTnLst>
                                    <p:set>
                                      <p:cBhvr>
                                        <p:cTn id="88" dur="1" fill="hold">
                                          <p:stCondLst>
                                            <p:cond delay="0"/>
                                          </p:stCondLst>
                                        </p:cTn>
                                        <p:tgtEl>
                                          <p:spTgt spid="17"/>
                                        </p:tgtEl>
                                        <p:attrNameLst>
                                          <p:attrName>style.visibility</p:attrName>
                                        </p:attrNameLst>
                                      </p:cBhvr>
                                      <p:to>
                                        <p:strVal val="visible"/>
                                      </p:to>
                                    </p:set>
                                    <p:anim calcmode="lin" valueType="num">
                                      <p:cBhvr>
                                        <p:cTn id="89" dur="500" fill="hold"/>
                                        <p:tgtEl>
                                          <p:spTgt spid="17"/>
                                        </p:tgtEl>
                                        <p:attrNameLst>
                                          <p:attrName>ppt_w</p:attrName>
                                        </p:attrNameLst>
                                      </p:cBhvr>
                                      <p:tavLst>
                                        <p:tav tm="0">
                                          <p:val>
                                            <p:fltVal val="0"/>
                                          </p:val>
                                        </p:tav>
                                        <p:tav tm="100000">
                                          <p:val>
                                            <p:strVal val="#ppt_w"/>
                                          </p:val>
                                        </p:tav>
                                      </p:tavLst>
                                    </p:anim>
                                    <p:anim calcmode="lin" valueType="num">
                                      <p:cBhvr>
                                        <p:cTn id="90" dur="500" fill="hold"/>
                                        <p:tgtEl>
                                          <p:spTgt spid="17"/>
                                        </p:tgtEl>
                                        <p:attrNameLst>
                                          <p:attrName>ppt_h</p:attrName>
                                        </p:attrNameLst>
                                      </p:cBhvr>
                                      <p:tavLst>
                                        <p:tav tm="0">
                                          <p:val>
                                            <p:fltVal val="0"/>
                                          </p:val>
                                        </p:tav>
                                        <p:tav tm="100000">
                                          <p:val>
                                            <p:strVal val="#ppt_h"/>
                                          </p:val>
                                        </p:tav>
                                      </p:tavLst>
                                    </p:anim>
                                    <p:animEffect transition="in" filter="fade">
                                      <p:cBhvr>
                                        <p:cTn id="9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35" grpId="0"/>
      <p:bldP spid="36" grpId="0"/>
      <p:bldP spid="37" grpId="0"/>
      <p:bldP spid="38" grpId="0"/>
      <p:bldP spid="39" grpId="0"/>
      <p:bldP spid="52" grpId="0"/>
      <p:bldP spid="53" grpId="0"/>
      <p:bldP spid="54" grpId="0"/>
      <p:bldP spid="5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D076F0A-3227-425D-9E87-E848E381AF1D}"/>
              </a:ext>
            </a:extLst>
          </p:cNvPr>
          <p:cNvSpPr>
            <a:spLocks noChangeArrowheads="1"/>
          </p:cNvSpPr>
          <p:nvPr/>
        </p:nvSpPr>
        <p:spPr bwMode="auto">
          <a:xfrm>
            <a:off x="0" y="4690042"/>
            <a:ext cx="483394" cy="483394"/>
          </a:xfrm>
          <a:prstGeom prst="rect">
            <a:avLst/>
          </a:prstGeom>
          <a:solidFill>
            <a:schemeClr val="accent2">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12" name="Rectangle 11">
            <a:extLst>
              <a:ext uri="{FF2B5EF4-FFF2-40B4-BE49-F238E27FC236}">
                <a16:creationId xmlns:a16="http://schemas.microsoft.com/office/drawing/2014/main" id="{8B03DB47-9AB5-45DC-A7D0-C145025C542C}"/>
              </a:ext>
            </a:extLst>
          </p:cNvPr>
          <p:cNvSpPr>
            <a:spLocks noChangeArrowheads="1"/>
          </p:cNvSpPr>
          <p:nvPr/>
        </p:nvSpPr>
        <p:spPr bwMode="auto">
          <a:xfrm>
            <a:off x="8217104" y="0"/>
            <a:ext cx="484585" cy="482204"/>
          </a:xfrm>
          <a:prstGeom prst="rect">
            <a:avLst/>
          </a:prstGeom>
          <a:solidFill>
            <a:schemeClr val="accent3">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13" name="Rectangle 12">
            <a:extLst>
              <a:ext uri="{FF2B5EF4-FFF2-40B4-BE49-F238E27FC236}">
                <a16:creationId xmlns:a16="http://schemas.microsoft.com/office/drawing/2014/main" id="{0B4CCBB6-E9A7-4779-A2DE-A31B150148CF}"/>
              </a:ext>
            </a:extLst>
          </p:cNvPr>
          <p:cNvSpPr>
            <a:spLocks noChangeArrowheads="1"/>
          </p:cNvSpPr>
          <p:nvPr/>
        </p:nvSpPr>
        <p:spPr bwMode="auto">
          <a:xfrm>
            <a:off x="8659416" y="4197812"/>
            <a:ext cx="484585" cy="483394"/>
          </a:xfrm>
          <a:prstGeom prst="rect">
            <a:avLst/>
          </a:prstGeom>
          <a:solidFill>
            <a:schemeClr val="accent4">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14" name="Rectangle 9">
            <a:extLst>
              <a:ext uri="{FF2B5EF4-FFF2-40B4-BE49-F238E27FC236}">
                <a16:creationId xmlns:a16="http://schemas.microsoft.com/office/drawing/2014/main" id="{8E06E94D-217C-49AB-A61F-9F46CE1876E0}"/>
              </a:ext>
            </a:extLst>
          </p:cNvPr>
          <p:cNvSpPr>
            <a:spLocks noChangeArrowheads="1"/>
          </p:cNvSpPr>
          <p:nvPr/>
        </p:nvSpPr>
        <p:spPr bwMode="auto">
          <a:xfrm>
            <a:off x="808095" y="0"/>
            <a:ext cx="483394" cy="482204"/>
          </a:xfrm>
          <a:prstGeom prst="rect">
            <a:avLst/>
          </a:prstGeom>
          <a:solidFill>
            <a:schemeClr val="accent1">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dirty="0"/>
          </a:p>
        </p:txBody>
      </p:sp>
      <p:grpSp>
        <p:nvGrpSpPr>
          <p:cNvPr id="2" name="Group 1">
            <a:extLst>
              <a:ext uri="{FF2B5EF4-FFF2-40B4-BE49-F238E27FC236}">
                <a16:creationId xmlns:a16="http://schemas.microsoft.com/office/drawing/2014/main" id="{838453D6-CC7B-4451-A3B7-3FE0E3E70C06}"/>
              </a:ext>
            </a:extLst>
          </p:cNvPr>
          <p:cNvGrpSpPr/>
          <p:nvPr/>
        </p:nvGrpSpPr>
        <p:grpSpPr>
          <a:xfrm>
            <a:off x="2639616" y="667941"/>
            <a:ext cx="3868341" cy="3807619"/>
            <a:chOff x="3519488" y="890588"/>
            <a:chExt cx="5157788" cy="5076825"/>
          </a:xfrm>
        </p:grpSpPr>
        <p:sp>
          <p:nvSpPr>
            <p:cNvPr id="6" name="Rectangle 5">
              <a:extLst>
                <a:ext uri="{FF2B5EF4-FFF2-40B4-BE49-F238E27FC236}">
                  <a16:creationId xmlns:a16="http://schemas.microsoft.com/office/drawing/2014/main" id="{2984A9E9-27E3-4C8A-8880-CAD757CB2568}"/>
                </a:ext>
              </a:extLst>
            </p:cNvPr>
            <p:cNvSpPr>
              <a:spLocks noChangeArrowheads="1"/>
            </p:cNvSpPr>
            <p:nvPr/>
          </p:nvSpPr>
          <p:spPr bwMode="auto">
            <a:xfrm>
              <a:off x="6172201" y="890588"/>
              <a:ext cx="1108075" cy="2647950"/>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7" name="Rectangle 6">
              <a:extLst>
                <a:ext uri="{FF2B5EF4-FFF2-40B4-BE49-F238E27FC236}">
                  <a16:creationId xmlns:a16="http://schemas.microsoft.com/office/drawing/2014/main" id="{E7514E21-D6A8-4EC9-98D4-6362D39AEA6B}"/>
                </a:ext>
              </a:extLst>
            </p:cNvPr>
            <p:cNvSpPr>
              <a:spLocks noChangeArrowheads="1"/>
            </p:cNvSpPr>
            <p:nvPr/>
          </p:nvSpPr>
          <p:spPr bwMode="auto">
            <a:xfrm>
              <a:off x="6024563" y="3538538"/>
              <a:ext cx="2652713" cy="11049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8" name="Rectangle 7">
              <a:extLst>
                <a:ext uri="{FF2B5EF4-FFF2-40B4-BE49-F238E27FC236}">
                  <a16:creationId xmlns:a16="http://schemas.microsoft.com/office/drawing/2014/main" id="{7692D186-6137-44D1-8384-F468F3CE749E}"/>
                </a:ext>
              </a:extLst>
            </p:cNvPr>
            <p:cNvSpPr>
              <a:spLocks noChangeArrowheads="1"/>
            </p:cNvSpPr>
            <p:nvPr/>
          </p:nvSpPr>
          <p:spPr bwMode="auto">
            <a:xfrm>
              <a:off x="4916488" y="3319463"/>
              <a:ext cx="1108075" cy="2647950"/>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9" name="Rectangle 8">
              <a:extLst>
                <a:ext uri="{FF2B5EF4-FFF2-40B4-BE49-F238E27FC236}">
                  <a16:creationId xmlns:a16="http://schemas.microsoft.com/office/drawing/2014/main" id="{70B50843-C98B-433B-97CC-47B8105CABB9}"/>
                </a:ext>
              </a:extLst>
            </p:cNvPr>
            <p:cNvSpPr>
              <a:spLocks noChangeArrowheads="1"/>
            </p:cNvSpPr>
            <p:nvPr/>
          </p:nvSpPr>
          <p:spPr bwMode="auto">
            <a:xfrm>
              <a:off x="3519488" y="2214563"/>
              <a:ext cx="2652713" cy="110490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a:p>
          </p:txBody>
        </p:sp>
        <p:grpSp>
          <p:nvGrpSpPr>
            <p:cNvPr id="15" name="Group 14">
              <a:extLst>
                <a:ext uri="{FF2B5EF4-FFF2-40B4-BE49-F238E27FC236}">
                  <a16:creationId xmlns:a16="http://schemas.microsoft.com/office/drawing/2014/main" id="{CF6617B9-C7BF-4D49-9A2A-57D8D28EC548}"/>
                </a:ext>
              </a:extLst>
            </p:cNvPr>
            <p:cNvGrpSpPr/>
            <p:nvPr/>
          </p:nvGrpSpPr>
          <p:grpSpPr>
            <a:xfrm>
              <a:off x="5064401" y="2360889"/>
              <a:ext cx="812248" cy="812248"/>
              <a:chOff x="1430666" y="2683926"/>
              <a:chExt cx="866118" cy="866118"/>
            </a:xfrm>
          </p:grpSpPr>
          <p:sp>
            <p:nvSpPr>
              <p:cNvPr id="16" name="Oval 7">
                <a:extLst>
                  <a:ext uri="{FF2B5EF4-FFF2-40B4-BE49-F238E27FC236}">
                    <a16:creationId xmlns:a16="http://schemas.microsoft.com/office/drawing/2014/main" id="{6F924981-C68D-4585-AB13-4C3CD096C282}"/>
                  </a:ext>
                </a:extLst>
              </p:cNvPr>
              <p:cNvSpPr>
                <a:spLocks noChangeArrowheads="1"/>
              </p:cNvSpPr>
              <p:nvPr/>
            </p:nvSpPr>
            <p:spPr bwMode="auto">
              <a:xfrm>
                <a:off x="1430666" y="2683926"/>
                <a:ext cx="866118"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17" name="Freeform 6">
                <a:extLst>
                  <a:ext uri="{FF2B5EF4-FFF2-40B4-BE49-F238E27FC236}">
                    <a16:creationId xmlns:a16="http://schemas.microsoft.com/office/drawing/2014/main" id="{5DD05011-918D-4EBA-AFA0-D698595ADD38}"/>
                  </a:ext>
                </a:extLst>
              </p:cNvPr>
              <p:cNvSpPr>
                <a:spLocks/>
              </p:cNvSpPr>
              <p:nvPr/>
            </p:nvSpPr>
            <p:spPr bwMode="auto">
              <a:xfrm>
                <a:off x="1725141" y="2909852"/>
                <a:ext cx="277168" cy="414266"/>
              </a:xfrm>
              <a:custGeom>
                <a:avLst/>
                <a:gdLst>
                  <a:gd name="T0" fmla="*/ 18 w 270"/>
                  <a:gd name="T1" fmla="*/ 307 h 405"/>
                  <a:gd name="T2" fmla="*/ 117 w 270"/>
                  <a:gd name="T3" fmla="*/ 332 h 405"/>
                  <a:gd name="T4" fmla="*/ 179 w 270"/>
                  <a:gd name="T5" fmla="*/ 289 h 405"/>
                  <a:gd name="T6" fmla="*/ 113 w 270"/>
                  <a:gd name="T7" fmla="*/ 234 h 405"/>
                  <a:gd name="T8" fmla="*/ 5 w 270"/>
                  <a:gd name="T9" fmla="*/ 118 h 405"/>
                  <a:gd name="T10" fmla="*/ 154 w 270"/>
                  <a:gd name="T11" fmla="*/ 0 h 405"/>
                  <a:gd name="T12" fmla="*/ 254 w 270"/>
                  <a:gd name="T13" fmla="*/ 20 h 405"/>
                  <a:gd name="T14" fmla="*/ 234 w 270"/>
                  <a:gd name="T15" fmla="*/ 91 h 405"/>
                  <a:gd name="T16" fmla="*/ 152 w 270"/>
                  <a:gd name="T17" fmla="*/ 73 h 405"/>
                  <a:gd name="T18" fmla="*/ 95 w 270"/>
                  <a:gd name="T19" fmla="*/ 110 h 405"/>
                  <a:gd name="T20" fmla="*/ 168 w 270"/>
                  <a:gd name="T21" fmla="*/ 166 h 405"/>
                  <a:gd name="T22" fmla="*/ 270 w 270"/>
                  <a:gd name="T23" fmla="*/ 283 h 405"/>
                  <a:gd name="T24" fmla="*/ 111 w 270"/>
                  <a:gd name="T25" fmla="*/ 405 h 405"/>
                  <a:gd name="T26" fmla="*/ 0 w 270"/>
                  <a:gd name="T27" fmla="*/ 381 h 405"/>
                  <a:gd name="T28" fmla="*/ 18 w 270"/>
                  <a:gd name="T29" fmla="*/ 307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405">
                    <a:moveTo>
                      <a:pt x="18" y="307"/>
                    </a:moveTo>
                    <a:cubicBezTo>
                      <a:pt x="42" y="320"/>
                      <a:pt x="79" y="332"/>
                      <a:pt x="117" y="332"/>
                    </a:cubicBezTo>
                    <a:cubicBezTo>
                      <a:pt x="157" y="332"/>
                      <a:pt x="179" y="315"/>
                      <a:pt x="179" y="289"/>
                    </a:cubicBezTo>
                    <a:cubicBezTo>
                      <a:pt x="179" y="265"/>
                      <a:pt x="160" y="251"/>
                      <a:pt x="113" y="234"/>
                    </a:cubicBezTo>
                    <a:cubicBezTo>
                      <a:pt x="48" y="211"/>
                      <a:pt x="5" y="175"/>
                      <a:pt x="5" y="118"/>
                    </a:cubicBezTo>
                    <a:cubicBezTo>
                      <a:pt x="5" y="51"/>
                      <a:pt x="61" y="0"/>
                      <a:pt x="154" y="0"/>
                    </a:cubicBezTo>
                    <a:cubicBezTo>
                      <a:pt x="198" y="0"/>
                      <a:pt x="231" y="9"/>
                      <a:pt x="254" y="20"/>
                    </a:cubicBezTo>
                    <a:cubicBezTo>
                      <a:pt x="234" y="91"/>
                      <a:pt x="234" y="91"/>
                      <a:pt x="234" y="91"/>
                    </a:cubicBezTo>
                    <a:cubicBezTo>
                      <a:pt x="219" y="84"/>
                      <a:pt x="191" y="73"/>
                      <a:pt x="152" y="73"/>
                    </a:cubicBezTo>
                    <a:cubicBezTo>
                      <a:pt x="114" y="73"/>
                      <a:pt x="95" y="90"/>
                      <a:pt x="95" y="110"/>
                    </a:cubicBezTo>
                    <a:cubicBezTo>
                      <a:pt x="95" y="136"/>
                      <a:pt x="117" y="147"/>
                      <a:pt x="168" y="166"/>
                    </a:cubicBezTo>
                    <a:cubicBezTo>
                      <a:pt x="237" y="191"/>
                      <a:pt x="270" y="228"/>
                      <a:pt x="270" y="283"/>
                    </a:cubicBezTo>
                    <a:cubicBezTo>
                      <a:pt x="270" y="349"/>
                      <a:pt x="219" y="405"/>
                      <a:pt x="111" y="405"/>
                    </a:cubicBezTo>
                    <a:cubicBezTo>
                      <a:pt x="67" y="405"/>
                      <a:pt x="22" y="393"/>
                      <a:pt x="0" y="381"/>
                    </a:cubicBezTo>
                    <a:lnTo>
                      <a:pt x="18" y="307"/>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18" name="Group 17">
              <a:extLst>
                <a:ext uri="{FF2B5EF4-FFF2-40B4-BE49-F238E27FC236}">
                  <a16:creationId xmlns:a16="http://schemas.microsoft.com/office/drawing/2014/main" id="{1AF290ED-2DEB-4F00-AB3B-8BBC35010F7D}"/>
                </a:ext>
              </a:extLst>
            </p:cNvPr>
            <p:cNvGrpSpPr/>
            <p:nvPr/>
          </p:nvGrpSpPr>
          <p:grpSpPr>
            <a:xfrm>
              <a:off x="6320114" y="2360889"/>
              <a:ext cx="812248" cy="812248"/>
              <a:chOff x="4388179" y="2683926"/>
              <a:chExt cx="866118" cy="866118"/>
            </a:xfrm>
          </p:grpSpPr>
          <p:sp>
            <p:nvSpPr>
              <p:cNvPr id="19" name="Oval 10">
                <a:extLst>
                  <a:ext uri="{FF2B5EF4-FFF2-40B4-BE49-F238E27FC236}">
                    <a16:creationId xmlns:a16="http://schemas.microsoft.com/office/drawing/2014/main" id="{D59DC998-C3E3-4E67-AF53-6B44586461F0}"/>
                  </a:ext>
                </a:extLst>
              </p:cNvPr>
              <p:cNvSpPr>
                <a:spLocks noChangeArrowheads="1"/>
              </p:cNvSpPr>
              <p:nvPr/>
            </p:nvSpPr>
            <p:spPr bwMode="auto">
              <a:xfrm>
                <a:off x="4388179" y="2683926"/>
                <a:ext cx="866118"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20" name="Freeform 8">
                <a:extLst>
                  <a:ext uri="{FF2B5EF4-FFF2-40B4-BE49-F238E27FC236}">
                    <a16:creationId xmlns:a16="http://schemas.microsoft.com/office/drawing/2014/main" id="{E7FDEBA8-9B11-4A42-A9F1-D8E70F42DED4}"/>
                  </a:ext>
                </a:extLst>
              </p:cNvPr>
              <p:cNvSpPr>
                <a:spLocks/>
              </p:cNvSpPr>
              <p:nvPr/>
            </p:nvSpPr>
            <p:spPr bwMode="auto">
              <a:xfrm>
                <a:off x="4564549" y="2924757"/>
                <a:ext cx="513378" cy="401208"/>
              </a:xfrm>
              <a:custGeom>
                <a:avLst/>
                <a:gdLst>
                  <a:gd name="T0" fmla="*/ 94 w 501"/>
                  <a:gd name="T1" fmla="*/ 392 h 392"/>
                  <a:gd name="T2" fmla="*/ 0 w 501"/>
                  <a:gd name="T3" fmla="*/ 0 h 392"/>
                  <a:gd name="T4" fmla="*/ 95 w 501"/>
                  <a:gd name="T5" fmla="*/ 0 h 392"/>
                  <a:gd name="T6" fmla="*/ 125 w 501"/>
                  <a:gd name="T7" fmla="*/ 162 h 392"/>
                  <a:gd name="T8" fmla="*/ 148 w 501"/>
                  <a:gd name="T9" fmla="*/ 299 h 392"/>
                  <a:gd name="T10" fmla="*/ 149 w 501"/>
                  <a:gd name="T11" fmla="*/ 299 h 392"/>
                  <a:gd name="T12" fmla="*/ 175 w 501"/>
                  <a:gd name="T13" fmla="*/ 161 h 392"/>
                  <a:gd name="T14" fmla="*/ 208 w 501"/>
                  <a:gd name="T15" fmla="*/ 0 h 392"/>
                  <a:gd name="T16" fmla="*/ 303 w 501"/>
                  <a:gd name="T17" fmla="*/ 0 h 392"/>
                  <a:gd name="T18" fmla="*/ 334 w 501"/>
                  <a:gd name="T19" fmla="*/ 165 h 392"/>
                  <a:gd name="T20" fmla="*/ 355 w 501"/>
                  <a:gd name="T21" fmla="*/ 297 h 392"/>
                  <a:gd name="T22" fmla="*/ 356 w 501"/>
                  <a:gd name="T23" fmla="*/ 297 h 392"/>
                  <a:gd name="T24" fmla="*/ 379 w 501"/>
                  <a:gd name="T25" fmla="*/ 161 h 392"/>
                  <a:gd name="T26" fmla="*/ 411 w 501"/>
                  <a:gd name="T27" fmla="*/ 0 h 392"/>
                  <a:gd name="T28" fmla="*/ 501 w 501"/>
                  <a:gd name="T29" fmla="*/ 0 h 392"/>
                  <a:gd name="T30" fmla="*/ 400 w 501"/>
                  <a:gd name="T31" fmla="*/ 392 h 392"/>
                  <a:gd name="T32" fmla="*/ 304 w 501"/>
                  <a:gd name="T33" fmla="*/ 392 h 392"/>
                  <a:gd name="T34" fmla="*/ 271 w 501"/>
                  <a:gd name="T35" fmla="*/ 223 h 392"/>
                  <a:gd name="T36" fmla="*/ 252 w 501"/>
                  <a:gd name="T37" fmla="*/ 102 h 392"/>
                  <a:gd name="T38" fmla="*/ 251 w 501"/>
                  <a:gd name="T39" fmla="*/ 102 h 392"/>
                  <a:gd name="T40" fmla="*/ 228 w 501"/>
                  <a:gd name="T41" fmla="*/ 223 h 392"/>
                  <a:gd name="T42" fmla="*/ 191 w 501"/>
                  <a:gd name="T43" fmla="*/ 392 h 392"/>
                  <a:gd name="T44" fmla="*/ 94 w 501"/>
                  <a:gd name="T45"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1" h="392">
                    <a:moveTo>
                      <a:pt x="94" y="392"/>
                    </a:moveTo>
                    <a:cubicBezTo>
                      <a:pt x="0" y="0"/>
                      <a:pt x="0" y="0"/>
                      <a:pt x="0" y="0"/>
                    </a:cubicBezTo>
                    <a:cubicBezTo>
                      <a:pt x="95" y="0"/>
                      <a:pt x="95" y="0"/>
                      <a:pt x="95" y="0"/>
                    </a:cubicBezTo>
                    <a:cubicBezTo>
                      <a:pt x="125" y="162"/>
                      <a:pt x="125" y="162"/>
                      <a:pt x="125" y="162"/>
                    </a:cubicBezTo>
                    <a:cubicBezTo>
                      <a:pt x="134" y="208"/>
                      <a:pt x="142" y="259"/>
                      <a:pt x="148" y="299"/>
                    </a:cubicBezTo>
                    <a:cubicBezTo>
                      <a:pt x="149" y="299"/>
                      <a:pt x="149" y="299"/>
                      <a:pt x="149" y="299"/>
                    </a:cubicBezTo>
                    <a:cubicBezTo>
                      <a:pt x="156" y="256"/>
                      <a:pt x="165" y="209"/>
                      <a:pt x="175" y="161"/>
                    </a:cubicBezTo>
                    <a:cubicBezTo>
                      <a:pt x="208" y="0"/>
                      <a:pt x="208" y="0"/>
                      <a:pt x="208" y="0"/>
                    </a:cubicBezTo>
                    <a:cubicBezTo>
                      <a:pt x="303" y="0"/>
                      <a:pt x="303" y="0"/>
                      <a:pt x="303" y="0"/>
                    </a:cubicBezTo>
                    <a:cubicBezTo>
                      <a:pt x="334" y="165"/>
                      <a:pt x="334" y="165"/>
                      <a:pt x="334" y="165"/>
                    </a:cubicBezTo>
                    <a:cubicBezTo>
                      <a:pt x="343" y="211"/>
                      <a:pt x="349" y="253"/>
                      <a:pt x="355" y="297"/>
                    </a:cubicBezTo>
                    <a:cubicBezTo>
                      <a:pt x="356" y="297"/>
                      <a:pt x="356" y="297"/>
                      <a:pt x="356" y="297"/>
                    </a:cubicBezTo>
                    <a:cubicBezTo>
                      <a:pt x="362" y="253"/>
                      <a:pt x="371" y="207"/>
                      <a:pt x="379" y="161"/>
                    </a:cubicBezTo>
                    <a:cubicBezTo>
                      <a:pt x="411" y="0"/>
                      <a:pt x="411" y="0"/>
                      <a:pt x="411" y="0"/>
                    </a:cubicBezTo>
                    <a:cubicBezTo>
                      <a:pt x="501" y="0"/>
                      <a:pt x="501" y="0"/>
                      <a:pt x="501" y="0"/>
                    </a:cubicBezTo>
                    <a:cubicBezTo>
                      <a:pt x="400" y="392"/>
                      <a:pt x="400" y="392"/>
                      <a:pt x="400" y="392"/>
                    </a:cubicBezTo>
                    <a:cubicBezTo>
                      <a:pt x="304" y="392"/>
                      <a:pt x="304" y="392"/>
                      <a:pt x="304" y="392"/>
                    </a:cubicBezTo>
                    <a:cubicBezTo>
                      <a:pt x="271" y="223"/>
                      <a:pt x="271" y="223"/>
                      <a:pt x="271" y="223"/>
                    </a:cubicBezTo>
                    <a:cubicBezTo>
                      <a:pt x="263" y="184"/>
                      <a:pt x="257" y="147"/>
                      <a:pt x="252" y="102"/>
                    </a:cubicBezTo>
                    <a:cubicBezTo>
                      <a:pt x="251" y="102"/>
                      <a:pt x="251" y="102"/>
                      <a:pt x="251" y="102"/>
                    </a:cubicBezTo>
                    <a:cubicBezTo>
                      <a:pt x="244" y="147"/>
                      <a:pt x="237" y="184"/>
                      <a:pt x="228" y="223"/>
                    </a:cubicBezTo>
                    <a:cubicBezTo>
                      <a:pt x="191" y="392"/>
                      <a:pt x="191" y="392"/>
                      <a:pt x="191" y="392"/>
                    </a:cubicBezTo>
                    <a:lnTo>
                      <a:pt x="94" y="392"/>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21" name="Group 20">
              <a:extLst>
                <a:ext uri="{FF2B5EF4-FFF2-40B4-BE49-F238E27FC236}">
                  <a16:creationId xmlns:a16="http://schemas.microsoft.com/office/drawing/2014/main" id="{C2FDD91D-0134-4EC9-B7B7-4AAFA9537E7D}"/>
                </a:ext>
              </a:extLst>
            </p:cNvPr>
            <p:cNvGrpSpPr/>
            <p:nvPr/>
          </p:nvGrpSpPr>
          <p:grpSpPr>
            <a:xfrm>
              <a:off x="6320114" y="3686060"/>
              <a:ext cx="812248" cy="812248"/>
              <a:chOff x="7347279" y="2683926"/>
              <a:chExt cx="866118" cy="866118"/>
            </a:xfrm>
          </p:grpSpPr>
          <p:sp>
            <p:nvSpPr>
              <p:cNvPr id="22" name="Oval 13">
                <a:extLst>
                  <a:ext uri="{FF2B5EF4-FFF2-40B4-BE49-F238E27FC236}">
                    <a16:creationId xmlns:a16="http://schemas.microsoft.com/office/drawing/2014/main" id="{A39E24C6-75C1-43F9-94FA-47BFD108F99F}"/>
                  </a:ext>
                </a:extLst>
              </p:cNvPr>
              <p:cNvSpPr>
                <a:spLocks noChangeArrowheads="1"/>
              </p:cNvSpPr>
              <p:nvPr/>
            </p:nvSpPr>
            <p:spPr bwMode="auto">
              <a:xfrm>
                <a:off x="7347279" y="2683926"/>
                <a:ext cx="866118"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23" name="Freeform 10">
                <a:extLst>
                  <a:ext uri="{FF2B5EF4-FFF2-40B4-BE49-F238E27FC236}">
                    <a16:creationId xmlns:a16="http://schemas.microsoft.com/office/drawing/2014/main" id="{0D0CB606-F3C6-4456-92DD-64D7586EEF81}"/>
                  </a:ext>
                </a:extLst>
              </p:cNvPr>
              <p:cNvSpPr>
                <a:spLocks noEditPoints="1"/>
              </p:cNvSpPr>
              <p:nvPr/>
            </p:nvSpPr>
            <p:spPr bwMode="auto">
              <a:xfrm>
                <a:off x="7577870" y="2861510"/>
                <a:ext cx="404936" cy="434172"/>
              </a:xfrm>
              <a:custGeom>
                <a:avLst/>
                <a:gdLst>
                  <a:gd name="T0" fmla="*/ 186 w 377"/>
                  <a:gd name="T1" fmla="*/ 0 h 405"/>
                  <a:gd name="T2" fmla="*/ 377 w 377"/>
                  <a:gd name="T3" fmla="*/ 205 h 405"/>
                  <a:gd name="T4" fmla="*/ 193 w 377"/>
                  <a:gd name="T5" fmla="*/ 405 h 405"/>
                  <a:gd name="T6" fmla="*/ 0 w 377"/>
                  <a:gd name="T7" fmla="*/ 198 h 405"/>
                  <a:gd name="T8" fmla="*/ 186 w 377"/>
                  <a:gd name="T9" fmla="*/ 0 h 405"/>
                  <a:gd name="T10" fmla="*/ 189 w 377"/>
                  <a:gd name="T11" fmla="*/ 70 h 405"/>
                  <a:gd name="T12" fmla="*/ 94 w 377"/>
                  <a:gd name="T13" fmla="*/ 201 h 405"/>
                  <a:gd name="T14" fmla="*/ 188 w 377"/>
                  <a:gd name="T15" fmla="*/ 335 h 405"/>
                  <a:gd name="T16" fmla="*/ 284 w 377"/>
                  <a:gd name="T17" fmla="*/ 204 h 405"/>
                  <a:gd name="T18" fmla="*/ 189 w 377"/>
                  <a:gd name="T19" fmla="*/ 7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7" h="405">
                    <a:moveTo>
                      <a:pt x="186" y="0"/>
                    </a:moveTo>
                    <a:cubicBezTo>
                      <a:pt x="302" y="0"/>
                      <a:pt x="377" y="88"/>
                      <a:pt x="377" y="205"/>
                    </a:cubicBezTo>
                    <a:cubicBezTo>
                      <a:pt x="377" y="317"/>
                      <a:pt x="309" y="405"/>
                      <a:pt x="193" y="405"/>
                    </a:cubicBezTo>
                    <a:cubicBezTo>
                      <a:pt x="78" y="405"/>
                      <a:pt x="0" y="327"/>
                      <a:pt x="0" y="198"/>
                    </a:cubicBezTo>
                    <a:cubicBezTo>
                      <a:pt x="0" y="90"/>
                      <a:pt x="66" y="0"/>
                      <a:pt x="186" y="0"/>
                    </a:cubicBezTo>
                    <a:close/>
                    <a:moveTo>
                      <a:pt x="189" y="70"/>
                    </a:moveTo>
                    <a:cubicBezTo>
                      <a:pt x="127" y="70"/>
                      <a:pt x="94" y="131"/>
                      <a:pt x="94" y="201"/>
                    </a:cubicBezTo>
                    <a:cubicBezTo>
                      <a:pt x="94" y="278"/>
                      <a:pt x="128" y="335"/>
                      <a:pt x="188" y="335"/>
                    </a:cubicBezTo>
                    <a:cubicBezTo>
                      <a:pt x="247" y="335"/>
                      <a:pt x="284" y="280"/>
                      <a:pt x="284" y="204"/>
                    </a:cubicBezTo>
                    <a:cubicBezTo>
                      <a:pt x="284" y="127"/>
                      <a:pt x="249" y="70"/>
                      <a:pt x="189" y="70"/>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24" name="Group 23">
              <a:extLst>
                <a:ext uri="{FF2B5EF4-FFF2-40B4-BE49-F238E27FC236}">
                  <a16:creationId xmlns:a16="http://schemas.microsoft.com/office/drawing/2014/main" id="{012BFF91-6F6A-438D-BC6B-13CEDD350AD9}"/>
                </a:ext>
              </a:extLst>
            </p:cNvPr>
            <p:cNvGrpSpPr/>
            <p:nvPr/>
          </p:nvGrpSpPr>
          <p:grpSpPr>
            <a:xfrm>
              <a:off x="5063239" y="3684864"/>
              <a:ext cx="813410" cy="812248"/>
              <a:chOff x="10304966" y="2683926"/>
              <a:chExt cx="867356" cy="866118"/>
            </a:xfrm>
          </p:grpSpPr>
          <p:sp>
            <p:nvSpPr>
              <p:cNvPr id="25" name="Oval 16">
                <a:extLst>
                  <a:ext uri="{FF2B5EF4-FFF2-40B4-BE49-F238E27FC236}">
                    <a16:creationId xmlns:a16="http://schemas.microsoft.com/office/drawing/2014/main" id="{AAFAC4DE-B97A-4DC5-AACF-53CD56048EEB}"/>
                  </a:ext>
                </a:extLst>
              </p:cNvPr>
              <p:cNvSpPr>
                <a:spLocks noChangeArrowheads="1"/>
              </p:cNvSpPr>
              <p:nvPr/>
            </p:nvSpPr>
            <p:spPr bwMode="auto">
              <a:xfrm>
                <a:off x="10304966" y="2683926"/>
                <a:ext cx="867356"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26" name="Freeform 12">
                <a:extLst>
                  <a:ext uri="{FF2B5EF4-FFF2-40B4-BE49-F238E27FC236}">
                    <a16:creationId xmlns:a16="http://schemas.microsoft.com/office/drawing/2014/main" id="{4AFA822A-FDB6-4DEB-AA3A-961F91273EDB}"/>
                  </a:ext>
                </a:extLst>
              </p:cNvPr>
              <p:cNvSpPr>
                <a:spLocks/>
              </p:cNvSpPr>
              <p:nvPr/>
            </p:nvSpPr>
            <p:spPr bwMode="auto">
              <a:xfrm>
                <a:off x="10575317" y="2940940"/>
                <a:ext cx="309808" cy="401208"/>
              </a:xfrm>
              <a:custGeom>
                <a:avLst/>
                <a:gdLst>
                  <a:gd name="T0" fmla="*/ 338 w 522"/>
                  <a:gd name="T1" fmla="*/ 676 h 676"/>
                  <a:gd name="T2" fmla="*/ 185 w 522"/>
                  <a:gd name="T3" fmla="*/ 676 h 676"/>
                  <a:gd name="T4" fmla="*/ 185 w 522"/>
                  <a:gd name="T5" fmla="*/ 127 h 676"/>
                  <a:gd name="T6" fmla="*/ 0 w 522"/>
                  <a:gd name="T7" fmla="*/ 127 h 676"/>
                  <a:gd name="T8" fmla="*/ 0 w 522"/>
                  <a:gd name="T9" fmla="*/ 0 h 676"/>
                  <a:gd name="T10" fmla="*/ 522 w 522"/>
                  <a:gd name="T11" fmla="*/ 0 h 676"/>
                  <a:gd name="T12" fmla="*/ 522 w 522"/>
                  <a:gd name="T13" fmla="*/ 127 h 676"/>
                  <a:gd name="T14" fmla="*/ 338 w 522"/>
                  <a:gd name="T15" fmla="*/ 127 h 676"/>
                  <a:gd name="T16" fmla="*/ 338 w 522"/>
                  <a:gd name="T17" fmla="*/ 67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676">
                    <a:moveTo>
                      <a:pt x="338" y="676"/>
                    </a:moveTo>
                    <a:lnTo>
                      <a:pt x="185" y="676"/>
                    </a:lnTo>
                    <a:lnTo>
                      <a:pt x="185" y="127"/>
                    </a:lnTo>
                    <a:lnTo>
                      <a:pt x="0" y="127"/>
                    </a:lnTo>
                    <a:lnTo>
                      <a:pt x="0" y="0"/>
                    </a:lnTo>
                    <a:lnTo>
                      <a:pt x="522" y="0"/>
                    </a:lnTo>
                    <a:lnTo>
                      <a:pt x="522" y="127"/>
                    </a:lnTo>
                    <a:lnTo>
                      <a:pt x="338" y="127"/>
                    </a:lnTo>
                    <a:lnTo>
                      <a:pt x="338" y="676"/>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grpSp>
      </p:grpSp>
      <p:sp>
        <p:nvSpPr>
          <p:cNvPr id="27" name="Rectangle 26">
            <a:extLst>
              <a:ext uri="{FF2B5EF4-FFF2-40B4-BE49-F238E27FC236}">
                <a16:creationId xmlns:a16="http://schemas.microsoft.com/office/drawing/2014/main" id="{8E04C052-C50B-438B-A84F-3AF7E457722E}"/>
              </a:ext>
            </a:extLst>
          </p:cNvPr>
          <p:cNvSpPr/>
          <p:nvPr/>
        </p:nvSpPr>
        <p:spPr>
          <a:xfrm>
            <a:off x="2639617" y="783101"/>
            <a:ext cx="1071128" cy="253916"/>
          </a:xfrm>
          <a:prstGeom prst="rect">
            <a:avLst/>
          </a:prstGeom>
        </p:spPr>
        <p:txBody>
          <a:bodyPr wrap="square">
            <a:spAutoFit/>
          </a:bodyPr>
          <a:lstStyle/>
          <a:p>
            <a:r>
              <a:rPr lang="en-US" sz="1050" dirty="0">
                <a:solidFill>
                  <a:schemeClr val="tx1">
                    <a:lumMod val="85000"/>
                    <a:lumOff val="15000"/>
                  </a:schemeClr>
                </a:solidFill>
                <a:latin typeface="+mj-lt"/>
              </a:rPr>
              <a:t>Strengths</a:t>
            </a:r>
          </a:p>
        </p:txBody>
      </p:sp>
      <p:sp>
        <p:nvSpPr>
          <p:cNvPr id="28" name="Rectangle 27">
            <a:extLst>
              <a:ext uri="{FF2B5EF4-FFF2-40B4-BE49-F238E27FC236}">
                <a16:creationId xmlns:a16="http://schemas.microsoft.com/office/drawing/2014/main" id="{5EBB1BE0-1F03-4317-89F1-9D2CA7597C04}"/>
              </a:ext>
            </a:extLst>
          </p:cNvPr>
          <p:cNvSpPr/>
          <p:nvPr/>
        </p:nvSpPr>
        <p:spPr>
          <a:xfrm>
            <a:off x="2616237" y="1085551"/>
            <a:ext cx="1770088" cy="455253"/>
          </a:xfrm>
          <a:prstGeom prst="rect">
            <a:avLst/>
          </a:prstGeom>
          <a:noFill/>
        </p:spPr>
        <p:txBody>
          <a:bodyPr wrap="square">
            <a:spAutoFit/>
          </a:bodyPr>
          <a:lstStyle/>
          <a:p>
            <a:pPr>
              <a:lnSpc>
                <a:spcPct val="150000"/>
              </a:lnSpc>
            </a:pPr>
            <a:r>
              <a:rPr lang="en-US" sz="825" dirty="0">
                <a:solidFill>
                  <a:schemeClr val="tx1">
                    <a:lumMod val="50000"/>
                    <a:lumOff val="50000"/>
                  </a:schemeClr>
                </a:solidFill>
              </a:rPr>
              <a:t>Lorem Ipsum is simply dummy example lorem ipsum dolor sit</a:t>
            </a:r>
          </a:p>
        </p:txBody>
      </p:sp>
      <p:sp>
        <p:nvSpPr>
          <p:cNvPr id="29" name="Rectangle 28">
            <a:extLst>
              <a:ext uri="{FF2B5EF4-FFF2-40B4-BE49-F238E27FC236}">
                <a16:creationId xmlns:a16="http://schemas.microsoft.com/office/drawing/2014/main" id="{019AD172-D203-4BF4-BA58-036EEA03E660}"/>
              </a:ext>
            </a:extLst>
          </p:cNvPr>
          <p:cNvSpPr/>
          <p:nvPr/>
        </p:nvSpPr>
        <p:spPr>
          <a:xfrm>
            <a:off x="5573016" y="1793364"/>
            <a:ext cx="1194065" cy="253916"/>
          </a:xfrm>
          <a:prstGeom prst="rect">
            <a:avLst/>
          </a:prstGeom>
        </p:spPr>
        <p:txBody>
          <a:bodyPr wrap="square">
            <a:spAutoFit/>
          </a:bodyPr>
          <a:lstStyle/>
          <a:p>
            <a:r>
              <a:rPr lang="id-ID" sz="1050" dirty="0">
                <a:solidFill>
                  <a:schemeClr val="tx1">
                    <a:lumMod val="85000"/>
                    <a:lumOff val="15000"/>
                  </a:schemeClr>
                </a:solidFill>
                <a:latin typeface="+mj-lt"/>
              </a:rPr>
              <a:t>Weakness</a:t>
            </a:r>
            <a:r>
              <a:rPr lang="en-AU" sz="1050" dirty="0">
                <a:solidFill>
                  <a:schemeClr val="tx1">
                    <a:lumMod val="85000"/>
                    <a:lumOff val="15000"/>
                  </a:schemeClr>
                </a:solidFill>
                <a:latin typeface="+mj-lt"/>
              </a:rPr>
              <a:t>es</a:t>
            </a:r>
            <a:endParaRPr lang="en-US" sz="1050" dirty="0">
              <a:solidFill>
                <a:schemeClr val="tx1">
                  <a:lumMod val="85000"/>
                  <a:lumOff val="15000"/>
                </a:schemeClr>
              </a:solidFill>
              <a:latin typeface="+mj-lt"/>
            </a:endParaRPr>
          </a:p>
        </p:txBody>
      </p:sp>
      <p:sp>
        <p:nvSpPr>
          <p:cNvPr id="30" name="Rectangle 29">
            <a:extLst>
              <a:ext uri="{FF2B5EF4-FFF2-40B4-BE49-F238E27FC236}">
                <a16:creationId xmlns:a16="http://schemas.microsoft.com/office/drawing/2014/main" id="{F5825347-6352-410D-BCAD-B3C6A659F23E}"/>
              </a:ext>
            </a:extLst>
          </p:cNvPr>
          <p:cNvSpPr/>
          <p:nvPr/>
        </p:nvSpPr>
        <p:spPr>
          <a:xfrm>
            <a:off x="5573015" y="2024197"/>
            <a:ext cx="2132191" cy="455253"/>
          </a:xfrm>
          <a:prstGeom prst="rect">
            <a:avLst/>
          </a:prstGeom>
          <a:noFill/>
        </p:spPr>
        <p:txBody>
          <a:bodyPr wrap="square">
            <a:spAutoFit/>
          </a:bodyPr>
          <a:lstStyle/>
          <a:p>
            <a:pPr>
              <a:lnSpc>
                <a:spcPct val="150000"/>
              </a:lnSpc>
            </a:pPr>
            <a:r>
              <a:rPr lang="en-US" sz="825" dirty="0">
                <a:solidFill>
                  <a:schemeClr val="tx1">
                    <a:lumMod val="50000"/>
                    <a:lumOff val="50000"/>
                  </a:schemeClr>
                </a:solidFill>
              </a:rPr>
              <a:t>Lorem Ipsum is simply dummy example lorem ipsum dolor sit</a:t>
            </a:r>
          </a:p>
        </p:txBody>
      </p:sp>
      <p:sp>
        <p:nvSpPr>
          <p:cNvPr id="31" name="Rectangle 30">
            <a:extLst>
              <a:ext uri="{FF2B5EF4-FFF2-40B4-BE49-F238E27FC236}">
                <a16:creationId xmlns:a16="http://schemas.microsoft.com/office/drawing/2014/main" id="{D25A3789-89A5-4909-B85F-D32EEA8D2063}"/>
              </a:ext>
            </a:extLst>
          </p:cNvPr>
          <p:cNvSpPr/>
          <p:nvPr/>
        </p:nvSpPr>
        <p:spPr>
          <a:xfrm>
            <a:off x="4740086" y="3607483"/>
            <a:ext cx="1160895" cy="253916"/>
          </a:xfrm>
          <a:prstGeom prst="rect">
            <a:avLst/>
          </a:prstGeom>
        </p:spPr>
        <p:txBody>
          <a:bodyPr wrap="none">
            <a:spAutoFit/>
          </a:bodyPr>
          <a:lstStyle/>
          <a:p>
            <a:r>
              <a:rPr lang="id-ID" sz="1050" dirty="0">
                <a:solidFill>
                  <a:schemeClr val="tx1">
                    <a:lumMod val="85000"/>
                    <a:lumOff val="15000"/>
                  </a:schemeClr>
                </a:solidFill>
                <a:latin typeface="+mj-lt"/>
              </a:rPr>
              <a:t>Opportunities</a:t>
            </a:r>
            <a:endParaRPr lang="en-US" sz="1050" dirty="0">
              <a:solidFill>
                <a:schemeClr val="tx1">
                  <a:lumMod val="85000"/>
                  <a:lumOff val="15000"/>
                </a:schemeClr>
              </a:solidFill>
              <a:latin typeface="+mj-lt"/>
            </a:endParaRPr>
          </a:p>
        </p:txBody>
      </p:sp>
      <p:sp>
        <p:nvSpPr>
          <p:cNvPr id="32" name="Rectangle 31">
            <a:extLst>
              <a:ext uri="{FF2B5EF4-FFF2-40B4-BE49-F238E27FC236}">
                <a16:creationId xmlns:a16="http://schemas.microsoft.com/office/drawing/2014/main" id="{473A465A-0CB8-4481-A7E0-4C25C5684363}"/>
              </a:ext>
            </a:extLst>
          </p:cNvPr>
          <p:cNvSpPr/>
          <p:nvPr/>
        </p:nvSpPr>
        <p:spPr>
          <a:xfrm>
            <a:off x="4740085" y="3838316"/>
            <a:ext cx="1767872" cy="455253"/>
          </a:xfrm>
          <a:prstGeom prst="rect">
            <a:avLst/>
          </a:prstGeom>
          <a:noFill/>
        </p:spPr>
        <p:txBody>
          <a:bodyPr wrap="square">
            <a:spAutoFit/>
          </a:bodyPr>
          <a:lstStyle/>
          <a:p>
            <a:pPr>
              <a:lnSpc>
                <a:spcPct val="150000"/>
              </a:lnSpc>
            </a:pPr>
            <a:r>
              <a:rPr lang="en-US" sz="825" dirty="0">
                <a:solidFill>
                  <a:schemeClr val="tx1">
                    <a:lumMod val="50000"/>
                    <a:lumOff val="50000"/>
                  </a:schemeClr>
                </a:solidFill>
              </a:rPr>
              <a:t>Lorem Ipsum is simply dummy example lorem ipsum dolor sit</a:t>
            </a:r>
          </a:p>
        </p:txBody>
      </p:sp>
      <p:sp>
        <p:nvSpPr>
          <p:cNvPr id="33" name="Rectangle 32">
            <a:extLst>
              <a:ext uri="{FF2B5EF4-FFF2-40B4-BE49-F238E27FC236}">
                <a16:creationId xmlns:a16="http://schemas.microsoft.com/office/drawing/2014/main" id="{20959A84-F516-4538-84B8-8AA6D6500B92}"/>
              </a:ext>
            </a:extLst>
          </p:cNvPr>
          <p:cNvSpPr/>
          <p:nvPr/>
        </p:nvSpPr>
        <p:spPr>
          <a:xfrm>
            <a:off x="1905962" y="2629172"/>
            <a:ext cx="718466" cy="253916"/>
          </a:xfrm>
          <a:prstGeom prst="rect">
            <a:avLst/>
          </a:prstGeom>
        </p:spPr>
        <p:txBody>
          <a:bodyPr wrap="none">
            <a:spAutoFit/>
          </a:bodyPr>
          <a:lstStyle/>
          <a:p>
            <a:r>
              <a:rPr lang="id-ID" sz="1050" dirty="0">
                <a:solidFill>
                  <a:schemeClr val="tx1">
                    <a:lumMod val="85000"/>
                    <a:lumOff val="15000"/>
                  </a:schemeClr>
                </a:solidFill>
                <a:latin typeface="+mj-lt"/>
              </a:rPr>
              <a:t>Threa</a:t>
            </a:r>
            <a:r>
              <a:rPr lang="en-AU" sz="1050" dirty="0" err="1">
                <a:solidFill>
                  <a:schemeClr val="tx1">
                    <a:lumMod val="85000"/>
                    <a:lumOff val="15000"/>
                  </a:schemeClr>
                </a:solidFill>
                <a:latin typeface="+mj-lt"/>
              </a:rPr>
              <a:t>ts</a:t>
            </a:r>
            <a:endParaRPr lang="en-US" sz="1050" dirty="0">
              <a:solidFill>
                <a:schemeClr val="tx1">
                  <a:lumMod val="85000"/>
                  <a:lumOff val="15000"/>
                </a:schemeClr>
              </a:solidFill>
              <a:latin typeface="+mj-lt"/>
            </a:endParaRPr>
          </a:p>
        </p:txBody>
      </p:sp>
      <p:sp>
        <p:nvSpPr>
          <p:cNvPr id="34" name="Rectangle 33">
            <a:extLst>
              <a:ext uri="{FF2B5EF4-FFF2-40B4-BE49-F238E27FC236}">
                <a16:creationId xmlns:a16="http://schemas.microsoft.com/office/drawing/2014/main" id="{F46F9F2A-4A29-49D6-8356-A4302CF4B29F}"/>
              </a:ext>
            </a:extLst>
          </p:cNvPr>
          <p:cNvSpPr/>
          <p:nvPr/>
        </p:nvSpPr>
        <p:spPr>
          <a:xfrm>
            <a:off x="1905961" y="2860005"/>
            <a:ext cx="1926149" cy="455253"/>
          </a:xfrm>
          <a:prstGeom prst="rect">
            <a:avLst/>
          </a:prstGeom>
          <a:noFill/>
        </p:spPr>
        <p:txBody>
          <a:bodyPr wrap="square">
            <a:spAutoFit/>
          </a:bodyPr>
          <a:lstStyle/>
          <a:p>
            <a:pPr>
              <a:lnSpc>
                <a:spcPct val="150000"/>
              </a:lnSpc>
            </a:pPr>
            <a:r>
              <a:rPr lang="en-US" sz="825" dirty="0">
                <a:solidFill>
                  <a:schemeClr val="tx1">
                    <a:lumMod val="50000"/>
                    <a:lumOff val="50000"/>
                  </a:schemeClr>
                </a:solidFill>
              </a:rPr>
              <a:t>Lorem Ipsum is simply dummy example lorem ipsum dolor sit</a:t>
            </a:r>
          </a:p>
        </p:txBody>
      </p:sp>
    </p:spTree>
    <p:extLst>
      <p:ext uri="{BB962C8B-B14F-4D97-AF65-F5344CB8AC3E}">
        <p14:creationId xmlns:p14="http://schemas.microsoft.com/office/powerpoint/2010/main" val="362856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left)">
                                      <p:cBhvr>
                                        <p:cTn id="13" dur="500"/>
                                        <p:tgtEl>
                                          <p:spTgt spid="27"/>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anim calcmode="lin" valueType="num">
                                      <p:cBhvr>
                                        <p:cTn id="18" dur="500" fill="hold"/>
                                        <p:tgtEl>
                                          <p:spTgt spid="28"/>
                                        </p:tgtEl>
                                        <p:attrNameLst>
                                          <p:attrName>ppt_x</p:attrName>
                                        </p:attrNameLst>
                                      </p:cBhvr>
                                      <p:tavLst>
                                        <p:tav tm="0">
                                          <p:val>
                                            <p:strVal val="#ppt_x"/>
                                          </p:val>
                                        </p:tav>
                                        <p:tav tm="100000">
                                          <p:val>
                                            <p:strVal val="#ppt_x"/>
                                          </p:val>
                                        </p:tav>
                                      </p:tavLst>
                                    </p:anim>
                                    <p:anim calcmode="lin" valueType="num">
                                      <p:cBhvr>
                                        <p:cTn id="19" dur="500" fill="hold"/>
                                        <p:tgtEl>
                                          <p:spTgt spid="28"/>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anim calcmode="lin" valueType="num">
                                      <p:cBhvr>
                                        <p:cTn id="28" dur="500" fill="hold"/>
                                        <p:tgtEl>
                                          <p:spTgt spid="30"/>
                                        </p:tgtEl>
                                        <p:attrNameLst>
                                          <p:attrName>ppt_x</p:attrName>
                                        </p:attrNameLst>
                                      </p:cBhvr>
                                      <p:tavLst>
                                        <p:tav tm="0">
                                          <p:val>
                                            <p:strVal val="#ppt_x"/>
                                          </p:val>
                                        </p:tav>
                                        <p:tav tm="100000">
                                          <p:val>
                                            <p:strVal val="#ppt_x"/>
                                          </p:val>
                                        </p:tav>
                                      </p:tavLst>
                                    </p:anim>
                                    <p:anim calcmode="lin" valueType="num">
                                      <p:cBhvr>
                                        <p:cTn id="29" dur="500" fill="hold"/>
                                        <p:tgtEl>
                                          <p:spTgt spid="30"/>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500"/>
                                        <p:tgtEl>
                                          <p:spTgt spid="31"/>
                                        </p:tgtEl>
                                      </p:cBhvr>
                                    </p:animEffect>
                                  </p:childTnLst>
                                </p:cTn>
                              </p:par>
                            </p:childTnLst>
                          </p:cTn>
                        </p:par>
                        <p:par>
                          <p:cTn id="34" fill="hold">
                            <p:stCondLst>
                              <p:cond delay="3000"/>
                            </p:stCondLst>
                            <p:childTnLst>
                              <p:par>
                                <p:cTn id="35" presetID="42" presetClass="entr" presetSubtype="0"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anim calcmode="lin" valueType="num">
                                      <p:cBhvr>
                                        <p:cTn id="38" dur="500" fill="hold"/>
                                        <p:tgtEl>
                                          <p:spTgt spid="32"/>
                                        </p:tgtEl>
                                        <p:attrNameLst>
                                          <p:attrName>ppt_x</p:attrName>
                                        </p:attrNameLst>
                                      </p:cBhvr>
                                      <p:tavLst>
                                        <p:tav tm="0">
                                          <p:val>
                                            <p:strVal val="#ppt_x"/>
                                          </p:val>
                                        </p:tav>
                                        <p:tav tm="100000">
                                          <p:val>
                                            <p:strVal val="#ppt_x"/>
                                          </p:val>
                                        </p:tav>
                                      </p:tavLst>
                                    </p:anim>
                                    <p:anim calcmode="lin" valueType="num">
                                      <p:cBhvr>
                                        <p:cTn id="39" dur="500" fill="hold"/>
                                        <p:tgtEl>
                                          <p:spTgt spid="32"/>
                                        </p:tgtEl>
                                        <p:attrNameLst>
                                          <p:attrName>ppt_y</p:attrName>
                                        </p:attrNameLst>
                                      </p:cBhvr>
                                      <p:tavLst>
                                        <p:tav tm="0">
                                          <p:val>
                                            <p:strVal val="#ppt_y+.1"/>
                                          </p:val>
                                        </p:tav>
                                        <p:tav tm="100000">
                                          <p:val>
                                            <p:strVal val="#ppt_y"/>
                                          </p:val>
                                        </p:tav>
                                      </p:tavLst>
                                    </p:anim>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left)">
                                      <p:cBhvr>
                                        <p:cTn id="43" dur="500"/>
                                        <p:tgtEl>
                                          <p:spTgt spid="33"/>
                                        </p:tgtEl>
                                      </p:cBhvr>
                                    </p:animEffect>
                                  </p:childTnLst>
                                </p:cTn>
                              </p:par>
                            </p:childTnLst>
                          </p:cTn>
                        </p:par>
                        <p:par>
                          <p:cTn id="44" fill="hold">
                            <p:stCondLst>
                              <p:cond delay="4000"/>
                            </p:stCondLst>
                            <p:childTnLst>
                              <p:par>
                                <p:cTn id="45" presetID="42" presetClass="entr" presetSubtype="0" fill="hold" grpId="0" nodeType="after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anim calcmode="lin" valueType="num">
                                      <p:cBhvr>
                                        <p:cTn id="48" dur="500" fill="hold"/>
                                        <p:tgtEl>
                                          <p:spTgt spid="34"/>
                                        </p:tgtEl>
                                        <p:attrNameLst>
                                          <p:attrName>ppt_x</p:attrName>
                                        </p:attrNameLst>
                                      </p:cBhvr>
                                      <p:tavLst>
                                        <p:tav tm="0">
                                          <p:val>
                                            <p:strVal val="#ppt_x"/>
                                          </p:val>
                                        </p:tav>
                                        <p:tav tm="100000">
                                          <p:val>
                                            <p:strVal val="#ppt_x"/>
                                          </p:val>
                                        </p:tav>
                                      </p:tavLst>
                                    </p:anim>
                                    <p:anim calcmode="lin" valueType="num">
                                      <p:cBhvr>
                                        <p:cTn id="49" dur="500" fill="hold"/>
                                        <p:tgtEl>
                                          <p:spTgt spid="34"/>
                                        </p:tgtEl>
                                        <p:attrNameLst>
                                          <p:attrName>ppt_y</p:attrName>
                                        </p:attrNameLst>
                                      </p:cBhvr>
                                      <p:tavLst>
                                        <p:tav tm="0">
                                          <p:val>
                                            <p:strVal val="#ppt_y+.1"/>
                                          </p:val>
                                        </p:tav>
                                        <p:tav tm="100000">
                                          <p:val>
                                            <p:strVal val="#ppt_y"/>
                                          </p:val>
                                        </p:tav>
                                      </p:tavLst>
                                    </p:anim>
                                  </p:childTnLst>
                                </p:cTn>
                              </p:par>
                            </p:childTnLst>
                          </p:cTn>
                        </p:par>
                        <p:par>
                          <p:cTn id="50" fill="hold">
                            <p:stCondLst>
                              <p:cond delay="4500"/>
                            </p:stCondLst>
                            <p:childTnLst>
                              <p:par>
                                <p:cTn id="51" presetID="53" presetClass="entr" presetSubtype="16"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p:cTn id="53" dur="500" fill="hold"/>
                                        <p:tgtEl>
                                          <p:spTgt spid="11"/>
                                        </p:tgtEl>
                                        <p:attrNameLst>
                                          <p:attrName>ppt_w</p:attrName>
                                        </p:attrNameLst>
                                      </p:cBhvr>
                                      <p:tavLst>
                                        <p:tav tm="0">
                                          <p:val>
                                            <p:fltVal val="0"/>
                                          </p:val>
                                        </p:tav>
                                        <p:tav tm="100000">
                                          <p:val>
                                            <p:strVal val="#ppt_w"/>
                                          </p:val>
                                        </p:tav>
                                      </p:tavLst>
                                    </p:anim>
                                    <p:anim calcmode="lin" valueType="num">
                                      <p:cBhvr>
                                        <p:cTn id="54" dur="500" fill="hold"/>
                                        <p:tgtEl>
                                          <p:spTgt spid="11"/>
                                        </p:tgtEl>
                                        <p:attrNameLst>
                                          <p:attrName>ppt_h</p:attrName>
                                        </p:attrNameLst>
                                      </p:cBhvr>
                                      <p:tavLst>
                                        <p:tav tm="0">
                                          <p:val>
                                            <p:fltVal val="0"/>
                                          </p:val>
                                        </p:tav>
                                        <p:tav tm="100000">
                                          <p:val>
                                            <p:strVal val="#ppt_h"/>
                                          </p:val>
                                        </p:tav>
                                      </p:tavLst>
                                    </p:anim>
                                    <p:animEffect transition="in" filter="fade">
                                      <p:cBhvr>
                                        <p:cTn id="55" dur="500"/>
                                        <p:tgtEl>
                                          <p:spTgt spid="11"/>
                                        </p:tgtEl>
                                      </p:cBhvr>
                                    </p:animEffect>
                                  </p:childTnLst>
                                </p:cTn>
                              </p:par>
                            </p:childTnLst>
                          </p:cTn>
                        </p:par>
                        <p:par>
                          <p:cTn id="56" fill="hold">
                            <p:stCondLst>
                              <p:cond delay="5000"/>
                            </p:stCondLst>
                            <p:childTnLst>
                              <p:par>
                                <p:cTn id="57" presetID="53" presetClass="entr" presetSubtype="16"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p:cTn id="59" dur="500" fill="hold"/>
                                        <p:tgtEl>
                                          <p:spTgt spid="14"/>
                                        </p:tgtEl>
                                        <p:attrNameLst>
                                          <p:attrName>ppt_w</p:attrName>
                                        </p:attrNameLst>
                                      </p:cBhvr>
                                      <p:tavLst>
                                        <p:tav tm="0">
                                          <p:val>
                                            <p:fltVal val="0"/>
                                          </p:val>
                                        </p:tav>
                                        <p:tav tm="100000">
                                          <p:val>
                                            <p:strVal val="#ppt_w"/>
                                          </p:val>
                                        </p:tav>
                                      </p:tavLst>
                                    </p:anim>
                                    <p:anim calcmode="lin" valueType="num">
                                      <p:cBhvr>
                                        <p:cTn id="60" dur="500" fill="hold"/>
                                        <p:tgtEl>
                                          <p:spTgt spid="14"/>
                                        </p:tgtEl>
                                        <p:attrNameLst>
                                          <p:attrName>ppt_h</p:attrName>
                                        </p:attrNameLst>
                                      </p:cBhvr>
                                      <p:tavLst>
                                        <p:tav tm="0">
                                          <p:val>
                                            <p:fltVal val="0"/>
                                          </p:val>
                                        </p:tav>
                                        <p:tav tm="100000">
                                          <p:val>
                                            <p:strVal val="#ppt_h"/>
                                          </p:val>
                                        </p:tav>
                                      </p:tavLst>
                                    </p:anim>
                                    <p:animEffect transition="in" filter="fade">
                                      <p:cBhvr>
                                        <p:cTn id="61" dur="500"/>
                                        <p:tgtEl>
                                          <p:spTgt spid="14"/>
                                        </p:tgtEl>
                                      </p:cBhvr>
                                    </p:animEffect>
                                  </p:childTnLst>
                                </p:cTn>
                              </p:par>
                            </p:childTnLst>
                          </p:cTn>
                        </p:par>
                        <p:par>
                          <p:cTn id="62" fill="hold">
                            <p:stCondLst>
                              <p:cond delay="5500"/>
                            </p:stCondLst>
                            <p:childTnLst>
                              <p:par>
                                <p:cTn id="63" presetID="53" presetClass="entr" presetSubtype="16"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p:cTn id="65" dur="500" fill="hold"/>
                                        <p:tgtEl>
                                          <p:spTgt spid="12"/>
                                        </p:tgtEl>
                                        <p:attrNameLst>
                                          <p:attrName>ppt_w</p:attrName>
                                        </p:attrNameLst>
                                      </p:cBhvr>
                                      <p:tavLst>
                                        <p:tav tm="0">
                                          <p:val>
                                            <p:fltVal val="0"/>
                                          </p:val>
                                        </p:tav>
                                        <p:tav tm="100000">
                                          <p:val>
                                            <p:strVal val="#ppt_w"/>
                                          </p:val>
                                        </p:tav>
                                      </p:tavLst>
                                    </p:anim>
                                    <p:anim calcmode="lin" valueType="num">
                                      <p:cBhvr>
                                        <p:cTn id="66" dur="500" fill="hold"/>
                                        <p:tgtEl>
                                          <p:spTgt spid="12"/>
                                        </p:tgtEl>
                                        <p:attrNameLst>
                                          <p:attrName>ppt_h</p:attrName>
                                        </p:attrNameLst>
                                      </p:cBhvr>
                                      <p:tavLst>
                                        <p:tav tm="0">
                                          <p:val>
                                            <p:fltVal val="0"/>
                                          </p:val>
                                        </p:tav>
                                        <p:tav tm="100000">
                                          <p:val>
                                            <p:strVal val="#ppt_h"/>
                                          </p:val>
                                        </p:tav>
                                      </p:tavLst>
                                    </p:anim>
                                    <p:animEffect transition="in" filter="fade">
                                      <p:cBhvr>
                                        <p:cTn id="67" dur="500"/>
                                        <p:tgtEl>
                                          <p:spTgt spid="12"/>
                                        </p:tgtEl>
                                      </p:cBhvr>
                                    </p:animEffect>
                                  </p:childTnLst>
                                </p:cTn>
                              </p:par>
                            </p:childTnLst>
                          </p:cTn>
                        </p:par>
                        <p:par>
                          <p:cTn id="68" fill="hold">
                            <p:stCondLst>
                              <p:cond delay="6000"/>
                            </p:stCondLst>
                            <p:childTnLst>
                              <p:par>
                                <p:cTn id="69" presetID="53" presetClass="entr" presetSubtype="16" fill="hold" grpId="0" nodeType="after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p:cTn id="71" dur="500" fill="hold"/>
                                        <p:tgtEl>
                                          <p:spTgt spid="13"/>
                                        </p:tgtEl>
                                        <p:attrNameLst>
                                          <p:attrName>ppt_w</p:attrName>
                                        </p:attrNameLst>
                                      </p:cBhvr>
                                      <p:tavLst>
                                        <p:tav tm="0">
                                          <p:val>
                                            <p:fltVal val="0"/>
                                          </p:val>
                                        </p:tav>
                                        <p:tav tm="100000">
                                          <p:val>
                                            <p:strVal val="#ppt_w"/>
                                          </p:val>
                                        </p:tav>
                                      </p:tavLst>
                                    </p:anim>
                                    <p:anim calcmode="lin" valueType="num">
                                      <p:cBhvr>
                                        <p:cTn id="72" dur="500" fill="hold"/>
                                        <p:tgtEl>
                                          <p:spTgt spid="13"/>
                                        </p:tgtEl>
                                        <p:attrNameLst>
                                          <p:attrName>ppt_h</p:attrName>
                                        </p:attrNameLst>
                                      </p:cBhvr>
                                      <p:tavLst>
                                        <p:tav tm="0">
                                          <p:val>
                                            <p:fltVal val="0"/>
                                          </p:val>
                                        </p:tav>
                                        <p:tav tm="100000">
                                          <p:val>
                                            <p:strVal val="#ppt_h"/>
                                          </p:val>
                                        </p:tav>
                                      </p:tavLst>
                                    </p:anim>
                                    <p:animEffect transition="in" filter="fade">
                                      <p:cBhvr>
                                        <p:cTn id="7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27" grpId="0"/>
      <p:bldP spid="28" grpId="0"/>
      <p:bldP spid="29" grpId="0"/>
      <p:bldP spid="30" grpId="0"/>
      <p:bldP spid="31" grpId="0"/>
      <p:bldP spid="32" grpId="0"/>
      <p:bldP spid="33" grpId="0"/>
      <p:bldP spid="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DD0EE80B-84F3-42A2-9CE7-150CDF8FEE57}"/>
              </a:ext>
            </a:extLst>
          </p:cNvPr>
          <p:cNvSpPr>
            <a:spLocks noChangeArrowheads="1"/>
          </p:cNvSpPr>
          <p:nvPr/>
        </p:nvSpPr>
        <p:spPr bwMode="auto">
          <a:xfrm>
            <a:off x="0" y="4690042"/>
            <a:ext cx="483394" cy="483394"/>
          </a:xfrm>
          <a:prstGeom prst="rect">
            <a:avLst/>
          </a:prstGeom>
          <a:solidFill>
            <a:schemeClr val="accent2">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15" name="Rectangle 11">
            <a:extLst>
              <a:ext uri="{FF2B5EF4-FFF2-40B4-BE49-F238E27FC236}">
                <a16:creationId xmlns:a16="http://schemas.microsoft.com/office/drawing/2014/main" id="{A325F5ED-16A5-4071-AA16-F48B3E39221D}"/>
              </a:ext>
            </a:extLst>
          </p:cNvPr>
          <p:cNvSpPr>
            <a:spLocks noChangeArrowheads="1"/>
          </p:cNvSpPr>
          <p:nvPr/>
        </p:nvSpPr>
        <p:spPr bwMode="auto">
          <a:xfrm>
            <a:off x="8217104" y="0"/>
            <a:ext cx="484585" cy="482204"/>
          </a:xfrm>
          <a:prstGeom prst="rect">
            <a:avLst/>
          </a:prstGeom>
          <a:solidFill>
            <a:schemeClr val="accent3">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16" name="Rectangle 12">
            <a:extLst>
              <a:ext uri="{FF2B5EF4-FFF2-40B4-BE49-F238E27FC236}">
                <a16:creationId xmlns:a16="http://schemas.microsoft.com/office/drawing/2014/main" id="{28BB28DE-80DB-4C36-8066-3C9B21C4BF36}"/>
              </a:ext>
            </a:extLst>
          </p:cNvPr>
          <p:cNvSpPr>
            <a:spLocks noChangeArrowheads="1"/>
          </p:cNvSpPr>
          <p:nvPr/>
        </p:nvSpPr>
        <p:spPr bwMode="auto">
          <a:xfrm>
            <a:off x="8659416" y="4197812"/>
            <a:ext cx="484585" cy="483394"/>
          </a:xfrm>
          <a:prstGeom prst="rect">
            <a:avLst/>
          </a:prstGeom>
          <a:solidFill>
            <a:schemeClr val="accent4">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17" name="Rectangle 9">
            <a:extLst>
              <a:ext uri="{FF2B5EF4-FFF2-40B4-BE49-F238E27FC236}">
                <a16:creationId xmlns:a16="http://schemas.microsoft.com/office/drawing/2014/main" id="{129947DC-9722-457C-8582-9782FA8D1C2F}"/>
              </a:ext>
            </a:extLst>
          </p:cNvPr>
          <p:cNvSpPr>
            <a:spLocks noChangeArrowheads="1"/>
          </p:cNvSpPr>
          <p:nvPr/>
        </p:nvSpPr>
        <p:spPr bwMode="auto">
          <a:xfrm>
            <a:off x="808095" y="0"/>
            <a:ext cx="483394" cy="482204"/>
          </a:xfrm>
          <a:prstGeom prst="rect">
            <a:avLst/>
          </a:prstGeom>
          <a:solidFill>
            <a:schemeClr val="accent1">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dirty="0"/>
          </a:p>
        </p:txBody>
      </p:sp>
      <p:grpSp>
        <p:nvGrpSpPr>
          <p:cNvPr id="51" name="Group 50">
            <a:extLst>
              <a:ext uri="{FF2B5EF4-FFF2-40B4-BE49-F238E27FC236}">
                <a16:creationId xmlns:a16="http://schemas.microsoft.com/office/drawing/2014/main" id="{459D4610-BA40-4D3D-857D-23C02AB35968}"/>
              </a:ext>
            </a:extLst>
          </p:cNvPr>
          <p:cNvGrpSpPr/>
          <p:nvPr/>
        </p:nvGrpSpPr>
        <p:grpSpPr>
          <a:xfrm>
            <a:off x="3137989" y="1720955"/>
            <a:ext cx="2868024" cy="2895600"/>
            <a:chOff x="3867711" y="1640114"/>
            <a:chExt cx="4456579" cy="4499429"/>
          </a:xfrm>
        </p:grpSpPr>
        <p:grpSp>
          <p:nvGrpSpPr>
            <p:cNvPr id="30" name="Group 29">
              <a:extLst>
                <a:ext uri="{FF2B5EF4-FFF2-40B4-BE49-F238E27FC236}">
                  <a16:creationId xmlns:a16="http://schemas.microsoft.com/office/drawing/2014/main" id="{2A38263A-FA5C-43D5-B3EC-BE1BFA982AC6}"/>
                </a:ext>
              </a:extLst>
            </p:cNvPr>
            <p:cNvGrpSpPr/>
            <p:nvPr/>
          </p:nvGrpSpPr>
          <p:grpSpPr>
            <a:xfrm>
              <a:off x="3867711" y="1640114"/>
              <a:ext cx="2645379" cy="2638237"/>
              <a:chOff x="3617913" y="914400"/>
              <a:chExt cx="2940050" cy="2932113"/>
            </a:xfrm>
          </p:grpSpPr>
          <p:sp>
            <p:nvSpPr>
              <p:cNvPr id="5" name="Freeform 5">
                <a:extLst>
                  <a:ext uri="{FF2B5EF4-FFF2-40B4-BE49-F238E27FC236}">
                    <a16:creationId xmlns:a16="http://schemas.microsoft.com/office/drawing/2014/main" id="{A8DC82BF-21F2-4579-8FD5-08EF8CB567CB}"/>
                  </a:ext>
                </a:extLst>
              </p:cNvPr>
              <p:cNvSpPr>
                <a:spLocks/>
              </p:cNvSpPr>
              <p:nvPr/>
            </p:nvSpPr>
            <p:spPr bwMode="auto">
              <a:xfrm>
                <a:off x="3617913" y="914400"/>
                <a:ext cx="2940050" cy="2500313"/>
              </a:xfrm>
              <a:custGeom>
                <a:avLst/>
                <a:gdLst>
                  <a:gd name="T0" fmla="*/ 1642 w 1852"/>
                  <a:gd name="T1" fmla="*/ 714 h 1575"/>
                  <a:gd name="T2" fmla="*/ 1560 w 1852"/>
                  <a:gd name="T3" fmla="*/ 633 h 1575"/>
                  <a:gd name="T4" fmla="*/ 926 w 1852"/>
                  <a:gd name="T5" fmla="*/ 0 h 1575"/>
                  <a:gd name="T6" fmla="*/ 0 w 1852"/>
                  <a:gd name="T7" fmla="*/ 924 h 1575"/>
                  <a:gd name="T8" fmla="*/ 651 w 1852"/>
                  <a:gd name="T9" fmla="*/ 1575 h 1575"/>
                  <a:gd name="T10" fmla="*/ 733 w 1852"/>
                  <a:gd name="T11" fmla="*/ 1494 h 1575"/>
                  <a:gd name="T12" fmla="*/ 162 w 1852"/>
                  <a:gd name="T13" fmla="*/ 924 h 1575"/>
                  <a:gd name="T14" fmla="*/ 926 w 1852"/>
                  <a:gd name="T15" fmla="*/ 163 h 1575"/>
                  <a:gd name="T16" fmla="*/ 1479 w 1852"/>
                  <a:gd name="T17" fmla="*/ 714 h 1575"/>
                  <a:gd name="T18" fmla="*/ 1560 w 1852"/>
                  <a:gd name="T19" fmla="*/ 796 h 1575"/>
                  <a:gd name="T20" fmla="*/ 1688 w 1852"/>
                  <a:gd name="T21" fmla="*/ 924 h 1575"/>
                  <a:gd name="T22" fmla="*/ 1560 w 1852"/>
                  <a:gd name="T23" fmla="*/ 1053 h 1575"/>
                  <a:gd name="T24" fmla="*/ 1642 w 1852"/>
                  <a:gd name="T25" fmla="*/ 1133 h 1575"/>
                  <a:gd name="T26" fmla="*/ 1852 w 1852"/>
                  <a:gd name="T27" fmla="*/ 924 h 1575"/>
                  <a:gd name="T28" fmla="*/ 1642 w 1852"/>
                  <a:gd name="T29" fmla="*/ 714 h 1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2" h="1575">
                    <a:moveTo>
                      <a:pt x="1642" y="714"/>
                    </a:moveTo>
                    <a:lnTo>
                      <a:pt x="1560" y="633"/>
                    </a:lnTo>
                    <a:lnTo>
                      <a:pt x="926" y="0"/>
                    </a:lnTo>
                    <a:lnTo>
                      <a:pt x="0" y="924"/>
                    </a:lnTo>
                    <a:lnTo>
                      <a:pt x="651" y="1575"/>
                    </a:lnTo>
                    <a:lnTo>
                      <a:pt x="733" y="1494"/>
                    </a:lnTo>
                    <a:lnTo>
                      <a:pt x="162" y="924"/>
                    </a:lnTo>
                    <a:lnTo>
                      <a:pt x="926" y="163"/>
                    </a:lnTo>
                    <a:lnTo>
                      <a:pt x="1479" y="714"/>
                    </a:lnTo>
                    <a:lnTo>
                      <a:pt x="1560" y="796"/>
                    </a:lnTo>
                    <a:lnTo>
                      <a:pt x="1688" y="924"/>
                    </a:lnTo>
                    <a:lnTo>
                      <a:pt x="1560" y="1053"/>
                    </a:lnTo>
                    <a:lnTo>
                      <a:pt x="1642" y="1133"/>
                    </a:lnTo>
                    <a:lnTo>
                      <a:pt x="1852" y="924"/>
                    </a:lnTo>
                    <a:lnTo>
                      <a:pt x="1642" y="714"/>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6" name="Freeform 6">
                <a:extLst>
                  <a:ext uri="{FF2B5EF4-FFF2-40B4-BE49-F238E27FC236}">
                    <a16:creationId xmlns:a16="http://schemas.microsoft.com/office/drawing/2014/main" id="{B88FE6FF-E470-4EDD-8A17-46D25652ABC8}"/>
                  </a:ext>
                </a:extLst>
              </p:cNvPr>
              <p:cNvSpPr>
                <a:spLocks/>
              </p:cNvSpPr>
              <p:nvPr/>
            </p:nvSpPr>
            <p:spPr bwMode="auto">
              <a:xfrm>
                <a:off x="4781551" y="2713038"/>
                <a:ext cx="1312863" cy="1133475"/>
              </a:xfrm>
              <a:custGeom>
                <a:avLst/>
                <a:gdLst>
                  <a:gd name="T0" fmla="*/ 384 w 827"/>
                  <a:gd name="T1" fmla="*/ 361 h 714"/>
                  <a:gd name="T2" fmla="*/ 304 w 827"/>
                  <a:gd name="T3" fmla="*/ 442 h 714"/>
                  <a:gd name="T4" fmla="*/ 193 w 827"/>
                  <a:gd name="T5" fmla="*/ 553 h 714"/>
                  <a:gd name="T6" fmla="*/ 81 w 827"/>
                  <a:gd name="T7" fmla="*/ 442 h 714"/>
                  <a:gd name="T8" fmla="*/ 0 w 827"/>
                  <a:gd name="T9" fmla="*/ 523 h 714"/>
                  <a:gd name="T10" fmla="*/ 193 w 827"/>
                  <a:gd name="T11" fmla="*/ 714 h 714"/>
                  <a:gd name="T12" fmla="*/ 384 w 827"/>
                  <a:gd name="T13" fmla="*/ 523 h 714"/>
                  <a:gd name="T14" fmla="*/ 466 w 827"/>
                  <a:gd name="T15" fmla="*/ 442 h 714"/>
                  <a:gd name="T16" fmla="*/ 827 w 827"/>
                  <a:gd name="T17" fmla="*/ 82 h 714"/>
                  <a:gd name="T18" fmla="*/ 746 w 827"/>
                  <a:gd name="T19" fmla="*/ 0 h 714"/>
                  <a:gd name="T20" fmla="*/ 384 w 827"/>
                  <a:gd name="T21" fmla="*/ 361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7" h="714">
                    <a:moveTo>
                      <a:pt x="384" y="361"/>
                    </a:moveTo>
                    <a:lnTo>
                      <a:pt x="304" y="442"/>
                    </a:lnTo>
                    <a:lnTo>
                      <a:pt x="193" y="553"/>
                    </a:lnTo>
                    <a:lnTo>
                      <a:pt x="81" y="442"/>
                    </a:lnTo>
                    <a:lnTo>
                      <a:pt x="0" y="523"/>
                    </a:lnTo>
                    <a:lnTo>
                      <a:pt x="193" y="714"/>
                    </a:lnTo>
                    <a:lnTo>
                      <a:pt x="384" y="523"/>
                    </a:lnTo>
                    <a:lnTo>
                      <a:pt x="466" y="442"/>
                    </a:lnTo>
                    <a:lnTo>
                      <a:pt x="827" y="82"/>
                    </a:lnTo>
                    <a:lnTo>
                      <a:pt x="746" y="0"/>
                    </a:lnTo>
                    <a:lnTo>
                      <a:pt x="384" y="361"/>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2" name="Group 1">
              <a:extLst>
                <a:ext uri="{FF2B5EF4-FFF2-40B4-BE49-F238E27FC236}">
                  <a16:creationId xmlns:a16="http://schemas.microsoft.com/office/drawing/2014/main" id="{1887834A-D52A-492D-ABAA-491A3C6C7B87}"/>
                </a:ext>
              </a:extLst>
            </p:cNvPr>
            <p:cNvGrpSpPr/>
            <p:nvPr/>
          </p:nvGrpSpPr>
          <p:grpSpPr>
            <a:xfrm>
              <a:off x="3867711" y="3501306"/>
              <a:ext cx="2645380" cy="2638237"/>
              <a:chOff x="3617913" y="2982913"/>
              <a:chExt cx="2940051" cy="2932113"/>
            </a:xfrm>
          </p:grpSpPr>
          <p:sp>
            <p:nvSpPr>
              <p:cNvPr id="7" name="Freeform 7">
                <a:extLst>
                  <a:ext uri="{FF2B5EF4-FFF2-40B4-BE49-F238E27FC236}">
                    <a16:creationId xmlns:a16="http://schemas.microsoft.com/office/drawing/2014/main" id="{DC50D6E1-6C01-4C52-BC19-74D40E99C0F0}"/>
                  </a:ext>
                </a:extLst>
              </p:cNvPr>
              <p:cNvSpPr>
                <a:spLocks/>
              </p:cNvSpPr>
              <p:nvPr/>
            </p:nvSpPr>
            <p:spPr bwMode="auto">
              <a:xfrm>
                <a:off x="5391151" y="3414713"/>
                <a:ext cx="1166813" cy="1366838"/>
              </a:xfrm>
              <a:custGeom>
                <a:avLst/>
                <a:gdLst>
                  <a:gd name="T0" fmla="*/ 525 w 735"/>
                  <a:gd name="T1" fmla="*/ 442 h 861"/>
                  <a:gd name="T2" fmla="*/ 443 w 735"/>
                  <a:gd name="T3" fmla="*/ 361 h 861"/>
                  <a:gd name="T4" fmla="*/ 82 w 735"/>
                  <a:gd name="T5" fmla="*/ 0 h 861"/>
                  <a:gd name="T6" fmla="*/ 0 w 735"/>
                  <a:gd name="T7" fmla="*/ 81 h 861"/>
                  <a:gd name="T8" fmla="*/ 362 w 735"/>
                  <a:gd name="T9" fmla="*/ 442 h 861"/>
                  <a:gd name="T10" fmla="*/ 443 w 735"/>
                  <a:gd name="T11" fmla="*/ 522 h 861"/>
                  <a:gd name="T12" fmla="*/ 571 w 735"/>
                  <a:gd name="T13" fmla="*/ 651 h 861"/>
                  <a:gd name="T14" fmla="*/ 443 w 735"/>
                  <a:gd name="T15" fmla="*/ 779 h 861"/>
                  <a:gd name="T16" fmla="*/ 525 w 735"/>
                  <a:gd name="T17" fmla="*/ 861 h 861"/>
                  <a:gd name="T18" fmla="*/ 735 w 735"/>
                  <a:gd name="T19" fmla="*/ 651 h 861"/>
                  <a:gd name="T20" fmla="*/ 525 w 735"/>
                  <a:gd name="T21" fmla="*/ 442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5" h="861">
                    <a:moveTo>
                      <a:pt x="525" y="442"/>
                    </a:moveTo>
                    <a:lnTo>
                      <a:pt x="443" y="361"/>
                    </a:lnTo>
                    <a:lnTo>
                      <a:pt x="82" y="0"/>
                    </a:lnTo>
                    <a:lnTo>
                      <a:pt x="0" y="81"/>
                    </a:lnTo>
                    <a:lnTo>
                      <a:pt x="362" y="442"/>
                    </a:lnTo>
                    <a:lnTo>
                      <a:pt x="443" y="522"/>
                    </a:lnTo>
                    <a:lnTo>
                      <a:pt x="571" y="651"/>
                    </a:lnTo>
                    <a:lnTo>
                      <a:pt x="443" y="779"/>
                    </a:lnTo>
                    <a:lnTo>
                      <a:pt x="525" y="861"/>
                    </a:lnTo>
                    <a:lnTo>
                      <a:pt x="735" y="651"/>
                    </a:lnTo>
                    <a:lnTo>
                      <a:pt x="525" y="442"/>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8" name="Freeform 8">
                <a:extLst>
                  <a:ext uri="{FF2B5EF4-FFF2-40B4-BE49-F238E27FC236}">
                    <a16:creationId xmlns:a16="http://schemas.microsoft.com/office/drawing/2014/main" id="{A1BA5666-F9FD-471E-87AC-F6B5A14C2AF0}"/>
                  </a:ext>
                </a:extLst>
              </p:cNvPr>
              <p:cNvSpPr>
                <a:spLocks/>
              </p:cNvSpPr>
              <p:nvPr/>
            </p:nvSpPr>
            <p:spPr bwMode="auto">
              <a:xfrm>
                <a:off x="3617913" y="2982913"/>
                <a:ext cx="2476500" cy="2932113"/>
              </a:xfrm>
              <a:custGeom>
                <a:avLst/>
                <a:gdLst>
                  <a:gd name="T0" fmla="*/ 926 w 1560"/>
                  <a:gd name="T1" fmla="*/ 1684 h 1847"/>
                  <a:gd name="T2" fmla="*/ 162 w 1560"/>
                  <a:gd name="T3" fmla="*/ 923 h 1847"/>
                  <a:gd name="T4" fmla="*/ 733 w 1560"/>
                  <a:gd name="T5" fmla="*/ 353 h 1847"/>
                  <a:gd name="T6" fmla="*/ 814 w 1560"/>
                  <a:gd name="T7" fmla="*/ 272 h 1847"/>
                  <a:gd name="T8" fmla="*/ 926 w 1560"/>
                  <a:gd name="T9" fmla="*/ 161 h 1847"/>
                  <a:gd name="T10" fmla="*/ 1037 w 1560"/>
                  <a:gd name="T11" fmla="*/ 272 h 1847"/>
                  <a:gd name="T12" fmla="*/ 1117 w 1560"/>
                  <a:gd name="T13" fmla="*/ 191 h 1847"/>
                  <a:gd name="T14" fmla="*/ 926 w 1560"/>
                  <a:gd name="T15" fmla="*/ 0 h 1847"/>
                  <a:gd name="T16" fmla="*/ 733 w 1560"/>
                  <a:gd name="T17" fmla="*/ 191 h 1847"/>
                  <a:gd name="T18" fmla="*/ 651 w 1560"/>
                  <a:gd name="T19" fmla="*/ 272 h 1847"/>
                  <a:gd name="T20" fmla="*/ 0 w 1560"/>
                  <a:gd name="T21" fmla="*/ 923 h 1847"/>
                  <a:gd name="T22" fmla="*/ 926 w 1560"/>
                  <a:gd name="T23" fmla="*/ 1847 h 1847"/>
                  <a:gd name="T24" fmla="*/ 1560 w 1560"/>
                  <a:gd name="T25" fmla="*/ 1214 h 1847"/>
                  <a:gd name="T26" fmla="*/ 1479 w 1560"/>
                  <a:gd name="T27" fmla="*/ 1133 h 1847"/>
                  <a:gd name="T28" fmla="*/ 926 w 1560"/>
                  <a:gd name="T29" fmla="*/ 1684 h 1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0" h="1847">
                    <a:moveTo>
                      <a:pt x="926" y="1684"/>
                    </a:moveTo>
                    <a:lnTo>
                      <a:pt x="162" y="923"/>
                    </a:lnTo>
                    <a:lnTo>
                      <a:pt x="733" y="353"/>
                    </a:lnTo>
                    <a:lnTo>
                      <a:pt x="814" y="272"/>
                    </a:lnTo>
                    <a:lnTo>
                      <a:pt x="926" y="161"/>
                    </a:lnTo>
                    <a:lnTo>
                      <a:pt x="1037" y="272"/>
                    </a:lnTo>
                    <a:lnTo>
                      <a:pt x="1117" y="191"/>
                    </a:lnTo>
                    <a:lnTo>
                      <a:pt x="926" y="0"/>
                    </a:lnTo>
                    <a:lnTo>
                      <a:pt x="733" y="191"/>
                    </a:lnTo>
                    <a:lnTo>
                      <a:pt x="651" y="272"/>
                    </a:lnTo>
                    <a:lnTo>
                      <a:pt x="0" y="923"/>
                    </a:lnTo>
                    <a:lnTo>
                      <a:pt x="926" y="1847"/>
                    </a:lnTo>
                    <a:lnTo>
                      <a:pt x="1560" y="1214"/>
                    </a:lnTo>
                    <a:lnTo>
                      <a:pt x="1479" y="1133"/>
                    </a:lnTo>
                    <a:lnTo>
                      <a:pt x="926" y="1684"/>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4" name="Group 3">
              <a:extLst>
                <a:ext uri="{FF2B5EF4-FFF2-40B4-BE49-F238E27FC236}">
                  <a16:creationId xmlns:a16="http://schemas.microsoft.com/office/drawing/2014/main" id="{FD4A51ED-F152-4B0B-ABBA-C0244088D1BC}"/>
                </a:ext>
              </a:extLst>
            </p:cNvPr>
            <p:cNvGrpSpPr/>
            <p:nvPr/>
          </p:nvGrpSpPr>
          <p:grpSpPr>
            <a:xfrm>
              <a:off x="5680339" y="1640114"/>
              <a:ext cx="2643950" cy="2638237"/>
              <a:chOff x="5632451" y="914400"/>
              <a:chExt cx="2938462" cy="2932113"/>
            </a:xfrm>
          </p:grpSpPr>
          <p:sp>
            <p:nvSpPr>
              <p:cNvPr id="9" name="Freeform 9">
                <a:extLst>
                  <a:ext uri="{FF2B5EF4-FFF2-40B4-BE49-F238E27FC236}">
                    <a16:creationId xmlns:a16="http://schemas.microsoft.com/office/drawing/2014/main" id="{B6943C15-6BB1-42D8-8EED-3798A0A5FE83}"/>
                  </a:ext>
                </a:extLst>
              </p:cNvPr>
              <p:cNvSpPr>
                <a:spLocks/>
              </p:cNvSpPr>
              <p:nvPr/>
            </p:nvSpPr>
            <p:spPr bwMode="auto">
              <a:xfrm>
                <a:off x="6094413" y="914400"/>
                <a:ext cx="2476500" cy="2500313"/>
              </a:xfrm>
              <a:custGeom>
                <a:avLst/>
                <a:gdLst>
                  <a:gd name="T0" fmla="*/ 635 w 1560"/>
                  <a:gd name="T1" fmla="*/ 0 h 1575"/>
                  <a:gd name="T2" fmla="*/ 0 w 1560"/>
                  <a:gd name="T3" fmla="*/ 633 h 1575"/>
                  <a:gd name="T4" fmla="*/ 82 w 1560"/>
                  <a:gd name="T5" fmla="*/ 714 h 1575"/>
                  <a:gd name="T6" fmla="*/ 635 w 1560"/>
                  <a:gd name="T7" fmla="*/ 163 h 1575"/>
                  <a:gd name="T8" fmla="*/ 1399 w 1560"/>
                  <a:gd name="T9" fmla="*/ 924 h 1575"/>
                  <a:gd name="T10" fmla="*/ 828 w 1560"/>
                  <a:gd name="T11" fmla="*/ 1494 h 1575"/>
                  <a:gd name="T12" fmla="*/ 909 w 1560"/>
                  <a:gd name="T13" fmla="*/ 1575 h 1575"/>
                  <a:gd name="T14" fmla="*/ 1560 w 1560"/>
                  <a:gd name="T15" fmla="*/ 924 h 1575"/>
                  <a:gd name="T16" fmla="*/ 635 w 1560"/>
                  <a:gd name="T17" fmla="*/ 0 h 1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0" h="1575">
                    <a:moveTo>
                      <a:pt x="635" y="0"/>
                    </a:moveTo>
                    <a:lnTo>
                      <a:pt x="0" y="633"/>
                    </a:lnTo>
                    <a:lnTo>
                      <a:pt x="82" y="714"/>
                    </a:lnTo>
                    <a:lnTo>
                      <a:pt x="635" y="163"/>
                    </a:lnTo>
                    <a:lnTo>
                      <a:pt x="1399" y="924"/>
                    </a:lnTo>
                    <a:lnTo>
                      <a:pt x="828" y="1494"/>
                    </a:lnTo>
                    <a:lnTo>
                      <a:pt x="909" y="1575"/>
                    </a:lnTo>
                    <a:lnTo>
                      <a:pt x="1560" y="924"/>
                    </a:lnTo>
                    <a:lnTo>
                      <a:pt x="635" y="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10" name="Freeform 10">
                <a:extLst>
                  <a:ext uri="{FF2B5EF4-FFF2-40B4-BE49-F238E27FC236}">
                    <a16:creationId xmlns:a16="http://schemas.microsoft.com/office/drawing/2014/main" id="{B2E97D6D-D117-4E18-A32D-6E5C6CC18619}"/>
                  </a:ext>
                </a:extLst>
              </p:cNvPr>
              <p:cNvSpPr>
                <a:spLocks/>
              </p:cNvSpPr>
              <p:nvPr/>
            </p:nvSpPr>
            <p:spPr bwMode="auto">
              <a:xfrm>
                <a:off x="5632451" y="2047875"/>
                <a:ext cx="1776413" cy="1798638"/>
              </a:xfrm>
              <a:custGeom>
                <a:avLst/>
                <a:gdLst>
                  <a:gd name="T0" fmla="*/ 926 w 1119"/>
                  <a:gd name="T1" fmla="*/ 972 h 1133"/>
                  <a:gd name="T2" fmla="*/ 814 w 1119"/>
                  <a:gd name="T3" fmla="*/ 861 h 1133"/>
                  <a:gd name="T4" fmla="*/ 734 w 1119"/>
                  <a:gd name="T5" fmla="*/ 780 h 1133"/>
                  <a:gd name="T6" fmla="*/ 373 w 1119"/>
                  <a:gd name="T7" fmla="*/ 419 h 1133"/>
                  <a:gd name="T8" fmla="*/ 291 w 1119"/>
                  <a:gd name="T9" fmla="*/ 339 h 1133"/>
                  <a:gd name="T10" fmla="*/ 163 w 1119"/>
                  <a:gd name="T11" fmla="*/ 210 h 1133"/>
                  <a:gd name="T12" fmla="*/ 291 w 1119"/>
                  <a:gd name="T13" fmla="*/ 82 h 1133"/>
                  <a:gd name="T14" fmla="*/ 210 w 1119"/>
                  <a:gd name="T15" fmla="*/ 0 h 1133"/>
                  <a:gd name="T16" fmla="*/ 0 w 1119"/>
                  <a:gd name="T17" fmla="*/ 210 h 1133"/>
                  <a:gd name="T18" fmla="*/ 210 w 1119"/>
                  <a:gd name="T19" fmla="*/ 419 h 1133"/>
                  <a:gd name="T20" fmla="*/ 291 w 1119"/>
                  <a:gd name="T21" fmla="*/ 501 h 1133"/>
                  <a:gd name="T22" fmla="*/ 652 w 1119"/>
                  <a:gd name="T23" fmla="*/ 861 h 1133"/>
                  <a:gd name="T24" fmla="*/ 734 w 1119"/>
                  <a:gd name="T25" fmla="*/ 942 h 1133"/>
                  <a:gd name="T26" fmla="*/ 926 w 1119"/>
                  <a:gd name="T27" fmla="*/ 1133 h 1133"/>
                  <a:gd name="T28" fmla="*/ 1119 w 1119"/>
                  <a:gd name="T29" fmla="*/ 942 h 1133"/>
                  <a:gd name="T30" fmla="*/ 1037 w 1119"/>
                  <a:gd name="T31" fmla="*/ 861 h 1133"/>
                  <a:gd name="T32" fmla="*/ 926 w 1119"/>
                  <a:gd name="T33" fmla="*/ 97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9" h="1133">
                    <a:moveTo>
                      <a:pt x="926" y="972"/>
                    </a:moveTo>
                    <a:lnTo>
                      <a:pt x="814" y="861"/>
                    </a:lnTo>
                    <a:lnTo>
                      <a:pt x="734" y="780"/>
                    </a:lnTo>
                    <a:lnTo>
                      <a:pt x="373" y="419"/>
                    </a:lnTo>
                    <a:lnTo>
                      <a:pt x="291" y="339"/>
                    </a:lnTo>
                    <a:lnTo>
                      <a:pt x="163" y="210"/>
                    </a:lnTo>
                    <a:lnTo>
                      <a:pt x="291" y="82"/>
                    </a:lnTo>
                    <a:lnTo>
                      <a:pt x="210" y="0"/>
                    </a:lnTo>
                    <a:lnTo>
                      <a:pt x="0" y="210"/>
                    </a:lnTo>
                    <a:lnTo>
                      <a:pt x="210" y="419"/>
                    </a:lnTo>
                    <a:lnTo>
                      <a:pt x="291" y="501"/>
                    </a:lnTo>
                    <a:lnTo>
                      <a:pt x="652" y="861"/>
                    </a:lnTo>
                    <a:lnTo>
                      <a:pt x="734" y="942"/>
                    </a:lnTo>
                    <a:lnTo>
                      <a:pt x="926" y="1133"/>
                    </a:lnTo>
                    <a:lnTo>
                      <a:pt x="1119" y="942"/>
                    </a:lnTo>
                    <a:lnTo>
                      <a:pt x="1037" y="861"/>
                    </a:lnTo>
                    <a:lnTo>
                      <a:pt x="926" y="972"/>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3" name="Group 2">
              <a:extLst>
                <a:ext uri="{FF2B5EF4-FFF2-40B4-BE49-F238E27FC236}">
                  <a16:creationId xmlns:a16="http://schemas.microsoft.com/office/drawing/2014/main" id="{8EC1B26D-7C37-4F7B-95BE-46378CEB3042}"/>
                </a:ext>
              </a:extLst>
            </p:cNvPr>
            <p:cNvGrpSpPr/>
            <p:nvPr/>
          </p:nvGrpSpPr>
          <p:grpSpPr>
            <a:xfrm>
              <a:off x="5680339" y="3501306"/>
              <a:ext cx="2643951" cy="2638237"/>
              <a:chOff x="5632451" y="2982913"/>
              <a:chExt cx="2938463" cy="2932113"/>
            </a:xfrm>
          </p:grpSpPr>
          <p:sp>
            <p:nvSpPr>
              <p:cNvPr id="11" name="Freeform 11">
                <a:extLst>
                  <a:ext uri="{FF2B5EF4-FFF2-40B4-BE49-F238E27FC236}">
                    <a16:creationId xmlns:a16="http://schemas.microsoft.com/office/drawing/2014/main" id="{4F7AC086-803B-4782-97BB-FD41B8BE429E}"/>
                  </a:ext>
                </a:extLst>
              </p:cNvPr>
              <p:cNvSpPr>
                <a:spLocks/>
              </p:cNvSpPr>
              <p:nvPr/>
            </p:nvSpPr>
            <p:spPr bwMode="auto">
              <a:xfrm>
                <a:off x="6094413" y="3414713"/>
                <a:ext cx="703263" cy="701675"/>
              </a:xfrm>
              <a:custGeom>
                <a:avLst/>
                <a:gdLst>
                  <a:gd name="T0" fmla="*/ 443 w 443"/>
                  <a:gd name="T1" fmla="*/ 81 h 442"/>
                  <a:gd name="T2" fmla="*/ 361 w 443"/>
                  <a:gd name="T3" fmla="*/ 0 h 442"/>
                  <a:gd name="T4" fmla="*/ 0 w 443"/>
                  <a:gd name="T5" fmla="*/ 361 h 442"/>
                  <a:gd name="T6" fmla="*/ 82 w 443"/>
                  <a:gd name="T7" fmla="*/ 442 h 442"/>
                  <a:gd name="T8" fmla="*/ 443 w 443"/>
                  <a:gd name="T9" fmla="*/ 81 h 442"/>
                </a:gdLst>
                <a:ahLst/>
                <a:cxnLst>
                  <a:cxn ang="0">
                    <a:pos x="T0" y="T1"/>
                  </a:cxn>
                  <a:cxn ang="0">
                    <a:pos x="T2" y="T3"/>
                  </a:cxn>
                  <a:cxn ang="0">
                    <a:pos x="T4" y="T5"/>
                  </a:cxn>
                  <a:cxn ang="0">
                    <a:pos x="T6" y="T7"/>
                  </a:cxn>
                  <a:cxn ang="0">
                    <a:pos x="T8" y="T9"/>
                  </a:cxn>
                </a:cxnLst>
                <a:rect l="0" t="0" r="r" b="b"/>
                <a:pathLst>
                  <a:path w="443" h="442">
                    <a:moveTo>
                      <a:pt x="443" y="81"/>
                    </a:moveTo>
                    <a:lnTo>
                      <a:pt x="361" y="0"/>
                    </a:lnTo>
                    <a:lnTo>
                      <a:pt x="0" y="361"/>
                    </a:lnTo>
                    <a:lnTo>
                      <a:pt x="82" y="442"/>
                    </a:lnTo>
                    <a:lnTo>
                      <a:pt x="443" y="81"/>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2" name="Freeform 12">
                <a:extLst>
                  <a:ext uri="{FF2B5EF4-FFF2-40B4-BE49-F238E27FC236}">
                    <a16:creationId xmlns:a16="http://schemas.microsoft.com/office/drawing/2014/main" id="{D7FB04EB-72E6-4CA8-8754-27045984ED7B}"/>
                  </a:ext>
                </a:extLst>
              </p:cNvPr>
              <p:cNvSpPr>
                <a:spLocks/>
              </p:cNvSpPr>
              <p:nvPr/>
            </p:nvSpPr>
            <p:spPr bwMode="auto">
              <a:xfrm>
                <a:off x="5632451" y="2982913"/>
                <a:ext cx="2938463" cy="2932113"/>
              </a:xfrm>
              <a:custGeom>
                <a:avLst/>
                <a:gdLst>
                  <a:gd name="T0" fmla="*/ 1200 w 1851"/>
                  <a:gd name="T1" fmla="*/ 272 h 1847"/>
                  <a:gd name="T2" fmla="*/ 1119 w 1851"/>
                  <a:gd name="T3" fmla="*/ 191 h 1847"/>
                  <a:gd name="T4" fmla="*/ 926 w 1851"/>
                  <a:gd name="T5" fmla="*/ 0 h 1847"/>
                  <a:gd name="T6" fmla="*/ 734 w 1851"/>
                  <a:gd name="T7" fmla="*/ 191 h 1847"/>
                  <a:gd name="T8" fmla="*/ 814 w 1851"/>
                  <a:gd name="T9" fmla="*/ 272 h 1847"/>
                  <a:gd name="T10" fmla="*/ 926 w 1851"/>
                  <a:gd name="T11" fmla="*/ 161 h 1847"/>
                  <a:gd name="T12" fmla="*/ 1037 w 1851"/>
                  <a:gd name="T13" fmla="*/ 272 h 1847"/>
                  <a:gd name="T14" fmla="*/ 1119 w 1851"/>
                  <a:gd name="T15" fmla="*/ 353 h 1847"/>
                  <a:gd name="T16" fmla="*/ 1690 w 1851"/>
                  <a:gd name="T17" fmla="*/ 923 h 1847"/>
                  <a:gd name="T18" fmla="*/ 926 w 1851"/>
                  <a:gd name="T19" fmla="*/ 1684 h 1847"/>
                  <a:gd name="T20" fmla="*/ 373 w 1851"/>
                  <a:gd name="T21" fmla="*/ 1133 h 1847"/>
                  <a:gd name="T22" fmla="*/ 291 w 1851"/>
                  <a:gd name="T23" fmla="*/ 1051 h 1847"/>
                  <a:gd name="T24" fmla="*/ 163 w 1851"/>
                  <a:gd name="T25" fmla="*/ 923 h 1847"/>
                  <a:gd name="T26" fmla="*/ 291 w 1851"/>
                  <a:gd name="T27" fmla="*/ 794 h 1847"/>
                  <a:gd name="T28" fmla="*/ 210 w 1851"/>
                  <a:gd name="T29" fmla="*/ 714 h 1847"/>
                  <a:gd name="T30" fmla="*/ 0 w 1851"/>
                  <a:gd name="T31" fmla="*/ 923 h 1847"/>
                  <a:gd name="T32" fmla="*/ 210 w 1851"/>
                  <a:gd name="T33" fmla="*/ 1133 h 1847"/>
                  <a:gd name="T34" fmla="*/ 291 w 1851"/>
                  <a:gd name="T35" fmla="*/ 1214 h 1847"/>
                  <a:gd name="T36" fmla="*/ 926 w 1851"/>
                  <a:gd name="T37" fmla="*/ 1847 h 1847"/>
                  <a:gd name="T38" fmla="*/ 1851 w 1851"/>
                  <a:gd name="T39" fmla="*/ 923 h 1847"/>
                  <a:gd name="T40" fmla="*/ 1200 w 1851"/>
                  <a:gd name="T41" fmla="*/ 272 h 1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51" h="1847">
                    <a:moveTo>
                      <a:pt x="1200" y="272"/>
                    </a:moveTo>
                    <a:lnTo>
                      <a:pt x="1119" y="191"/>
                    </a:lnTo>
                    <a:lnTo>
                      <a:pt x="926" y="0"/>
                    </a:lnTo>
                    <a:lnTo>
                      <a:pt x="734" y="191"/>
                    </a:lnTo>
                    <a:lnTo>
                      <a:pt x="814" y="272"/>
                    </a:lnTo>
                    <a:lnTo>
                      <a:pt x="926" y="161"/>
                    </a:lnTo>
                    <a:lnTo>
                      <a:pt x="1037" y="272"/>
                    </a:lnTo>
                    <a:lnTo>
                      <a:pt x="1119" y="353"/>
                    </a:lnTo>
                    <a:lnTo>
                      <a:pt x="1690" y="923"/>
                    </a:lnTo>
                    <a:lnTo>
                      <a:pt x="926" y="1684"/>
                    </a:lnTo>
                    <a:lnTo>
                      <a:pt x="373" y="1133"/>
                    </a:lnTo>
                    <a:lnTo>
                      <a:pt x="291" y="1051"/>
                    </a:lnTo>
                    <a:lnTo>
                      <a:pt x="163" y="923"/>
                    </a:lnTo>
                    <a:lnTo>
                      <a:pt x="291" y="794"/>
                    </a:lnTo>
                    <a:lnTo>
                      <a:pt x="210" y="714"/>
                    </a:lnTo>
                    <a:lnTo>
                      <a:pt x="0" y="923"/>
                    </a:lnTo>
                    <a:lnTo>
                      <a:pt x="210" y="1133"/>
                    </a:lnTo>
                    <a:lnTo>
                      <a:pt x="291" y="1214"/>
                    </a:lnTo>
                    <a:lnTo>
                      <a:pt x="926" y="1847"/>
                    </a:lnTo>
                    <a:lnTo>
                      <a:pt x="1851" y="923"/>
                    </a:lnTo>
                    <a:lnTo>
                      <a:pt x="1200" y="272"/>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18" name="Group 17">
              <a:extLst>
                <a:ext uri="{FF2B5EF4-FFF2-40B4-BE49-F238E27FC236}">
                  <a16:creationId xmlns:a16="http://schemas.microsoft.com/office/drawing/2014/main" id="{84A17B75-7CB0-474D-B65E-04856434647E}"/>
                </a:ext>
              </a:extLst>
            </p:cNvPr>
            <p:cNvGrpSpPr/>
            <p:nvPr/>
          </p:nvGrpSpPr>
          <p:grpSpPr>
            <a:xfrm>
              <a:off x="4824006" y="2471510"/>
              <a:ext cx="730839" cy="730839"/>
              <a:chOff x="1430666" y="2683926"/>
              <a:chExt cx="866118" cy="866118"/>
            </a:xfrm>
          </p:grpSpPr>
          <p:sp>
            <p:nvSpPr>
              <p:cNvPr id="19" name="Oval 7">
                <a:extLst>
                  <a:ext uri="{FF2B5EF4-FFF2-40B4-BE49-F238E27FC236}">
                    <a16:creationId xmlns:a16="http://schemas.microsoft.com/office/drawing/2014/main" id="{BC7F0AB3-0710-400C-98DD-294B86F9C2CA}"/>
                  </a:ext>
                </a:extLst>
              </p:cNvPr>
              <p:cNvSpPr>
                <a:spLocks noChangeArrowheads="1"/>
              </p:cNvSpPr>
              <p:nvPr/>
            </p:nvSpPr>
            <p:spPr bwMode="auto">
              <a:xfrm>
                <a:off x="1430666" y="2683926"/>
                <a:ext cx="866118"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20" name="Freeform 6">
                <a:extLst>
                  <a:ext uri="{FF2B5EF4-FFF2-40B4-BE49-F238E27FC236}">
                    <a16:creationId xmlns:a16="http://schemas.microsoft.com/office/drawing/2014/main" id="{DD933C1D-8990-4BCC-A922-54312C4525CD}"/>
                  </a:ext>
                </a:extLst>
              </p:cNvPr>
              <p:cNvSpPr>
                <a:spLocks/>
              </p:cNvSpPr>
              <p:nvPr/>
            </p:nvSpPr>
            <p:spPr bwMode="auto">
              <a:xfrm>
                <a:off x="1725141" y="2909852"/>
                <a:ext cx="277168" cy="414266"/>
              </a:xfrm>
              <a:custGeom>
                <a:avLst/>
                <a:gdLst>
                  <a:gd name="T0" fmla="*/ 18 w 270"/>
                  <a:gd name="T1" fmla="*/ 307 h 405"/>
                  <a:gd name="T2" fmla="*/ 117 w 270"/>
                  <a:gd name="T3" fmla="*/ 332 h 405"/>
                  <a:gd name="T4" fmla="*/ 179 w 270"/>
                  <a:gd name="T5" fmla="*/ 289 h 405"/>
                  <a:gd name="T6" fmla="*/ 113 w 270"/>
                  <a:gd name="T7" fmla="*/ 234 h 405"/>
                  <a:gd name="T8" fmla="*/ 5 w 270"/>
                  <a:gd name="T9" fmla="*/ 118 h 405"/>
                  <a:gd name="T10" fmla="*/ 154 w 270"/>
                  <a:gd name="T11" fmla="*/ 0 h 405"/>
                  <a:gd name="T12" fmla="*/ 254 w 270"/>
                  <a:gd name="T13" fmla="*/ 20 h 405"/>
                  <a:gd name="T14" fmla="*/ 234 w 270"/>
                  <a:gd name="T15" fmla="*/ 91 h 405"/>
                  <a:gd name="T16" fmla="*/ 152 w 270"/>
                  <a:gd name="T17" fmla="*/ 73 h 405"/>
                  <a:gd name="T18" fmla="*/ 95 w 270"/>
                  <a:gd name="T19" fmla="*/ 110 h 405"/>
                  <a:gd name="T20" fmla="*/ 168 w 270"/>
                  <a:gd name="T21" fmla="*/ 166 h 405"/>
                  <a:gd name="T22" fmla="*/ 270 w 270"/>
                  <a:gd name="T23" fmla="*/ 283 h 405"/>
                  <a:gd name="T24" fmla="*/ 111 w 270"/>
                  <a:gd name="T25" fmla="*/ 405 h 405"/>
                  <a:gd name="T26" fmla="*/ 0 w 270"/>
                  <a:gd name="T27" fmla="*/ 381 h 405"/>
                  <a:gd name="T28" fmla="*/ 18 w 270"/>
                  <a:gd name="T29" fmla="*/ 307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405">
                    <a:moveTo>
                      <a:pt x="18" y="307"/>
                    </a:moveTo>
                    <a:cubicBezTo>
                      <a:pt x="42" y="320"/>
                      <a:pt x="79" y="332"/>
                      <a:pt x="117" y="332"/>
                    </a:cubicBezTo>
                    <a:cubicBezTo>
                      <a:pt x="157" y="332"/>
                      <a:pt x="179" y="315"/>
                      <a:pt x="179" y="289"/>
                    </a:cubicBezTo>
                    <a:cubicBezTo>
                      <a:pt x="179" y="265"/>
                      <a:pt x="160" y="251"/>
                      <a:pt x="113" y="234"/>
                    </a:cubicBezTo>
                    <a:cubicBezTo>
                      <a:pt x="48" y="211"/>
                      <a:pt x="5" y="175"/>
                      <a:pt x="5" y="118"/>
                    </a:cubicBezTo>
                    <a:cubicBezTo>
                      <a:pt x="5" y="51"/>
                      <a:pt x="61" y="0"/>
                      <a:pt x="154" y="0"/>
                    </a:cubicBezTo>
                    <a:cubicBezTo>
                      <a:pt x="198" y="0"/>
                      <a:pt x="231" y="9"/>
                      <a:pt x="254" y="20"/>
                    </a:cubicBezTo>
                    <a:cubicBezTo>
                      <a:pt x="234" y="91"/>
                      <a:pt x="234" y="91"/>
                      <a:pt x="234" y="91"/>
                    </a:cubicBezTo>
                    <a:cubicBezTo>
                      <a:pt x="219" y="84"/>
                      <a:pt x="191" y="73"/>
                      <a:pt x="152" y="73"/>
                    </a:cubicBezTo>
                    <a:cubicBezTo>
                      <a:pt x="114" y="73"/>
                      <a:pt x="95" y="90"/>
                      <a:pt x="95" y="110"/>
                    </a:cubicBezTo>
                    <a:cubicBezTo>
                      <a:pt x="95" y="136"/>
                      <a:pt x="117" y="147"/>
                      <a:pt x="168" y="166"/>
                    </a:cubicBezTo>
                    <a:cubicBezTo>
                      <a:pt x="237" y="191"/>
                      <a:pt x="270" y="228"/>
                      <a:pt x="270" y="283"/>
                    </a:cubicBezTo>
                    <a:cubicBezTo>
                      <a:pt x="270" y="349"/>
                      <a:pt x="219" y="405"/>
                      <a:pt x="111" y="405"/>
                    </a:cubicBezTo>
                    <a:cubicBezTo>
                      <a:pt x="67" y="405"/>
                      <a:pt x="22" y="393"/>
                      <a:pt x="0" y="381"/>
                    </a:cubicBezTo>
                    <a:lnTo>
                      <a:pt x="18" y="307"/>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21" name="Group 20">
              <a:extLst>
                <a:ext uri="{FF2B5EF4-FFF2-40B4-BE49-F238E27FC236}">
                  <a16:creationId xmlns:a16="http://schemas.microsoft.com/office/drawing/2014/main" id="{EADC4D91-B8B3-438A-A680-76274A3FB7A3}"/>
                </a:ext>
              </a:extLst>
            </p:cNvPr>
            <p:cNvGrpSpPr/>
            <p:nvPr/>
          </p:nvGrpSpPr>
          <p:grpSpPr>
            <a:xfrm>
              <a:off x="6636180" y="2471510"/>
              <a:ext cx="730839" cy="730839"/>
              <a:chOff x="4388179" y="2683926"/>
              <a:chExt cx="866118" cy="866118"/>
            </a:xfrm>
          </p:grpSpPr>
          <p:sp>
            <p:nvSpPr>
              <p:cNvPr id="22" name="Oval 10">
                <a:extLst>
                  <a:ext uri="{FF2B5EF4-FFF2-40B4-BE49-F238E27FC236}">
                    <a16:creationId xmlns:a16="http://schemas.microsoft.com/office/drawing/2014/main" id="{6FF011E8-93C5-486D-96A4-BEC9064C7727}"/>
                  </a:ext>
                </a:extLst>
              </p:cNvPr>
              <p:cNvSpPr>
                <a:spLocks noChangeArrowheads="1"/>
              </p:cNvSpPr>
              <p:nvPr/>
            </p:nvSpPr>
            <p:spPr bwMode="auto">
              <a:xfrm>
                <a:off x="4388179" y="2683926"/>
                <a:ext cx="866118"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23" name="Freeform 8">
                <a:extLst>
                  <a:ext uri="{FF2B5EF4-FFF2-40B4-BE49-F238E27FC236}">
                    <a16:creationId xmlns:a16="http://schemas.microsoft.com/office/drawing/2014/main" id="{D70B6F09-49C6-4B3B-BCE8-A17BC22DBAE2}"/>
                  </a:ext>
                </a:extLst>
              </p:cNvPr>
              <p:cNvSpPr>
                <a:spLocks/>
              </p:cNvSpPr>
              <p:nvPr/>
            </p:nvSpPr>
            <p:spPr bwMode="auto">
              <a:xfrm>
                <a:off x="4564549" y="2924757"/>
                <a:ext cx="513378" cy="401208"/>
              </a:xfrm>
              <a:custGeom>
                <a:avLst/>
                <a:gdLst>
                  <a:gd name="T0" fmla="*/ 94 w 501"/>
                  <a:gd name="T1" fmla="*/ 392 h 392"/>
                  <a:gd name="T2" fmla="*/ 0 w 501"/>
                  <a:gd name="T3" fmla="*/ 0 h 392"/>
                  <a:gd name="T4" fmla="*/ 95 w 501"/>
                  <a:gd name="T5" fmla="*/ 0 h 392"/>
                  <a:gd name="T6" fmla="*/ 125 w 501"/>
                  <a:gd name="T7" fmla="*/ 162 h 392"/>
                  <a:gd name="T8" fmla="*/ 148 w 501"/>
                  <a:gd name="T9" fmla="*/ 299 h 392"/>
                  <a:gd name="T10" fmla="*/ 149 w 501"/>
                  <a:gd name="T11" fmla="*/ 299 h 392"/>
                  <a:gd name="T12" fmla="*/ 175 w 501"/>
                  <a:gd name="T13" fmla="*/ 161 h 392"/>
                  <a:gd name="T14" fmla="*/ 208 w 501"/>
                  <a:gd name="T15" fmla="*/ 0 h 392"/>
                  <a:gd name="T16" fmla="*/ 303 w 501"/>
                  <a:gd name="T17" fmla="*/ 0 h 392"/>
                  <a:gd name="T18" fmla="*/ 334 w 501"/>
                  <a:gd name="T19" fmla="*/ 165 h 392"/>
                  <a:gd name="T20" fmla="*/ 355 w 501"/>
                  <a:gd name="T21" fmla="*/ 297 h 392"/>
                  <a:gd name="T22" fmla="*/ 356 w 501"/>
                  <a:gd name="T23" fmla="*/ 297 h 392"/>
                  <a:gd name="T24" fmla="*/ 379 w 501"/>
                  <a:gd name="T25" fmla="*/ 161 h 392"/>
                  <a:gd name="T26" fmla="*/ 411 w 501"/>
                  <a:gd name="T27" fmla="*/ 0 h 392"/>
                  <a:gd name="T28" fmla="*/ 501 w 501"/>
                  <a:gd name="T29" fmla="*/ 0 h 392"/>
                  <a:gd name="T30" fmla="*/ 400 w 501"/>
                  <a:gd name="T31" fmla="*/ 392 h 392"/>
                  <a:gd name="T32" fmla="*/ 304 w 501"/>
                  <a:gd name="T33" fmla="*/ 392 h 392"/>
                  <a:gd name="T34" fmla="*/ 271 w 501"/>
                  <a:gd name="T35" fmla="*/ 223 h 392"/>
                  <a:gd name="T36" fmla="*/ 252 w 501"/>
                  <a:gd name="T37" fmla="*/ 102 h 392"/>
                  <a:gd name="T38" fmla="*/ 251 w 501"/>
                  <a:gd name="T39" fmla="*/ 102 h 392"/>
                  <a:gd name="T40" fmla="*/ 228 w 501"/>
                  <a:gd name="T41" fmla="*/ 223 h 392"/>
                  <a:gd name="T42" fmla="*/ 191 w 501"/>
                  <a:gd name="T43" fmla="*/ 392 h 392"/>
                  <a:gd name="T44" fmla="*/ 94 w 501"/>
                  <a:gd name="T45"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1" h="392">
                    <a:moveTo>
                      <a:pt x="94" y="392"/>
                    </a:moveTo>
                    <a:cubicBezTo>
                      <a:pt x="0" y="0"/>
                      <a:pt x="0" y="0"/>
                      <a:pt x="0" y="0"/>
                    </a:cubicBezTo>
                    <a:cubicBezTo>
                      <a:pt x="95" y="0"/>
                      <a:pt x="95" y="0"/>
                      <a:pt x="95" y="0"/>
                    </a:cubicBezTo>
                    <a:cubicBezTo>
                      <a:pt x="125" y="162"/>
                      <a:pt x="125" y="162"/>
                      <a:pt x="125" y="162"/>
                    </a:cubicBezTo>
                    <a:cubicBezTo>
                      <a:pt x="134" y="208"/>
                      <a:pt x="142" y="259"/>
                      <a:pt x="148" y="299"/>
                    </a:cubicBezTo>
                    <a:cubicBezTo>
                      <a:pt x="149" y="299"/>
                      <a:pt x="149" y="299"/>
                      <a:pt x="149" y="299"/>
                    </a:cubicBezTo>
                    <a:cubicBezTo>
                      <a:pt x="156" y="256"/>
                      <a:pt x="165" y="209"/>
                      <a:pt x="175" y="161"/>
                    </a:cubicBezTo>
                    <a:cubicBezTo>
                      <a:pt x="208" y="0"/>
                      <a:pt x="208" y="0"/>
                      <a:pt x="208" y="0"/>
                    </a:cubicBezTo>
                    <a:cubicBezTo>
                      <a:pt x="303" y="0"/>
                      <a:pt x="303" y="0"/>
                      <a:pt x="303" y="0"/>
                    </a:cubicBezTo>
                    <a:cubicBezTo>
                      <a:pt x="334" y="165"/>
                      <a:pt x="334" y="165"/>
                      <a:pt x="334" y="165"/>
                    </a:cubicBezTo>
                    <a:cubicBezTo>
                      <a:pt x="343" y="211"/>
                      <a:pt x="349" y="253"/>
                      <a:pt x="355" y="297"/>
                    </a:cubicBezTo>
                    <a:cubicBezTo>
                      <a:pt x="356" y="297"/>
                      <a:pt x="356" y="297"/>
                      <a:pt x="356" y="297"/>
                    </a:cubicBezTo>
                    <a:cubicBezTo>
                      <a:pt x="362" y="253"/>
                      <a:pt x="371" y="207"/>
                      <a:pt x="379" y="161"/>
                    </a:cubicBezTo>
                    <a:cubicBezTo>
                      <a:pt x="411" y="0"/>
                      <a:pt x="411" y="0"/>
                      <a:pt x="411" y="0"/>
                    </a:cubicBezTo>
                    <a:cubicBezTo>
                      <a:pt x="501" y="0"/>
                      <a:pt x="501" y="0"/>
                      <a:pt x="501" y="0"/>
                    </a:cubicBezTo>
                    <a:cubicBezTo>
                      <a:pt x="400" y="392"/>
                      <a:pt x="400" y="392"/>
                      <a:pt x="400" y="392"/>
                    </a:cubicBezTo>
                    <a:cubicBezTo>
                      <a:pt x="304" y="392"/>
                      <a:pt x="304" y="392"/>
                      <a:pt x="304" y="392"/>
                    </a:cubicBezTo>
                    <a:cubicBezTo>
                      <a:pt x="271" y="223"/>
                      <a:pt x="271" y="223"/>
                      <a:pt x="271" y="223"/>
                    </a:cubicBezTo>
                    <a:cubicBezTo>
                      <a:pt x="263" y="184"/>
                      <a:pt x="257" y="147"/>
                      <a:pt x="252" y="102"/>
                    </a:cubicBezTo>
                    <a:cubicBezTo>
                      <a:pt x="251" y="102"/>
                      <a:pt x="251" y="102"/>
                      <a:pt x="251" y="102"/>
                    </a:cubicBezTo>
                    <a:cubicBezTo>
                      <a:pt x="244" y="147"/>
                      <a:pt x="237" y="184"/>
                      <a:pt x="228" y="223"/>
                    </a:cubicBezTo>
                    <a:cubicBezTo>
                      <a:pt x="191" y="392"/>
                      <a:pt x="191" y="392"/>
                      <a:pt x="191" y="392"/>
                    </a:cubicBezTo>
                    <a:lnTo>
                      <a:pt x="94" y="392"/>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24" name="Group 23">
              <a:extLst>
                <a:ext uri="{FF2B5EF4-FFF2-40B4-BE49-F238E27FC236}">
                  <a16:creationId xmlns:a16="http://schemas.microsoft.com/office/drawing/2014/main" id="{CDB56C53-75FA-4DA7-AC21-CD557FE52770}"/>
                </a:ext>
              </a:extLst>
            </p:cNvPr>
            <p:cNvGrpSpPr/>
            <p:nvPr/>
          </p:nvGrpSpPr>
          <p:grpSpPr>
            <a:xfrm>
              <a:off x="6636180" y="4466825"/>
              <a:ext cx="730839" cy="730839"/>
              <a:chOff x="7347279" y="2683926"/>
              <a:chExt cx="866118" cy="866118"/>
            </a:xfrm>
          </p:grpSpPr>
          <p:sp>
            <p:nvSpPr>
              <p:cNvPr id="25" name="Oval 13">
                <a:extLst>
                  <a:ext uri="{FF2B5EF4-FFF2-40B4-BE49-F238E27FC236}">
                    <a16:creationId xmlns:a16="http://schemas.microsoft.com/office/drawing/2014/main" id="{F36DC0BF-B4BF-44DE-B8C0-4C3316DF5610}"/>
                  </a:ext>
                </a:extLst>
              </p:cNvPr>
              <p:cNvSpPr>
                <a:spLocks noChangeArrowheads="1"/>
              </p:cNvSpPr>
              <p:nvPr/>
            </p:nvSpPr>
            <p:spPr bwMode="auto">
              <a:xfrm>
                <a:off x="7347279" y="2683926"/>
                <a:ext cx="866118"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26" name="Freeform 10">
                <a:extLst>
                  <a:ext uri="{FF2B5EF4-FFF2-40B4-BE49-F238E27FC236}">
                    <a16:creationId xmlns:a16="http://schemas.microsoft.com/office/drawing/2014/main" id="{25D8BA50-188C-410C-9D3B-228BC8DA58A9}"/>
                  </a:ext>
                </a:extLst>
              </p:cNvPr>
              <p:cNvSpPr>
                <a:spLocks noEditPoints="1"/>
              </p:cNvSpPr>
              <p:nvPr/>
            </p:nvSpPr>
            <p:spPr bwMode="auto">
              <a:xfrm>
                <a:off x="7577870" y="2861510"/>
                <a:ext cx="404936" cy="434172"/>
              </a:xfrm>
              <a:custGeom>
                <a:avLst/>
                <a:gdLst>
                  <a:gd name="T0" fmla="*/ 186 w 377"/>
                  <a:gd name="T1" fmla="*/ 0 h 405"/>
                  <a:gd name="T2" fmla="*/ 377 w 377"/>
                  <a:gd name="T3" fmla="*/ 205 h 405"/>
                  <a:gd name="T4" fmla="*/ 193 w 377"/>
                  <a:gd name="T5" fmla="*/ 405 h 405"/>
                  <a:gd name="T6" fmla="*/ 0 w 377"/>
                  <a:gd name="T7" fmla="*/ 198 h 405"/>
                  <a:gd name="T8" fmla="*/ 186 w 377"/>
                  <a:gd name="T9" fmla="*/ 0 h 405"/>
                  <a:gd name="T10" fmla="*/ 189 w 377"/>
                  <a:gd name="T11" fmla="*/ 70 h 405"/>
                  <a:gd name="T12" fmla="*/ 94 w 377"/>
                  <a:gd name="T13" fmla="*/ 201 h 405"/>
                  <a:gd name="T14" fmla="*/ 188 w 377"/>
                  <a:gd name="T15" fmla="*/ 335 h 405"/>
                  <a:gd name="T16" fmla="*/ 284 w 377"/>
                  <a:gd name="T17" fmla="*/ 204 h 405"/>
                  <a:gd name="T18" fmla="*/ 189 w 377"/>
                  <a:gd name="T19" fmla="*/ 7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7" h="405">
                    <a:moveTo>
                      <a:pt x="186" y="0"/>
                    </a:moveTo>
                    <a:cubicBezTo>
                      <a:pt x="302" y="0"/>
                      <a:pt x="377" y="88"/>
                      <a:pt x="377" y="205"/>
                    </a:cubicBezTo>
                    <a:cubicBezTo>
                      <a:pt x="377" y="317"/>
                      <a:pt x="309" y="405"/>
                      <a:pt x="193" y="405"/>
                    </a:cubicBezTo>
                    <a:cubicBezTo>
                      <a:pt x="78" y="405"/>
                      <a:pt x="0" y="327"/>
                      <a:pt x="0" y="198"/>
                    </a:cubicBezTo>
                    <a:cubicBezTo>
                      <a:pt x="0" y="90"/>
                      <a:pt x="66" y="0"/>
                      <a:pt x="186" y="0"/>
                    </a:cubicBezTo>
                    <a:close/>
                    <a:moveTo>
                      <a:pt x="189" y="70"/>
                    </a:moveTo>
                    <a:cubicBezTo>
                      <a:pt x="127" y="70"/>
                      <a:pt x="94" y="131"/>
                      <a:pt x="94" y="201"/>
                    </a:cubicBezTo>
                    <a:cubicBezTo>
                      <a:pt x="94" y="278"/>
                      <a:pt x="128" y="335"/>
                      <a:pt x="188" y="335"/>
                    </a:cubicBezTo>
                    <a:cubicBezTo>
                      <a:pt x="247" y="335"/>
                      <a:pt x="284" y="280"/>
                      <a:pt x="284" y="204"/>
                    </a:cubicBezTo>
                    <a:cubicBezTo>
                      <a:pt x="284" y="127"/>
                      <a:pt x="249" y="70"/>
                      <a:pt x="189" y="70"/>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27" name="Group 26">
              <a:extLst>
                <a:ext uri="{FF2B5EF4-FFF2-40B4-BE49-F238E27FC236}">
                  <a16:creationId xmlns:a16="http://schemas.microsoft.com/office/drawing/2014/main" id="{4F69C986-DFE7-4AB7-A515-5D049AC15C8B}"/>
                </a:ext>
              </a:extLst>
            </p:cNvPr>
            <p:cNvGrpSpPr/>
            <p:nvPr/>
          </p:nvGrpSpPr>
          <p:grpSpPr>
            <a:xfrm>
              <a:off x="4823483" y="4492375"/>
              <a:ext cx="731885" cy="730839"/>
              <a:chOff x="10304966" y="2683926"/>
              <a:chExt cx="867356" cy="866118"/>
            </a:xfrm>
          </p:grpSpPr>
          <p:sp>
            <p:nvSpPr>
              <p:cNvPr id="28" name="Oval 16">
                <a:extLst>
                  <a:ext uri="{FF2B5EF4-FFF2-40B4-BE49-F238E27FC236}">
                    <a16:creationId xmlns:a16="http://schemas.microsoft.com/office/drawing/2014/main" id="{FC9FCE65-DD52-4B5C-ABC0-55691D66BD94}"/>
                  </a:ext>
                </a:extLst>
              </p:cNvPr>
              <p:cNvSpPr>
                <a:spLocks noChangeArrowheads="1"/>
              </p:cNvSpPr>
              <p:nvPr/>
            </p:nvSpPr>
            <p:spPr bwMode="auto">
              <a:xfrm>
                <a:off x="10304966" y="2683926"/>
                <a:ext cx="867356"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29" name="Freeform 12">
                <a:extLst>
                  <a:ext uri="{FF2B5EF4-FFF2-40B4-BE49-F238E27FC236}">
                    <a16:creationId xmlns:a16="http://schemas.microsoft.com/office/drawing/2014/main" id="{319BAC05-503C-4740-BE14-B8D0B3A3687D}"/>
                  </a:ext>
                </a:extLst>
              </p:cNvPr>
              <p:cNvSpPr>
                <a:spLocks/>
              </p:cNvSpPr>
              <p:nvPr/>
            </p:nvSpPr>
            <p:spPr bwMode="auto">
              <a:xfrm>
                <a:off x="10575317" y="2940940"/>
                <a:ext cx="309808" cy="401208"/>
              </a:xfrm>
              <a:custGeom>
                <a:avLst/>
                <a:gdLst>
                  <a:gd name="T0" fmla="*/ 338 w 522"/>
                  <a:gd name="T1" fmla="*/ 676 h 676"/>
                  <a:gd name="T2" fmla="*/ 185 w 522"/>
                  <a:gd name="T3" fmla="*/ 676 h 676"/>
                  <a:gd name="T4" fmla="*/ 185 w 522"/>
                  <a:gd name="T5" fmla="*/ 127 h 676"/>
                  <a:gd name="T6" fmla="*/ 0 w 522"/>
                  <a:gd name="T7" fmla="*/ 127 h 676"/>
                  <a:gd name="T8" fmla="*/ 0 w 522"/>
                  <a:gd name="T9" fmla="*/ 0 h 676"/>
                  <a:gd name="T10" fmla="*/ 522 w 522"/>
                  <a:gd name="T11" fmla="*/ 0 h 676"/>
                  <a:gd name="T12" fmla="*/ 522 w 522"/>
                  <a:gd name="T13" fmla="*/ 127 h 676"/>
                  <a:gd name="T14" fmla="*/ 338 w 522"/>
                  <a:gd name="T15" fmla="*/ 127 h 676"/>
                  <a:gd name="T16" fmla="*/ 338 w 522"/>
                  <a:gd name="T17" fmla="*/ 67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676">
                    <a:moveTo>
                      <a:pt x="338" y="676"/>
                    </a:moveTo>
                    <a:lnTo>
                      <a:pt x="185" y="676"/>
                    </a:lnTo>
                    <a:lnTo>
                      <a:pt x="185" y="127"/>
                    </a:lnTo>
                    <a:lnTo>
                      <a:pt x="0" y="127"/>
                    </a:lnTo>
                    <a:lnTo>
                      <a:pt x="0" y="0"/>
                    </a:lnTo>
                    <a:lnTo>
                      <a:pt x="522" y="0"/>
                    </a:lnTo>
                    <a:lnTo>
                      <a:pt x="522" y="127"/>
                    </a:lnTo>
                    <a:lnTo>
                      <a:pt x="338" y="127"/>
                    </a:lnTo>
                    <a:lnTo>
                      <a:pt x="338" y="676"/>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grpSp>
      </p:grpSp>
      <p:sp>
        <p:nvSpPr>
          <p:cNvPr id="32" name="Rectangle 31">
            <a:extLst>
              <a:ext uri="{FF2B5EF4-FFF2-40B4-BE49-F238E27FC236}">
                <a16:creationId xmlns:a16="http://schemas.microsoft.com/office/drawing/2014/main" id="{2A839575-9074-4B3D-9B7A-8FC10213C921}"/>
              </a:ext>
            </a:extLst>
          </p:cNvPr>
          <p:cNvSpPr/>
          <p:nvPr/>
        </p:nvSpPr>
        <p:spPr>
          <a:xfrm>
            <a:off x="571206" y="2048430"/>
            <a:ext cx="1282223" cy="253916"/>
          </a:xfrm>
          <a:prstGeom prst="rect">
            <a:avLst/>
          </a:prstGeom>
        </p:spPr>
        <p:txBody>
          <a:bodyPr wrap="square">
            <a:spAutoFit/>
          </a:bodyPr>
          <a:lstStyle/>
          <a:p>
            <a:pPr algn="r"/>
            <a:r>
              <a:rPr lang="en-US" sz="1050" dirty="0">
                <a:solidFill>
                  <a:schemeClr val="tx1">
                    <a:lumMod val="85000"/>
                    <a:lumOff val="15000"/>
                  </a:schemeClr>
                </a:solidFill>
                <a:latin typeface="+mj-lt"/>
              </a:rPr>
              <a:t>Strengths</a:t>
            </a:r>
          </a:p>
        </p:txBody>
      </p:sp>
      <p:sp>
        <p:nvSpPr>
          <p:cNvPr id="33" name="Rectangle 32">
            <a:extLst>
              <a:ext uri="{FF2B5EF4-FFF2-40B4-BE49-F238E27FC236}">
                <a16:creationId xmlns:a16="http://schemas.microsoft.com/office/drawing/2014/main" id="{F281CB8A-B89C-4687-B630-C253D4CEA7C3}"/>
              </a:ext>
            </a:extLst>
          </p:cNvPr>
          <p:cNvSpPr/>
          <p:nvPr/>
        </p:nvSpPr>
        <p:spPr>
          <a:xfrm>
            <a:off x="1160141" y="2350062"/>
            <a:ext cx="1413571" cy="645690"/>
          </a:xfrm>
          <a:prstGeom prst="rect">
            <a:avLst/>
          </a:prstGeom>
          <a:noFill/>
        </p:spPr>
        <p:txBody>
          <a:bodyPr wrap="square">
            <a:spAutoFit/>
          </a:bodyPr>
          <a:lstStyle/>
          <a:p>
            <a:pPr algn="r">
              <a:lnSpc>
                <a:spcPct val="150000"/>
              </a:lnSpc>
            </a:pPr>
            <a:r>
              <a:rPr lang="en-US" sz="825" dirty="0">
                <a:solidFill>
                  <a:schemeClr val="tx1">
                    <a:lumMod val="50000"/>
                    <a:lumOff val="50000"/>
                  </a:schemeClr>
                </a:solidFill>
              </a:rPr>
              <a:t>Lorem Ipsum is simply dummy example lorem ipsum dolor sit</a:t>
            </a:r>
          </a:p>
        </p:txBody>
      </p:sp>
      <p:sp>
        <p:nvSpPr>
          <p:cNvPr id="34" name="Rectangle 33">
            <a:extLst>
              <a:ext uri="{FF2B5EF4-FFF2-40B4-BE49-F238E27FC236}">
                <a16:creationId xmlns:a16="http://schemas.microsoft.com/office/drawing/2014/main" id="{2BF56578-9232-4F2C-91EF-DD6AFDFFE9B0}"/>
              </a:ext>
            </a:extLst>
          </p:cNvPr>
          <p:cNvSpPr/>
          <p:nvPr/>
        </p:nvSpPr>
        <p:spPr>
          <a:xfrm>
            <a:off x="684883" y="3411399"/>
            <a:ext cx="1201203" cy="253916"/>
          </a:xfrm>
          <a:prstGeom prst="rect">
            <a:avLst/>
          </a:prstGeom>
        </p:spPr>
        <p:txBody>
          <a:bodyPr wrap="square">
            <a:spAutoFit/>
          </a:bodyPr>
          <a:lstStyle/>
          <a:p>
            <a:pPr algn="r"/>
            <a:r>
              <a:rPr lang="id-ID" sz="1050" dirty="0">
                <a:solidFill>
                  <a:schemeClr val="tx1">
                    <a:lumMod val="85000"/>
                    <a:lumOff val="15000"/>
                  </a:schemeClr>
                </a:solidFill>
                <a:latin typeface="+mj-lt"/>
              </a:rPr>
              <a:t>Threa</a:t>
            </a:r>
            <a:r>
              <a:rPr lang="en-AU" sz="1050" dirty="0" err="1">
                <a:solidFill>
                  <a:schemeClr val="tx1">
                    <a:lumMod val="85000"/>
                    <a:lumOff val="15000"/>
                  </a:schemeClr>
                </a:solidFill>
                <a:latin typeface="+mj-lt"/>
              </a:rPr>
              <a:t>ts</a:t>
            </a:r>
            <a:endParaRPr lang="en-US" sz="1050" dirty="0">
              <a:solidFill>
                <a:schemeClr val="tx1">
                  <a:lumMod val="85000"/>
                  <a:lumOff val="15000"/>
                </a:schemeClr>
              </a:solidFill>
              <a:latin typeface="+mj-lt"/>
            </a:endParaRPr>
          </a:p>
        </p:txBody>
      </p:sp>
      <p:sp>
        <p:nvSpPr>
          <p:cNvPr id="35" name="Rectangle 34">
            <a:extLst>
              <a:ext uri="{FF2B5EF4-FFF2-40B4-BE49-F238E27FC236}">
                <a16:creationId xmlns:a16="http://schemas.microsoft.com/office/drawing/2014/main" id="{E4295055-EE1C-49D0-9642-4293BB848C38}"/>
              </a:ext>
            </a:extLst>
          </p:cNvPr>
          <p:cNvSpPr/>
          <p:nvPr/>
        </p:nvSpPr>
        <p:spPr>
          <a:xfrm>
            <a:off x="1160141" y="3710186"/>
            <a:ext cx="1413571" cy="645690"/>
          </a:xfrm>
          <a:prstGeom prst="rect">
            <a:avLst/>
          </a:prstGeom>
          <a:noFill/>
        </p:spPr>
        <p:txBody>
          <a:bodyPr wrap="square">
            <a:spAutoFit/>
          </a:bodyPr>
          <a:lstStyle/>
          <a:p>
            <a:pPr algn="r">
              <a:lnSpc>
                <a:spcPct val="150000"/>
              </a:lnSpc>
            </a:pPr>
            <a:r>
              <a:rPr lang="en-US" sz="825" dirty="0">
                <a:solidFill>
                  <a:schemeClr val="tx1">
                    <a:lumMod val="50000"/>
                    <a:lumOff val="50000"/>
                  </a:schemeClr>
                </a:solidFill>
              </a:rPr>
              <a:t>Lorem Ipsum is simply dummy example lorem ipsum dolor sit</a:t>
            </a:r>
          </a:p>
        </p:txBody>
      </p:sp>
      <p:sp>
        <p:nvSpPr>
          <p:cNvPr id="36" name="Rectangle 35">
            <a:extLst>
              <a:ext uri="{FF2B5EF4-FFF2-40B4-BE49-F238E27FC236}">
                <a16:creationId xmlns:a16="http://schemas.microsoft.com/office/drawing/2014/main" id="{E4F2E0C3-96E4-4130-8176-BA06BA31046C}"/>
              </a:ext>
            </a:extLst>
          </p:cNvPr>
          <p:cNvSpPr/>
          <p:nvPr/>
        </p:nvSpPr>
        <p:spPr>
          <a:xfrm>
            <a:off x="7229211" y="2062749"/>
            <a:ext cx="1671217" cy="253916"/>
          </a:xfrm>
          <a:prstGeom prst="rect">
            <a:avLst/>
          </a:prstGeom>
        </p:spPr>
        <p:txBody>
          <a:bodyPr wrap="square">
            <a:spAutoFit/>
          </a:bodyPr>
          <a:lstStyle/>
          <a:p>
            <a:r>
              <a:rPr lang="id-ID" sz="1050" dirty="0">
                <a:solidFill>
                  <a:schemeClr val="tx1">
                    <a:lumMod val="85000"/>
                    <a:lumOff val="15000"/>
                  </a:schemeClr>
                </a:solidFill>
                <a:latin typeface="+mj-lt"/>
              </a:rPr>
              <a:t>Weakness</a:t>
            </a:r>
            <a:r>
              <a:rPr lang="en-AU" sz="1050" dirty="0">
                <a:solidFill>
                  <a:schemeClr val="tx1">
                    <a:lumMod val="85000"/>
                    <a:lumOff val="15000"/>
                  </a:schemeClr>
                </a:solidFill>
                <a:latin typeface="+mj-lt"/>
              </a:rPr>
              <a:t>es</a:t>
            </a:r>
            <a:endParaRPr lang="en-US" sz="1050" dirty="0">
              <a:solidFill>
                <a:schemeClr val="tx1">
                  <a:lumMod val="85000"/>
                  <a:lumOff val="15000"/>
                </a:schemeClr>
              </a:solidFill>
              <a:latin typeface="+mj-lt"/>
            </a:endParaRPr>
          </a:p>
        </p:txBody>
      </p:sp>
      <p:sp>
        <p:nvSpPr>
          <p:cNvPr id="38" name="Rectangle 37">
            <a:extLst>
              <a:ext uri="{FF2B5EF4-FFF2-40B4-BE49-F238E27FC236}">
                <a16:creationId xmlns:a16="http://schemas.microsoft.com/office/drawing/2014/main" id="{933ABCA1-B71F-4894-A558-9C3A5ADE130A}"/>
              </a:ext>
            </a:extLst>
          </p:cNvPr>
          <p:cNvSpPr/>
          <p:nvPr/>
        </p:nvSpPr>
        <p:spPr>
          <a:xfrm>
            <a:off x="7229212" y="3400669"/>
            <a:ext cx="1344690" cy="253916"/>
          </a:xfrm>
          <a:prstGeom prst="rect">
            <a:avLst/>
          </a:prstGeom>
        </p:spPr>
        <p:txBody>
          <a:bodyPr wrap="square">
            <a:spAutoFit/>
          </a:bodyPr>
          <a:lstStyle/>
          <a:p>
            <a:r>
              <a:rPr lang="id-ID" sz="1050" dirty="0">
                <a:solidFill>
                  <a:schemeClr val="tx1">
                    <a:lumMod val="85000"/>
                    <a:lumOff val="15000"/>
                  </a:schemeClr>
                </a:solidFill>
                <a:latin typeface="+mj-lt"/>
              </a:rPr>
              <a:t>Opportunities</a:t>
            </a:r>
            <a:endParaRPr lang="en-US" sz="1050" dirty="0">
              <a:solidFill>
                <a:schemeClr val="tx1">
                  <a:lumMod val="85000"/>
                  <a:lumOff val="15000"/>
                </a:schemeClr>
              </a:solidFill>
              <a:latin typeface="+mj-lt"/>
            </a:endParaRPr>
          </a:p>
        </p:txBody>
      </p:sp>
      <p:sp>
        <p:nvSpPr>
          <p:cNvPr id="43" name="Rectangle 42">
            <a:extLst>
              <a:ext uri="{FF2B5EF4-FFF2-40B4-BE49-F238E27FC236}">
                <a16:creationId xmlns:a16="http://schemas.microsoft.com/office/drawing/2014/main" id="{0782D796-E70E-4BAC-92AE-C0833F0AECB2}"/>
              </a:ext>
            </a:extLst>
          </p:cNvPr>
          <p:cNvSpPr/>
          <p:nvPr/>
        </p:nvSpPr>
        <p:spPr>
          <a:xfrm>
            <a:off x="1681334" y="1944556"/>
            <a:ext cx="920698" cy="461665"/>
          </a:xfrm>
          <a:prstGeom prst="rect">
            <a:avLst/>
          </a:prstGeom>
        </p:spPr>
        <p:txBody>
          <a:bodyPr wrap="square">
            <a:spAutoFit/>
          </a:bodyPr>
          <a:lstStyle/>
          <a:p>
            <a:pPr algn="r"/>
            <a:r>
              <a:rPr lang="en-US" sz="2400" dirty="0">
                <a:solidFill>
                  <a:schemeClr val="accent1"/>
                </a:solidFill>
                <a:latin typeface="+mj-lt"/>
              </a:rPr>
              <a:t>15%</a:t>
            </a:r>
          </a:p>
        </p:txBody>
      </p:sp>
      <p:sp>
        <p:nvSpPr>
          <p:cNvPr id="45" name="Rectangle 44">
            <a:extLst>
              <a:ext uri="{FF2B5EF4-FFF2-40B4-BE49-F238E27FC236}">
                <a16:creationId xmlns:a16="http://schemas.microsoft.com/office/drawing/2014/main" id="{D9D9241B-5CA0-4927-92A6-97CACA2742CD}"/>
              </a:ext>
            </a:extLst>
          </p:cNvPr>
          <p:cNvSpPr/>
          <p:nvPr/>
        </p:nvSpPr>
        <p:spPr>
          <a:xfrm>
            <a:off x="1766912" y="3307524"/>
            <a:ext cx="892491" cy="461665"/>
          </a:xfrm>
          <a:prstGeom prst="rect">
            <a:avLst/>
          </a:prstGeom>
        </p:spPr>
        <p:txBody>
          <a:bodyPr wrap="square">
            <a:spAutoFit/>
          </a:bodyPr>
          <a:lstStyle/>
          <a:p>
            <a:pPr algn="r"/>
            <a:r>
              <a:rPr lang="en-US" sz="2400" dirty="0">
                <a:solidFill>
                  <a:schemeClr val="accent2"/>
                </a:solidFill>
                <a:latin typeface="+mj-lt"/>
              </a:rPr>
              <a:t>20%</a:t>
            </a:r>
          </a:p>
        </p:txBody>
      </p:sp>
      <p:sp>
        <p:nvSpPr>
          <p:cNvPr id="46" name="Rectangle 45">
            <a:extLst>
              <a:ext uri="{FF2B5EF4-FFF2-40B4-BE49-F238E27FC236}">
                <a16:creationId xmlns:a16="http://schemas.microsoft.com/office/drawing/2014/main" id="{71B402B0-23DE-4DD4-851B-A14CFE3E8952}"/>
              </a:ext>
            </a:extLst>
          </p:cNvPr>
          <p:cNvSpPr/>
          <p:nvPr/>
        </p:nvSpPr>
        <p:spPr>
          <a:xfrm>
            <a:off x="6463079" y="2350062"/>
            <a:ext cx="1413571" cy="645690"/>
          </a:xfrm>
          <a:prstGeom prst="rect">
            <a:avLst/>
          </a:prstGeom>
          <a:noFill/>
        </p:spPr>
        <p:txBody>
          <a:bodyPr wrap="square">
            <a:spAutoFit/>
          </a:bodyPr>
          <a:lstStyle/>
          <a:p>
            <a:pPr>
              <a:lnSpc>
                <a:spcPct val="150000"/>
              </a:lnSpc>
            </a:pPr>
            <a:r>
              <a:rPr lang="en-US" sz="825" dirty="0">
                <a:solidFill>
                  <a:schemeClr val="tx1">
                    <a:lumMod val="50000"/>
                    <a:lumOff val="50000"/>
                  </a:schemeClr>
                </a:solidFill>
              </a:rPr>
              <a:t>Lorem Ipsum is simply dummy example lorem ipsum dolor sit</a:t>
            </a:r>
          </a:p>
        </p:txBody>
      </p:sp>
      <p:sp>
        <p:nvSpPr>
          <p:cNvPr id="47" name="Rectangle 46">
            <a:extLst>
              <a:ext uri="{FF2B5EF4-FFF2-40B4-BE49-F238E27FC236}">
                <a16:creationId xmlns:a16="http://schemas.microsoft.com/office/drawing/2014/main" id="{B94B3B89-EDA8-421A-A66B-239E5BD2994F}"/>
              </a:ext>
            </a:extLst>
          </p:cNvPr>
          <p:cNvSpPr/>
          <p:nvPr/>
        </p:nvSpPr>
        <p:spPr>
          <a:xfrm>
            <a:off x="6463079" y="3710186"/>
            <a:ext cx="1413571" cy="645690"/>
          </a:xfrm>
          <a:prstGeom prst="rect">
            <a:avLst/>
          </a:prstGeom>
          <a:noFill/>
        </p:spPr>
        <p:txBody>
          <a:bodyPr wrap="square">
            <a:spAutoFit/>
          </a:bodyPr>
          <a:lstStyle/>
          <a:p>
            <a:pPr>
              <a:lnSpc>
                <a:spcPct val="150000"/>
              </a:lnSpc>
            </a:pPr>
            <a:r>
              <a:rPr lang="en-US" sz="825" dirty="0">
                <a:solidFill>
                  <a:schemeClr val="tx1">
                    <a:lumMod val="50000"/>
                    <a:lumOff val="50000"/>
                  </a:schemeClr>
                </a:solidFill>
              </a:rPr>
              <a:t>Lorem Ipsum is simply dummy example lorem ipsum dolor sit</a:t>
            </a:r>
          </a:p>
        </p:txBody>
      </p:sp>
      <p:sp>
        <p:nvSpPr>
          <p:cNvPr id="48" name="Rectangle 47">
            <a:extLst>
              <a:ext uri="{FF2B5EF4-FFF2-40B4-BE49-F238E27FC236}">
                <a16:creationId xmlns:a16="http://schemas.microsoft.com/office/drawing/2014/main" id="{21ACAF57-BC52-4AFD-953A-D195EBC2422D}"/>
              </a:ext>
            </a:extLst>
          </p:cNvPr>
          <p:cNvSpPr/>
          <p:nvPr/>
        </p:nvSpPr>
        <p:spPr>
          <a:xfrm>
            <a:off x="6469449" y="1944556"/>
            <a:ext cx="835505" cy="461665"/>
          </a:xfrm>
          <a:prstGeom prst="rect">
            <a:avLst/>
          </a:prstGeom>
        </p:spPr>
        <p:txBody>
          <a:bodyPr wrap="square">
            <a:spAutoFit/>
          </a:bodyPr>
          <a:lstStyle/>
          <a:p>
            <a:r>
              <a:rPr lang="en-US" sz="2400" dirty="0">
                <a:solidFill>
                  <a:schemeClr val="accent4"/>
                </a:solidFill>
                <a:latin typeface="+mj-lt"/>
              </a:rPr>
              <a:t>30%</a:t>
            </a:r>
          </a:p>
        </p:txBody>
      </p:sp>
      <p:sp>
        <p:nvSpPr>
          <p:cNvPr id="49" name="Rectangle 48">
            <a:extLst>
              <a:ext uri="{FF2B5EF4-FFF2-40B4-BE49-F238E27FC236}">
                <a16:creationId xmlns:a16="http://schemas.microsoft.com/office/drawing/2014/main" id="{E6025BD3-30ED-4C87-9E8A-16D92B7828FC}"/>
              </a:ext>
            </a:extLst>
          </p:cNvPr>
          <p:cNvSpPr/>
          <p:nvPr/>
        </p:nvSpPr>
        <p:spPr>
          <a:xfrm>
            <a:off x="6469449" y="3307524"/>
            <a:ext cx="835505" cy="461665"/>
          </a:xfrm>
          <a:prstGeom prst="rect">
            <a:avLst/>
          </a:prstGeom>
        </p:spPr>
        <p:txBody>
          <a:bodyPr wrap="square">
            <a:spAutoFit/>
          </a:bodyPr>
          <a:lstStyle/>
          <a:p>
            <a:r>
              <a:rPr lang="en-US" sz="2400" dirty="0">
                <a:solidFill>
                  <a:schemeClr val="accent3"/>
                </a:solidFill>
                <a:latin typeface="+mj-lt"/>
              </a:rPr>
              <a:t>45%</a:t>
            </a:r>
          </a:p>
        </p:txBody>
      </p:sp>
      <p:sp>
        <p:nvSpPr>
          <p:cNvPr id="50" name="TextBox 49">
            <a:extLst>
              <a:ext uri="{FF2B5EF4-FFF2-40B4-BE49-F238E27FC236}">
                <a16:creationId xmlns:a16="http://schemas.microsoft.com/office/drawing/2014/main" id="{C3662F2B-359A-47C5-BA91-39C4F27045D4}"/>
              </a:ext>
            </a:extLst>
          </p:cNvPr>
          <p:cNvSpPr txBox="1"/>
          <p:nvPr/>
        </p:nvSpPr>
        <p:spPr>
          <a:xfrm>
            <a:off x="2566555" y="890352"/>
            <a:ext cx="4010891" cy="461665"/>
          </a:xfrm>
          <a:prstGeom prst="rect">
            <a:avLst/>
          </a:prstGeom>
          <a:noFill/>
        </p:spPr>
        <p:txBody>
          <a:bodyPr wrap="square" rtlCol="0">
            <a:spAutoFit/>
          </a:bodyPr>
          <a:lstStyle/>
          <a:p>
            <a:pPr algn="ctr"/>
            <a:r>
              <a:rPr lang="en-US" sz="2400" dirty="0">
                <a:solidFill>
                  <a:schemeClr val="accent3"/>
                </a:solidFill>
                <a:latin typeface="+mj-lt"/>
              </a:rPr>
              <a:t>INFOGRAPHIC</a:t>
            </a:r>
            <a:r>
              <a:rPr lang="en-US" sz="2400" dirty="0">
                <a:solidFill>
                  <a:schemeClr val="tx1">
                    <a:lumMod val="85000"/>
                    <a:lumOff val="15000"/>
                  </a:schemeClr>
                </a:solidFill>
                <a:latin typeface="+mj-lt"/>
              </a:rPr>
              <a:t> SWOT</a:t>
            </a:r>
          </a:p>
        </p:txBody>
      </p:sp>
    </p:spTree>
    <p:extLst>
      <p:ext uri="{BB962C8B-B14F-4D97-AF65-F5344CB8AC3E}">
        <p14:creationId xmlns:p14="http://schemas.microsoft.com/office/powerpoint/2010/main" val="340041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arn(outVertical)">
                                      <p:cBhvr>
                                        <p:cTn id="7" dur="500"/>
                                        <p:tgtEl>
                                          <p:spTgt spid="5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p:cTn id="11" dur="500" fill="hold"/>
                                        <p:tgtEl>
                                          <p:spTgt spid="51"/>
                                        </p:tgtEl>
                                        <p:attrNameLst>
                                          <p:attrName>ppt_w</p:attrName>
                                        </p:attrNameLst>
                                      </p:cBhvr>
                                      <p:tavLst>
                                        <p:tav tm="0">
                                          <p:val>
                                            <p:fltVal val="0"/>
                                          </p:val>
                                        </p:tav>
                                        <p:tav tm="100000">
                                          <p:val>
                                            <p:strVal val="#ppt_w"/>
                                          </p:val>
                                        </p:tav>
                                      </p:tavLst>
                                    </p:anim>
                                    <p:anim calcmode="lin" valueType="num">
                                      <p:cBhvr>
                                        <p:cTn id="12" dur="500" fill="hold"/>
                                        <p:tgtEl>
                                          <p:spTgt spid="51"/>
                                        </p:tgtEl>
                                        <p:attrNameLst>
                                          <p:attrName>ppt_h</p:attrName>
                                        </p:attrNameLst>
                                      </p:cBhvr>
                                      <p:tavLst>
                                        <p:tav tm="0">
                                          <p:val>
                                            <p:fltVal val="0"/>
                                          </p:val>
                                        </p:tav>
                                        <p:tav tm="100000">
                                          <p:val>
                                            <p:strVal val="#ppt_h"/>
                                          </p:val>
                                        </p:tav>
                                      </p:tavLst>
                                    </p:anim>
                                    <p:animEffect transition="in" filter="fade">
                                      <p:cBhvr>
                                        <p:cTn id="13" dur="500"/>
                                        <p:tgtEl>
                                          <p:spTgt spid="51"/>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500"/>
                                        <p:tgtEl>
                                          <p:spTgt spid="32"/>
                                        </p:tgtEl>
                                      </p:cBhvr>
                                    </p:animEffect>
                                  </p:childTnLst>
                                </p:cTn>
                              </p:par>
                            </p:childTnLst>
                          </p:cTn>
                        </p:par>
                        <p:par>
                          <p:cTn id="18" fill="hold">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wipe(right)">
                                      <p:cBhvr>
                                        <p:cTn id="21" dur="500"/>
                                        <p:tgtEl>
                                          <p:spTgt spid="43"/>
                                        </p:tgtEl>
                                      </p:cBhvr>
                                    </p:animEffect>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anim calcmode="lin" valueType="num">
                                      <p:cBhvr>
                                        <p:cTn id="26" dur="500" fill="hold"/>
                                        <p:tgtEl>
                                          <p:spTgt spid="33"/>
                                        </p:tgtEl>
                                        <p:attrNameLst>
                                          <p:attrName>ppt_x</p:attrName>
                                        </p:attrNameLst>
                                      </p:cBhvr>
                                      <p:tavLst>
                                        <p:tav tm="0">
                                          <p:val>
                                            <p:strVal val="#ppt_x"/>
                                          </p:val>
                                        </p:tav>
                                        <p:tav tm="100000">
                                          <p:val>
                                            <p:strVal val="#ppt_x"/>
                                          </p:val>
                                        </p:tav>
                                      </p:tavLst>
                                    </p:anim>
                                    <p:anim calcmode="lin" valueType="num">
                                      <p:cBhvr>
                                        <p:cTn id="27" dur="500" fill="hold"/>
                                        <p:tgtEl>
                                          <p:spTgt spid="33"/>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right)">
                                      <p:cBhvr>
                                        <p:cTn id="31" dur="500"/>
                                        <p:tgtEl>
                                          <p:spTgt spid="45"/>
                                        </p:tgtEl>
                                      </p:cBhvr>
                                    </p:animEffect>
                                  </p:childTnLst>
                                </p:cTn>
                              </p:par>
                            </p:childTnLst>
                          </p:cTn>
                        </p:par>
                        <p:par>
                          <p:cTn id="32" fill="hold">
                            <p:stCondLst>
                              <p:cond delay="3000"/>
                            </p:stCondLst>
                            <p:childTnLst>
                              <p:par>
                                <p:cTn id="33" presetID="22" presetClass="entr" presetSubtype="2"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right)">
                                      <p:cBhvr>
                                        <p:cTn id="35" dur="500"/>
                                        <p:tgtEl>
                                          <p:spTgt spid="34"/>
                                        </p:tgtEl>
                                      </p:cBhvr>
                                    </p:animEffect>
                                  </p:childTnLst>
                                </p:cTn>
                              </p:par>
                            </p:childTnLst>
                          </p:cTn>
                        </p:par>
                        <p:par>
                          <p:cTn id="36" fill="hold">
                            <p:stCondLst>
                              <p:cond delay="3500"/>
                            </p:stCondLst>
                            <p:childTnLst>
                              <p:par>
                                <p:cTn id="37" presetID="42" presetClass="entr" presetSubtype="0" fill="hold" grpId="0" nodeType="after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anim calcmode="lin" valueType="num">
                                      <p:cBhvr>
                                        <p:cTn id="40" dur="500" fill="hold"/>
                                        <p:tgtEl>
                                          <p:spTgt spid="35"/>
                                        </p:tgtEl>
                                        <p:attrNameLst>
                                          <p:attrName>ppt_x</p:attrName>
                                        </p:attrNameLst>
                                      </p:cBhvr>
                                      <p:tavLst>
                                        <p:tav tm="0">
                                          <p:val>
                                            <p:strVal val="#ppt_x"/>
                                          </p:val>
                                        </p:tav>
                                        <p:tav tm="100000">
                                          <p:val>
                                            <p:strVal val="#ppt_x"/>
                                          </p:val>
                                        </p:tav>
                                      </p:tavLst>
                                    </p:anim>
                                    <p:anim calcmode="lin" valueType="num">
                                      <p:cBhvr>
                                        <p:cTn id="41" dur="500" fill="hold"/>
                                        <p:tgtEl>
                                          <p:spTgt spid="35"/>
                                        </p:tgtEl>
                                        <p:attrNameLst>
                                          <p:attrName>ppt_y</p:attrName>
                                        </p:attrNameLst>
                                      </p:cBhvr>
                                      <p:tavLst>
                                        <p:tav tm="0">
                                          <p:val>
                                            <p:strVal val="#ppt_y+.1"/>
                                          </p:val>
                                        </p:tav>
                                        <p:tav tm="100000">
                                          <p:val>
                                            <p:strVal val="#ppt_y"/>
                                          </p:val>
                                        </p:tav>
                                      </p:tavLst>
                                    </p:anim>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ipe(left)">
                                      <p:cBhvr>
                                        <p:cTn id="45" dur="500"/>
                                        <p:tgtEl>
                                          <p:spTgt spid="48"/>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left)">
                                      <p:cBhvr>
                                        <p:cTn id="49" dur="500"/>
                                        <p:tgtEl>
                                          <p:spTgt spid="36"/>
                                        </p:tgtEl>
                                      </p:cBhvr>
                                    </p:animEffect>
                                  </p:childTnLst>
                                </p:cTn>
                              </p:par>
                            </p:childTnLst>
                          </p:cTn>
                        </p:par>
                        <p:par>
                          <p:cTn id="50" fill="hold">
                            <p:stCondLst>
                              <p:cond delay="5000"/>
                            </p:stCondLst>
                            <p:childTnLst>
                              <p:par>
                                <p:cTn id="51" presetID="42" presetClass="entr" presetSubtype="0" fill="hold" grpId="0" nodeType="after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anim calcmode="lin" valueType="num">
                                      <p:cBhvr>
                                        <p:cTn id="54" dur="500" fill="hold"/>
                                        <p:tgtEl>
                                          <p:spTgt spid="46"/>
                                        </p:tgtEl>
                                        <p:attrNameLst>
                                          <p:attrName>ppt_x</p:attrName>
                                        </p:attrNameLst>
                                      </p:cBhvr>
                                      <p:tavLst>
                                        <p:tav tm="0">
                                          <p:val>
                                            <p:strVal val="#ppt_x"/>
                                          </p:val>
                                        </p:tav>
                                        <p:tav tm="100000">
                                          <p:val>
                                            <p:strVal val="#ppt_x"/>
                                          </p:val>
                                        </p:tav>
                                      </p:tavLst>
                                    </p:anim>
                                    <p:anim calcmode="lin" valueType="num">
                                      <p:cBhvr>
                                        <p:cTn id="55" dur="500" fill="hold"/>
                                        <p:tgtEl>
                                          <p:spTgt spid="46"/>
                                        </p:tgtEl>
                                        <p:attrNameLst>
                                          <p:attrName>ppt_y</p:attrName>
                                        </p:attrNameLst>
                                      </p:cBhvr>
                                      <p:tavLst>
                                        <p:tav tm="0">
                                          <p:val>
                                            <p:strVal val="#ppt_y+.1"/>
                                          </p:val>
                                        </p:tav>
                                        <p:tav tm="100000">
                                          <p:val>
                                            <p:strVal val="#ppt_y"/>
                                          </p:val>
                                        </p:tav>
                                      </p:tavLst>
                                    </p:anim>
                                  </p:childTnLst>
                                </p:cTn>
                              </p:par>
                            </p:childTnLst>
                          </p:cTn>
                        </p:par>
                        <p:par>
                          <p:cTn id="56" fill="hold">
                            <p:stCondLst>
                              <p:cond delay="5500"/>
                            </p:stCondLst>
                            <p:childTnLst>
                              <p:par>
                                <p:cTn id="57" presetID="22" presetClass="entr" presetSubtype="8" fill="hold" grpId="0" nodeType="after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wipe(left)">
                                      <p:cBhvr>
                                        <p:cTn id="59" dur="500"/>
                                        <p:tgtEl>
                                          <p:spTgt spid="49"/>
                                        </p:tgtEl>
                                      </p:cBhvr>
                                    </p:animEffect>
                                  </p:childTnLst>
                                </p:cTn>
                              </p:par>
                            </p:childTnLst>
                          </p:cTn>
                        </p:par>
                        <p:par>
                          <p:cTn id="60" fill="hold">
                            <p:stCondLst>
                              <p:cond delay="6000"/>
                            </p:stCondLst>
                            <p:childTnLst>
                              <p:par>
                                <p:cTn id="61" presetID="22" presetClass="entr" presetSubtype="8" fill="hold" grpId="0" nodeType="after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wipe(left)">
                                      <p:cBhvr>
                                        <p:cTn id="63" dur="500"/>
                                        <p:tgtEl>
                                          <p:spTgt spid="38"/>
                                        </p:tgtEl>
                                      </p:cBhvr>
                                    </p:animEffect>
                                  </p:childTnLst>
                                </p:cTn>
                              </p:par>
                            </p:childTnLst>
                          </p:cTn>
                        </p:par>
                        <p:par>
                          <p:cTn id="64" fill="hold">
                            <p:stCondLst>
                              <p:cond delay="6500"/>
                            </p:stCondLst>
                            <p:childTnLst>
                              <p:par>
                                <p:cTn id="65" presetID="42" presetClass="entr" presetSubtype="0" fill="hold" grpId="0" nodeType="after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500"/>
                                        <p:tgtEl>
                                          <p:spTgt spid="47"/>
                                        </p:tgtEl>
                                      </p:cBhvr>
                                    </p:animEffect>
                                    <p:anim calcmode="lin" valueType="num">
                                      <p:cBhvr>
                                        <p:cTn id="68" dur="500" fill="hold"/>
                                        <p:tgtEl>
                                          <p:spTgt spid="47"/>
                                        </p:tgtEl>
                                        <p:attrNameLst>
                                          <p:attrName>ppt_x</p:attrName>
                                        </p:attrNameLst>
                                      </p:cBhvr>
                                      <p:tavLst>
                                        <p:tav tm="0">
                                          <p:val>
                                            <p:strVal val="#ppt_x"/>
                                          </p:val>
                                        </p:tav>
                                        <p:tav tm="100000">
                                          <p:val>
                                            <p:strVal val="#ppt_x"/>
                                          </p:val>
                                        </p:tav>
                                      </p:tavLst>
                                    </p:anim>
                                    <p:anim calcmode="lin" valueType="num">
                                      <p:cBhvr>
                                        <p:cTn id="69" dur="500" fill="hold"/>
                                        <p:tgtEl>
                                          <p:spTgt spid="47"/>
                                        </p:tgtEl>
                                        <p:attrNameLst>
                                          <p:attrName>ppt_y</p:attrName>
                                        </p:attrNameLst>
                                      </p:cBhvr>
                                      <p:tavLst>
                                        <p:tav tm="0">
                                          <p:val>
                                            <p:strVal val="#ppt_y+.1"/>
                                          </p:val>
                                        </p:tav>
                                        <p:tav tm="100000">
                                          <p:val>
                                            <p:strVal val="#ppt_y"/>
                                          </p:val>
                                        </p:tav>
                                      </p:tavLst>
                                    </p:anim>
                                  </p:childTnLst>
                                </p:cTn>
                              </p:par>
                            </p:childTnLst>
                          </p:cTn>
                        </p:par>
                        <p:par>
                          <p:cTn id="70" fill="hold">
                            <p:stCondLst>
                              <p:cond delay="7000"/>
                            </p:stCondLst>
                            <p:childTnLst>
                              <p:par>
                                <p:cTn id="71" presetID="53" presetClass="entr" presetSubtype="16"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 calcmode="lin" valueType="num">
                                      <p:cBhvr>
                                        <p:cTn id="73" dur="500" fill="hold"/>
                                        <p:tgtEl>
                                          <p:spTgt spid="14"/>
                                        </p:tgtEl>
                                        <p:attrNameLst>
                                          <p:attrName>ppt_w</p:attrName>
                                        </p:attrNameLst>
                                      </p:cBhvr>
                                      <p:tavLst>
                                        <p:tav tm="0">
                                          <p:val>
                                            <p:fltVal val="0"/>
                                          </p:val>
                                        </p:tav>
                                        <p:tav tm="100000">
                                          <p:val>
                                            <p:strVal val="#ppt_w"/>
                                          </p:val>
                                        </p:tav>
                                      </p:tavLst>
                                    </p:anim>
                                    <p:anim calcmode="lin" valueType="num">
                                      <p:cBhvr>
                                        <p:cTn id="74" dur="500" fill="hold"/>
                                        <p:tgtEl>
                                          <p:spTgt spid="14"/>
                                        </p:tgtEl>
                                        <p:attrNameLst>
                                          <p:attrName>ppt_h</p:attrName>
                                        </p:attrNameLst>
                                      </p:cBhvr>
                                      <p:tavLst>
                                        <p:tav tm="0">
                                          <p:val>
                                            <p:fltVal val="0"/>
                                          </p:val>
                                        </p:tav>
                                        <p:tav tm="100000">
                                          <p:val>
                                            <p:strVal val="#ppt_h"/>
                                          </p:val>
                                        </p:tav>
                                      </p:tavLst>
                                    </p:anim>
                                    <p:animEffect transition="in" filter="fade">
                                      <p:cBhvr>
                                        <p:cTn id="75" dur="500"/>
                                        <p:tgtEl>
                                          <p:spTgt spid="14"/>
                                        </p:tgtEl>
                                      </p:cBhvr>
                                    </p:animEffect>
                                  </p:childTnLst>
                                </p:cTn>
                              </p:par>
                            </p:childTnLst>
                          </p:cTn>
                        </p:par>
                        <p:par>
                          <p:cTn id="76" fill="hold">
                            <p:stCondLst>
                              <p:cond delay="7500"/>
                            </p:stCondLst>
                            <p:childTnLst>
                              <p:par>
                                <p:cTn id="77" presetID="53" presetClass="entr" presetSubtype="16"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p:cTn id="79" dur="500" fill="hold"/>
                                        <p:tgtEl>
                                          <p:spTgt spid="17"/>
                                        </p:tgtEl>
                                        <p:attrNameLst>
                                          <p:attrName>ppt_w</p:attrName>
                                        </p:attrNameLst>
                                      </p:cBhvr>
                                      <p:tavLst>
                                        <p:tav tm="0">
                                          <p:val>
                                            <p:fltVal val="0"/>
                                          </p:val>
                                        </p:tav>
                                        <p:tav tm="100000">
                                          <p:val>
                                            <p:strVal val="#ppt_w"/>
                                          </p:val>
                                        </p:tav>
                                      </p:tavLst>
                                    </p:anim>
                                    <p:anim calcmode="lin" valueType="num">
                                      <p:cBhvr>
                                        <p:cTn id="80" dur="500" fill="hold"/>
                                        <p:tgtEl>
                                          <p:spTgt spid="17"/>
                                        </p:tgtEl>
                                        <p:attrNameLst>
                                          <p:attrName>ppt_h</p:attrName>
                                        </p:attrNameLst>
                                      </p:cBhvr>
                                      <p:tavLst>
                                        <p:tav tm="0">
                                          <p:val>
                                            <p:fltVal val="0"/>
                                          </p:val>
                                        </p:tav>
                                        <p:tav tm="100000">
                                          <p:val>
                                            <p:strVal val="#ppt_h"/>
                                          </p:val>
                                        </p:tav>
                                      </p:tavLst>
                                    </p:anim>
                                    <p:animEffect transition="in" filter="fade">
                                      <p:cBhvr>
                                        <p:cTn id="81" dur="500"/>
                                        <p:tgtEl>
                                          <p:spTgt spid="17"/>
                                        </p:tgtEl>
                                      </p:cBhvr>
                                    </p:animEffect>
                                  </p:childTnLst>
                                </p:cTn>
                              </p:par>
                            </p:childTnLst>
                          </p:cTn>
                        </p:par>
                        <p:par>
                          <p:cTn id="82" fill="hold">
                            <p:stCondLst>
                              <p:cond delay="8000"/>
                            </p:stCondLst>
                            <p:childTnLst>
                              <p:par>
                                <p:cTn id="83" presetID="53" presetClass="entr" presetSubtype="16" fill="hold" grpId="0" nodeType="afterEffect">
                                  <p:stCondLst>
                                    <p:cond delay="0"/>
                                  </p:stCondLst>
                                  <p:childTnLst>
                                    <p:set>
                                      <p:cBhvr>
                                        <p:cTn id="84" dur="1" fill="hold">
                                          <p:stCondLst>
                                            <p:cond delay="0"/>
                                          </p:stCondLst>
                                        </p:cTn>
                                        <p:tgtEl>
                                          <p:spTgt spid="15"/>
                                        </p:tgtEl>
                                        <p:attrNameLst>
                                          <p:attrName>style.visibility</p:attrName>
                                        </p:attrNameLst>
                                      </p:cBhvr>
                                      <p:to>
                                        <p:strVal val="visible"/>
                                      </p:to>
                                    </p:set>
                                    <p:anim calcmode="lin" valueType="num">
                                      <p:cBhvr>
                                        <p:cTn id="85" dur="500" fill="hold"/>
                                        <p:tgtEl>
                                          <p:spTgt spid="15"/>
                                        </p:tgtEl>
                                        <p:attrNameLst>
                                          <p:attrName>ppt_w</p:attrName>
                                        </p:attrNameLst>
                                      </p:cBhvr>
                                      <p:tavLst>
                                        <p:tav tm="0">
                                          <p:val>
                                            <p:fltVal val="0"/>
                                          </p:val>
                                        </p:tav>
                                        <p:tav tm="100000">
                                          <p:val>
                                            <p:strVal val="#ppt_w"/>
                                          </p:val>
                                        </p:tav>
                                      </p:tavLst>
                                    </p:anim>
                                    <p:anim calcmode="lin" valueType="num">
                                      <p:cBhvr>
                                        <p:cTn id="86" dur="500" fill="hold"/>
                                        <p:tgtEl>
                                          <p:spTgt spid="15"/>
                                        </p:tgtEl>
                                        <p:attrNameLst>
                                          <p:attrName>ppt_h</p:attrName>
                                        </p:attrNameLst>
                                      </p:cBhvr>
                                      <p:tavLst>
                                        <p:tav tm="0">
                                          <p:val>
                                            <p:fltVal val="0"/>
                                          </p:val>
                                        </p:tav>
                                        <p:tav tm="100000">
                                          <p:val>
                                            <p:strVal val="#ppt_h"/>
                                          </p:val>
                                        </p:tav>
                                      </p:tavLst>
                                    </p:anim>
                                    <p:animEffect transition="in" filter="fade">
                                      <p:cBhvr>
                                        <p:cTn id="87" dur="500"/>
                                        <p:tgtEl>
                                          <p:spTgt spid="15"/>
                                        </p:tgtEl>
                                      </p:cBhvr>
                                    </p:animEffect>
                                  </p:childTnLst>
                                </p:cTn>
                              </p:par>
                            </p:childTnLst>
                          </p:cTn>
                        </p:par>
                        <p:par>
                          <p:cTn id="88" fill="hold">
                            <p:stCondLst>
                              <p:cond delay="8500"/>
                            </p:stCondLst>
                            <p:childTnLst>
                              <p:par>
                                <p:cTn id="89" presetID="53" presetClass="entr" presetSubtype="16" fill="hold" grpId="0" nodeType="afterEffect">
                                  <p:stCondLst>
                                    <p:cond delay="0"/>
                                  </p:stCondLst>
                                  <p:childTnLst>
                                    <p:set>
                                      <p:cBhvr>
                                        <p:cTn id="90" dur="1" fill="hold">
                                          <p:stCondLst>
                                            <p:cond delay="0"/>
                                          </p:stCondLst>
                                        </p:cTn>
                                        <p:tgtEl>
                                          <p:spTgt spid="16"/>
                                        </p:tgtEl>
                                        <p:attrNameLst>
                                          <p:attrName>style.visibility</p:attrName>
                                        </p:attrNameLst>
                                      </p:cBhvr>
                                      <p:to>
                                        <p:strVal val="visible"/>
                                      </p:to>
                                    </p:set>
                                    <p:anim calcmode="lin" valueType="num">
                                      <p:cBhvr>
                                        <p:cTn id="91" dur="500" fill="hold"/>
                                        <p:tgtEl>
                                          <p:spTgt spid="16"/>
                                        </p:tgtEl>
                                        <p:attrNameLst>
                                          <p:attrName>ppt_w</p:attrName>
                                        </p:attrNameLst>
                                      </p:cBhvr>
                                      <p:tavLst>
                                        <p:tav tm="0">
                                          <p:val>
                                            <p:fltVal val="0"/>
                                          </p:val>
                                        </p:tav>
                                        <p:tav tm="100000">
                                          <p:val>
                                            <p:strVal val="#ppt_w"/>
                                          </p:val>
                                        </p:tav>
                                      </p:tavLst>
                                    </p:anim>
                                    <p:anim calcmode="lin" valueType="num">
                                      <p:cBhvr>
                                        <p:cTn id="92" dur="500" fill="hold"/>
                                        <p:tgtEl>
                                          <p:spTgt spid="16"/>
                                        </p:tgtEl>
                                        <p:attrNameLst>
                                          <p:attrName>ppt_h</p:attrName>
                                        </p:attrNameLst>
                                      </p:cBhvr>
                                      <p:tavLst>
                                        <p:tav tm="0">
                                          <p:val>
                                            <p:fltVal val="0"/>
                                          </p:val>
                                        </p:tav>
                                        <p:tav tm="100000">
                                          <p:val>
                                            <p:strVal val="#ppt_h"/>
                                          </p:val>
                                        </p:tav>
                                      </p:tavLst>
                                    </p:anim>
                                    <p:animEffect transition="in" filter="fade">
                                      <p:cBhvr>
                                        <p:cTn id="9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32" grpId="0"/>
      <p:bldP spid="33" grpId="0"/>
      <p:bldP spid="34" grpId="0"/>
      <p:bldP spid="35" grpId="0"/>
      <p:bldP spid="36" grpId="0"/>
      <p:bldP spid="38" grpId="0"/>
      <p:bldP spid="43" grpId="0"/>
      <p:bldP spid="45" grpId="0"/>
      <p:bldP spid="46" grpId="0"/>
      <p:bldP spid="47" grpId="0"/>
      <p:bldP spid="48" grpId="0"/>
      <p:bldP spid="49" grpId="0"/>
      <p:bldP spid="5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0">
            <a:extLst>
              <a:ext uri="{FF2B5EF4-FFF2-40B4-BE49-F238E27FC236}">
                <a16:creationId xmlns:a16="http://schemas.microsoft.com/office/drawing/2014/main" id="{EB68FCE1-0641-4FF1-84E8-B3D71EED4868}"/>
              </a:ext>
            </a:extLst>
          </p:cNvPr>
          <p:cNvSpPr>
            <a:spLocks noChangeArrowheads="1"/>
          </p:cNvSpPr>
          <p:nvPr/>
        </p:nvSpPr>
        <p:spPr bwMode="auto">
          <a:xfrm>
            <a:off x="0" y="4690042"/>
            <a:ext cx="483394" cy="483394"/>
          </a:xfrm>
          <a:prstGeom prst="rect">
            <a:avLst/>
          </a:prstGeom>
          <a:solidFill>
            <a:schemeClr val="accent2">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13" name="Rectangle 11">
            <a:extLst>
              <a:ext uri="{FF2B5EF4-FFF2-40B4-BE49-F238E27FC236}">
                <a16:creationId xmlns:a16="http://schemas.microsoft.com/office/drawing/2014/main" id="{21293083-5E57-4A42-8314-366F58C6379B}"/>
              </a:ext>
            </a:extLst>
          </p:cNvPr>
          <p:cNvSpPr>
            <a:spLocks noChangeArrowheads="1"/>
          </p:cNvSpPr>
          <p:nvPr/>
        </p:nvSpPr>
        <p:spPr bwMode="auto">
          <a:xfrm>
            <a:off x="8217104" y="0"/>
            <a:ext cx="484585" cy="482204"/>
          </a:xfrm>
          <a:prstGeom prst="rect">
            <a:avLst/>
          </a:prstGeom>
          <a:solidFill>
            <a:schemeClr val="accent3">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15" name="Rectangle 9">
            <a:extLst>
              <a:ext uri="{FF2B5EF4-FFF2-40B4-BE49-F238E27FC236}">
                <a16:creationId xmlns:a16="http://schemas.microsoft.com/office/drawing/2014/main" id="{A50A5C25-02C6-49F5-881D-F4BB7F67E455}"/>
              </a:ext>
            </a:extLst>
          </p:cNvPr>
          <p:cNvSpPr>
            <a:spLocks noChangeArrowheads="1"/>
          </p:cNvSpPr>
          <p:nvPr/>
        </p:nvSpPr>
        <p:spPr bwMode="auto">
          <a:xfrm>
            <a:off x="808095" y="0"/>
            <a:ext cx="483394" cy="482204"/>
          </a:xfrm>
          <a:prstGeom prst="rect">
            <a:avLst/>
          </a:prstGeom>
          <a:solidFill>
            <a:schemeClr val="accent1">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dirty="0"/>
          </a:p>
        </p:txBody>
      </p:sp>
      <p:grpSp>
        <p:nvGrpSpPr>
          <p:cNvPr id="2" name="Group 1">
            <a:extLst>
              <a:ext uri="{FF2B5EF4-FFF2-40B4-BE49-F238E27FC236}">
                <a16:creationId xmlns:a16="http://schemas.microsoft.com/office/drawing/2014/main" id="{61C9A113-3A3F-4B69-8D81-BD734B821DD6}"/>
              </a:ext>
            </a:extLst>
          </p:cNvPr>
          <p:cNvGrpSpPr/>
          <p:nvPr/>
        </p:nvGrpSpPr>
        <p:grpSpPr>
          <a:xfrm>
            <a:off x="631713" y="1240726"/>
            <a:ext cx="3983831" cy="3837461"/>
            <a:chOff x="842284" y="1654302"/>
            <a:chExt cx="5311774" cy="5116614"/>
          </a:xfrm>
        </p:grpSpPr>
        <p:grpSp>
          <p:nvGrpSpPr>
            <p:cNvPr id="28" name="Group 27">
              <a:extLst>
                <a:ext uri="{FF2B5EF4-FFF2-40B4-BE49-F238E27FC236}">
                  <a16:creationId xmlns:a16="http://schemas.microsoft.com/office/drawing/2014/main" id="{D6460A69-90F9-4A22-9E6F-CA25EF6C2233}"/>
                </a:ext>
              </a:extLst>
            </p:cNvPr>
            <p:cNvGrpSpPr/>
            <p:nvPr/>
          </p:nvGrpSpPr>
          <p:grpSpPr>
            <a:xfrm>
              <a:off x="842284" y="1654302"/>
              <a:ext cx="5311774" cy="5116614"/>
              <a:chOff x="678802" y="670994"/>
              <a:chExt cx="5725821" cy="5515451"/>
            </a:xfrm>
          </p:grpSpPr>
          <p:sp>
            <p:nvSpPr>
              <p:cNvPr id="3" name="Freeform 5">
                <a:extLst>
                  <a:ext uri="{FF2B5EF4-FFF2-40B4-BE49-F238E27FC236}">
                    <a16:creationId xmlns:a16="http://schemas.microsoft.com/office/drawing/2014/main" id="{0DCC0C22-B6D0-43E6-8A63-AD47FA59FB0B}"/>
                  </a:ext>
                </a:extLst>
              </p:cNvPr>
              <p:cNvSpPr>
                <a:spLocks/>
              </p:cNvSpPr>
              <p:nvPr/>
            </p:nvSpPr>
            <p:spPr bwMode="auto">
              <a:xfrm rot="2700000">
                <a:off x="4572648" y="1395640"/>
                <a:ext cx="1004888" cy="2659063"/>
              </a:xfrm>
              <a:custGeom>
                <a:avLst/>
                <a:gdLst>
                  <a:gd name="T0" fmla="*/ 349 w 349"/>
                  <a:gd name="T1" fmla="*/ 492 h 925"/>
                  <a:gd name="T2" fmla="*/ 349 w 349"/>
                  <a:gd name="T3" fmla="*/ 346 h 925"/>
                  <a:gd name="T4" fmla="*/ 0 w 349"/>
                  <a:gd name="T5" fmla="*/ 0 h 925"/>
                  <a:gd name="T6" fmla="*/ 0 w 349"/>
                  <a:gd name="T7" fmla="*/ 467 h 925"/>
                  <a:gd name="T8" fmla="*/ 79 w 349"/>
                  <a:gd name="T9" fmla="*/ 658 h 925"/>
                  <a:gd name="T10" fmla="*/ 323 w 349"/>
                  <a:gd name="T11" fmla="*/ 902 h 925"/>
                  <a:gd name="T12" fmla="*/ 349 w 349"/>
                  <a:gd name="T13" fmla="*/ 925 h 925"/>
                  <a:gd name="T14" fmla="*/ 349 w 349"/>
                  <a:gd name="T15" fmla="*/ 635 h 925"/>
                  <a:gd name="T16" fmla="*/ 349 w 349"/>
                  <a:gd name="T17" fmla="*/ 492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925">
                    <a:moveTo>
                      <a:pt x="349" y="492"/>
                    </a:moveTo>
                    <a:cubicBezTo>
                      <a:pt x="349" y="346"/>
                      <a:pt x="349" y="346"/>
                      <a:pt x="349" y="346"/>
                    </a:cubicBezTo>
                    <a:cubicBezTo>
                      <a:pt x="0" y="0"/>
                      <a:pt x="0" y="0"/>
                      <a:pt x="0" y="0"/>
                    </a:cubicBezTo>
                    <a:cubicBezTo>
                      <a:pt x="0" y="467"/>
                      <a:pt x="0" y="467"/>
                      <a:pt x="0" y="467"/>
                    </a:cubicBezTo>
                    <a:cubicBezTo>
                      <a:pt x="0" y="539"/>
                      <a:pt x="29" y="607"/>
                      <a:pt x="79" y="658"/>
                    </a:cubicBezTo>
                    <a:cubicBezTo>
                      <a:pt x="323" y="902"/>
                      <a:pt x="323" y="902"/>
                      <a:pt x="323" y="902"/>
                    </a:cubicBezTo>
                    <a:cubicBezTo>
                      <a:pt x="331" y="910"/>
                      <a:pt x="340" y="918"/>
                      <a:pt x="349" y="925"/>
                    </a:cubicBezTo>
                    <a:cubicBezTo>
                      <a:pt x="349" y="635"/>
                      <a:pt x="349" y="635"/>
                      <a:pt x="349" y="635"/>
                    </a:cubicBezTo>
                    <a:lnTo>
                      <a:pt x="349" y="492"/>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4" name="Freeform 6">
                <a:extLst>
                  <a:ext uri="{FF2B5EF4-FFF2-40B4-BE49-F238E27FC236}">
                    <a16:creationId xmlns:a16="http://schemas.microsoft.com/office/drawing/2014/main" id="{DEF59E80-FFA5-45D7-8CF8-0C17D85B038A}"/>
                  </a:ext>
                </a:extLst>
              </p:cNvPr>
              <p:cNvSpPr>
                <a:spLocks/>
              </p:cNvSpPr>
              <p:nvPr/>
            </p:nvSpPr>
            <p:spPr bwMode="auto">
              <a:xfrm rot="2700000">
                <a:off x="4456631" y="3935055"/>
                <a:ext cx="1843088" cy="1001713"/>
              </a:xfrm>
              <a:custGeom>
                <a:avLst/>
                <a:gdLst>
                  <a:gd name="T0" fmla="*/ 640 w 640"/>
                  <a:gd name="T1" fmla="*/ 348 h 348"/>
                  <a:gd name="T2" fmla="*/ 289 w 640"/>
                  <a:gd name="T3" fmla="*/ 0 h 348"/>
                  <a:gd name="T4" fmla="*/ 0 w 640"/>
                  <a:gd name="T5" fmla="*/ 0 h 348"/>
                  <a:gd name="T6" fmla="*/ 0 w 640"/>
                  <a:gd name="T7" fmla="*/ 290 h 348"/>
                  <a:gd name="T8" fmla="*/ 164 w 640"/>
                  <a:gd name="T9" fmla="*/ 346 h 348"/>
                  <a:gd name="T10" fmla="*/ 640 w 640"/>
                  <a:gd name="T11" fmla="*/ 348 h 348"/>
                </a:gdLst>
                <a:ahLst/>
                <a:cxnLst>
                  <a:cxn ang="0">
                    <a:pos x="T0" y="T1"/>
                  </a:cxn>
                  <a:cxn ang="0">
                    <a:pos x="T2" y="T3"/>
                  </a:cxn>
                  <a:cxn ang="0">
                    <a:pos x="T4" y="T5"/>
                  </a:cxn>
                  <a:cxn ang="0">
                    <a:pos x="T6" y="T7"/>
                  </a:cxn>
                  <a:cxn ang="0">
                    <a:pos x="T8" y="T9"/>
                  </a:cxn>
                  <a:cxn ang="0">
                    <a:pos x="T10" y="T11"/>
                  </a:cxn>
                </a:cxnLst>
                <a:rect l="0" t="0" r="r" b="b"/>
                <a:pathLst>
                  <a:path w="640" h="348">
                    <a:moveTo>
                      <a:pt x="640" y="348"/>
                    </a:moveTo>
                    <a:cubicBezTo>
                      <a:pt x="289" y="0"/>
                      <a:pt x="289" y="0"/>
                      <a:pt x="289" y="0"/>
                    </a:cubicBezTo>
                    <a:cubicBezTo>
                      <a:pt x="0" y="0"/>
                      <a:pt x="0" y="0"/>
                      <a:pt x="0" y="0"/>
                    </a:cubicBezTo>
                    <a:cubicBezTo>
                      <a:pt x="0" y="290"/>
                      <a:pt x="0" y="290"/>
                      <a:pt x="0" y="290"/>
                    </a:cubicBezTo>
                    <a:cubicBezTo>
                      <a:pt x="47" y="326"/>
                      <a:pt x="104" y="346"/>
                      <a:pt x="164" y="346"/>
                    </a:cubicBezTo>
                    <a:lnTo>
                      <a:pt x="640" y="348"/>
                    </a:lnTo>
                    <a:close/>
                  </a:path>
                </a:pathLst>
              </a:cu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5" name="Freeform 7">
                <a:extLst>
                  <a:ext uri="{FF2B5EF4-FFF2-40B4-BE49-F238E27FC236}">
                    <a16:creationId xmlns:a16="http://schemas.microsoft.com/office/drawing/2014/main" id="{56255EFE-4295-45C5-8383-628692E87498}"/>
                  </a:ext>
                </a:extLst>
              </p:cNvPr>
              <p:cNvSpPr>
                <a:spLocks/>
              </p:cNvSpPr>
              <p:nvPr/>
            </p:nvSpPr>
            <p:spPr bwMode="auto">
              <a:xfrm rot="2700000">
                <a:off x="3743097" y="566089"/>
                <a:ext cx="1004888" cy="2659063"/>
              </a:xfrm>
              <a:custGeom>
                <a:avLst/>
                <a:gdLst>
                  <a:gd name="T0" fmla="*/ 0 w 349"/>
                  <a:gd name="T1" fmla="*/ 492 h 925"/>
                  <a:gd name="T2" fmla="*/ 0 w 349"/>
                  <a:gd name="T3" fmla="*/ 346 h 925"/>
                  <a:gd name="T4" fmla="*/ 349 w 349"/>
                  <a:gd name="T5" fmla="*/ 0 h 925"/>
                  <a:gd name="T6" fmla="*/ 349 w 349"/>
                  <a:gd name="T7" fmla="*/ 467 h 925"/>
                  <a:gd name="T8" fmla="*/ 270 w 349"/>
                  <a:gd name="T9" fmla="*/ 658 h 925"/>
                  <a:gd name="T10" fmla="*/ 26 w 349"/>
                  <a:gd name="T11" fmla="*/ 902 h 925"/>
                  <a:gd name="T12" fmla="*/ 0 w 349"/>
                  <a:gd name="T13" fmla="*/ 925 h 925"/>
                  <a:gd name="T14" fmla="*/ 0 w 349"/>
                  <a:gd name="T15" fmla="*/ 635 h 925"/>
                  <a:gd name="T16" fmla="*/ 0 w 349"/>
                  <a:gd name="T17" fmla="*/ 492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925">
                    <a:moveTo>
                      <a:pt x="0" y="492"/>
                    </a:moveTo>
                    <a:cubicBezTo>
                      <a:pt x="0" y="346"/>
                      <a:pt x="0" y="346"/>
                      <a:pt x="0" y="346"/>
                    </a:cubicBezTo>
                    <a:cubicBezTo>
                      <a:pt x="349" y="0"/>
                      <a:pt x="349" y="0"/>
                      <a:pt x="349" y="0"/>
                    </a:cubicBezTo>
                    <a:cubicBezTo>
                      <a:pt x="349" y="467"/>
                      <a:pt x="349" y="467"/>
                      <a:pt x="349" y="467"/>
                    </a:cubicBezTo>
                    <a:cubicBezTo>
                      <a:pt x="349" y="539"/>
                      <a:pt x="320" y="607"/>
                      <a:pt x="270" y="658"/>
                    </a:cubicBezTo>
                    <a:cubicBezTo>
                      <a:pt x="26" y="902"/>
                      <a:pt x="26" y="902"/>
                      <a:pt x="26" y="902"/>
                    </a:cubicBezTo>
                    <a:cubicBezTo>
                      <a:pt x="18" y="910"/>
                      <a:pt x="9" y="918"/>
                      <a:pt x="0" y="925"/>
                    </a:cubicBezTo>
                    <a:cubicBezTo>
                      <a:pt x="0" y="635"/>
                      <a:pt x="0" y="635"/>
                      <a:pt x="0" y="635"/>
                    </a:cubicBezTo>
                    <a:lnTo>
                      <a:pt x="0" y="492"/>
                    </a:lnTo>
                    <a:close/>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6" name="Freeform 8">
                <a:extLst>
                  <a:ext uri="{FF2B5EF4-FFF2-40B4-BE49-F238E27FC236}">
                    <a16:creationId xmlns:a16="http://schemas.microsoft.com/office/drawing/2014/main" id="{2B2A0F8C-5D9D-4D08-A66B-81A7011EE6A2}"/>
                  </a:ext>
                </a:extLst>
              </p:cNvPr>
              <p:cNvSpPr>
                <a:spLocks/>
              </p:cNvSpPr>
              <p:nvPr/>
            </p:nvSpPr>
            <p:spPr bwMode="auto">
              <a:xfrm rot="2700000">
                <a:off x="1613257" y="1091681"/>
                <a:ext cx="1843088" cy="1001713"/>
              </a:xfrm>
              <a:custGeom>
                <a:avLst/>
                <a:gdLst>
                  <a:gd name="T0" fmla="*/ 0 w 640"/>
                  <a:gd name="T1" fmla="*/ 348 h 348"/>
                  <a:gd name="T2" fmla="*/ 351 w 640"/>
                  <a:gd name="T3" fmla="*/ 0 h 348"/>
                  <a:gd name="T4" fmla="*/ 640 w 640"/>
                  <a:gd name="T5" fmla="*/ 0 h 348"/>
                  <a:gd name="T6" fmla="*/ 640 w 640"/>
                  <a:gd name="T7" fmla="*/ 290 h 348"/>
                  <a:gd name="T8" fmla="*/ 476 w 640"/>
                  <a:gd name="T9" fmla="*/ 346 h 348"/>
                  <a:gd name="T10" fmla="*/ 0 w 640"/>
                  <a:gd name="T11" fmla="*/ 348 h 348"/>
                </a:gdLst>
                <a:ahLst/>
                <a:cxnLst>
                  <a:cxn ang="0">
                    <a:pos x="T0" y="T1"/>
                  </a:cxn>
                  <a:cxn ang="0">
                    <a:pos x="T2" y="T3"/>
                  </a:cxn>
                  <a:cxn ang="0">
                    <a:pos x="T4" y="T5"/>
                  </a:cxn>
                  <a:cxn ang="0">
                    <a:pos x="T6" y="T7"/>
                  </a:cxn>
                  <a:cxn ang="0">
                    <a:pos x="T8" y="T9"/>
                  </a:cxn>
                  <a:cxn ang="0">
                    <a:pos x="T10" y="T11"/>
                  </a:cxn>
                </a:cxnLst>
                <a:rect l="0" t="0" r="r" b="b"/>
                <a:pathLst>
                  <a:path w="640" h="348">
                    <a:moveTo>
                      <a:pt x="0" y="348"/>
                    </a:moveTo>
                    <a:cubicBezTo>
                      <a:pt x="351" y="0"/>
                      <a:pt x="351" y="0"/>
                      <a:pt x="351" y="0"/>
                    </a:cubicBezTo>
                    <a:cubicBezTo>
                      <a:pt x="640" y="0"/>
                      <a:pt x="640" y="0"/>
                      <a:pt x="640" y="0"/>
                    </a:cubicBezTo>
                    <a:cubicBezTo>
                      <a:pt x="640" y="290"/>
                      <a:pt x="640" y="290"/>
                      <a:pt x="640" y="290"/>
                    </a:cubicBezTo>
                    <a:cubicBezTo>
                      <a:pt x="593" y="326"/>
                      <a:pt x="536" y="346"/>
                      <a:pt x="476" y="346"/>
                    </a:cubicBezTo>
                    <a:lnTo>
                      <a:pt x="0" y="348"/>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7" name="Freeform 9">
                <a:extLst>
                  <a:ext uri="{FF2B5EF4-FFF2-40B4-BE49-F238E27FC236}">
                    <a16:creationId xmlns:a16="http://schemas.microsoft.com/office/drawing/2014/main" id="{1DD99AD4-9F08-45C8-A141-D1D8B03C0ABA}"/>
                  </a:ext>
                </a:extLst>
              </p:cNvPr>
              <p:cNvSpPr>
                <a:spLocks/>
              </p:cNvSpPr>
              <p:nvPr/>
            </p:nvSpPr>
            <p:spPr bwMode="auto">
              <a:xfrm rot="2700000">
                <a:off x="2335441" y="3632847"/>
                <a:ext cx="1004888" cy="2659063"/>
              </a:xfrm>
              <a:custGeom>
                <a:avLst/>
                <a:gdLst>
                  <a:gd name="T0" fmla="*/ 349 w 349"/>
                  <a:gd name="T1" fmla="*/ 433 h 925"/>
                  <a:gd name="T2" fmla="*/ 349 w 349"/>
                  <a:gd name="T3" fmla="*/ 579 h 925"/>
                  <a:gd name="T4" fmla="*/ 0 w 349"/>
                  <a:gd name="T5" fmla="*/ 925 h 925"/>
                  <a:gd name="T6" fmla="*/ 0 w 349"/>
                  <a:gd name="T7" fmla="*/ 458 h 925"/>
                  <a:gd name="T8" fmla="*/ 79 w 349"/>
                  <a:gd name="T9" fmla="*/ 267 h 925"/>
                  <a:gd name="T10" fmla="*/ 323 w 349"/>
                  <a:gd name="T11" fmla="*/ 23 h 925"/>
                  <a:gd name="T12" fmla="*/ 349 w 349"/>
                  <a:gd name="T13" fmla="*/ 0 h 925"/>
                  <a:gd name="T14" fmla="*/ 349 w 349"/>
                  <a:gd name="T15" fmla="*/ 290 h 925"/>
                  <a:gd name="T16" fmla="*/ 349 w 349"/>
                  <a:gd name="T17" fmla="*/ 433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925">
                    <a:moveTo>
                      <a:pt x="349" y="433"/>
                    </a:moveTo>
                    <a:cubicBezTo>
                      <a:pt x="349" y="579"/>
                      <a:pt x="349" y="579"/>
                      <a:pt x="349" y="579"/>
                    </a:cubicBezTo>
                    <a:cubicBezTo>
                      <a:pt x="0" y="925"/>
                      <a:pt x="0" y="925"/>
                      <a:pt x="0" y="925"/>
                    </a:cubicBezTo>
                    <a:cubicBezTo>
                      <a:pt x="0" y="458"/>
                      <a:pt x="0" y="458"/>
                      <a:pt x="0" y="458"/>
                    </a:cubicBezTo>
                    <a:cubicBezTo>
                      <a:pt x="0" y="386"/>
                      <a:pt x="29" y="318"/>
                      <a:pt x="79" y="267"/>
                    </a:cubicBezTo>
                    <a:cubicBezTo>
                      <a:pt x="323" y="23"/>
                      <a:pt x="323" y="23"/>
                      <a:pt x="323" y="23"/>
                    </a:cubicBezTo>
                    <a:cubicBezTo>
                      <a:pt x="331" y="15"/>
                      <a:pt x="340" y="7"/>
                      <a:pt x="349" y="0"/>
                    </a:cubicBezTo>
                    <a:cubicBezTo>
                      <a:pt x="349" y="290"/>
                      <a:pt x="349" y="290"/>
                      <a:pt x="349" y="290"/>
                    </a:cubicBezTo>
                    <a:lnTo>
                      <a:pt x="349" y="433"/>
                    </a:lnTo>
                    <a:close/>
                  </a:path>
                </a:pathLst>
              </a:custGeom>
              <a:solidFill>
                <a:schemeClr val="accent3">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8" name="Freeform 10">
                <a:extLst>
                  <a:ext uri="{FF2B5EF4-FFF2-40B4-BE49-F238E27FC236}">
                    <a16:creationId xmlns:a16="http://schemas.microsoft.com/office/drawing/2014/main" id="{9A317BE0-AD9E-4B63-B660-0BF1F5AF25A6}"/>
                  </a:ext>
                </a:extLst>
              </p:cNvPr>
              <p:cNvSpPr>
                <a:spLocks/>
              </p:cNvSpPr>
              <p:nvPr/>
            </p:nvSpPr>
            <p:spPr bwMode="auto">
              <a:xfrm rot="2700000">
                <a:off x="3627642" y="4764838"/>
                <a:ext cx="1843088" cy="1000125"/>
              </a:xfrm>
              <a:custGeom>
                <a:avLst/>
                <a:gdLst>
                  <a:gd name="T0" fmla="*/ 640 w 640"/>
                  <a:gd name="T1" fmla="*/ 0 h 348"/>
                  <a:gd name="T2" fmla="*/ 289 w 640"/>
                  <a:gd name="T3" fmla="*/ 348 h 348"/>
                  <a:gd name="T4" fmla="*/ 0 w 640"/>
                  <a:gd name="T5" fmla="*/ 348 h 348"/>
                  <a:gd name="T6" fmla="*/ 0 w 640"/>
                  <a:gd name="T7" fmla="*/ 58 h 348"/>
                  <a:gd name="T8" fmla="*/ 164 w 640"/>
                  <a:gd name="T9" fmla="*/ 2 h 348"/>
                  <a:gd name="T10" fmla="*/ 640 w 640"/>
                  <a:gd name="T11" fmla="*/ 0 h 348"/>
                </a:gdLst>
                <a:ahLst/>
                <a:cxnLst>
                  <a:cxn ang="0">
                    <a:pos x="T0" y="T1"/>
                  </a:cxn>
                  <a:cxn ang="0">
                    <a:pos x="T2" y="T3"/>
                  </a:cxn>
                  <a:cxn ang="0">
                    <a:pos x="T4" y="T5"/>
                  </a:cxn>
                  <a:cxn ang="0">
                    <a:pos x="T6" y="T7"/>
                  </a:cxn>
                  <a:cxn ang="0">
                    <a:pos x="T8" y="T9"/>
                  </a:cxn>
                  <a:cxn ang="0">
                    <a:pos x="T10" y="T11"/>
                  </a:cxn>
                </a:cxnLst>
                <a:rect l="0" t="0" r="r" b="b"/>
                <a:pathLst>
                  <a:path w="640" h="348">
                    <a:moveTo>
                      <a:pt x="640" y="0"/>
                    </a:moveTo>
                    <a:cubicBezTo>
                      <a:pt x="289" y="348"/>
                      <a:pt x="289" y="348"/>
                      <a:pt x="289" y="348"/>
                    </a:cubicBezTo>
                    <a:cubicBezTo>
                      <a:pt x="0" y="348"/>
                      <a:pt x="0" y="348"/>
                      <a:pt x="0" y="348"/>
                    </a:cubicBezTo>
                    <a:cubicBezTo>
                      <a:pt x="0" y="58"/>
                      <a:pt x="0" y="58"/>
                      <a:pt x="0" y="58"/>
                    </a:cubicBezTo>
                    <a:cubicBezTo>
                      <a:pt x="47" y="22"/>
                      <a:pt x="104" y="2"/>
                      <a:pt x="164" y="2"/>
                    </a:cubicBezTo>
                    <a:lnTo>
                      <a:pt x="640" y="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9" name="Freeform 11">
                <a:extLst>
                  <a:ext uri="{FF2B5EF4-FFF2-40B4-BE49-F238E27FC236}">
                    <a16:creationId xmlns:a16="http://schemas.microsoft.com/office/drawing/2014/main" id="{B021A5F9-A2D0-4470-89E2-0F25B405C59E}"/>
                  </a:ext>
                </a:extLst>
              </p:cNvPr>
              <p:cNvSpPr>
                <a:spLocks/>
              </p:cNvSpPr>
              <p:nvPr/>
            </p:nvSpPr>
            <p:spPr bwMode="auto">
              <a:xfrm rot="2700000">
                <a:off x="1505890" y="2803296"/>
                <a:ext cx="1004888" cy="2659063"/>
              </a:xfrm>
              <a:custGeom>
                <a:avLst/>
                <a:gdLst>
                  <a:gd name="T0" fmla="*/ 0 w 349"/>
                  <a:gd name="T1" fmla="*/ 433 h 925"/>
                  <a:gd name="T2" fmla="*/ 0 w 349"/>
                  <a:gd name="T3" fmla="*/ 579 h 925"/>
                  <a:gd name="T4" fmla="*/ 349 w 349"/>
                  <a:gd name="T5" fmla="*/ 925 h 925"/>
                  <a:gd name="T6" fmla="*/ 349 w 349"/>
                  <a:gd name="T7" fmla="*/ 458 h 925"/>
                  <a:gd name="T8" fmla="*/ 270 w 349"/>
                  <a:gd name="T9" fmla="*/ 267 h 925"/>
                  <a:gd name="T10" fmla="*/ 26 w 349"/>
                  <a:gd name="T11" fmla="*/ 23 h 925"/>
                  <a:gd name="T12" fmla="*/ 0 w 349"/>
                  <a:gd name="T13" fmla="*/ 0 h 925"/>
                  <a:gd name="T14" fmla="*/ 0 w 349"/>
                  <a:gd name="T15" fmla="*/ 290 h 925"/>
                  <a:gd name="T16" fmla="*/ 0 w 349"/>
                  <a:gd name="T17" fmla="*/ 433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925">
                    <a:moveTo>
                      <a:pt x="0" y="433"/>
                    </a:moveTo>
                    <a:cubicBezTo>
                      <a:pt x="0" y="579"/>
                      <a:pt x="0" y="579"/>
                      <a:pt x="0" y="579"/>
                    </a:cubicBezTo>
                    <a:cubicBezTo>
                      <a:pt x="349" y="925"/>
                      <a:pt x="349" y="925"/>
                      <a:pt x="349" y="925"/>
                    </a:cubicBezTo>
                    <a:cubicBezTo>
                      <a:pt x="349" y="458"/>
                      <a:pt x="349" y="458"/>
                      <a:pt x="349" y="458"/>
                    </a:cubicBezTo>
                    <a:cubicBezTo>
                      <a:pt x="349" y="386"/>
                      <a:pt x="320" y="318"/>
                      <a:pt x="270" y="267"/>
                    </a:cubicBezTo>
                    <a:cubicBezTo>
                      <a:pt x="26" y="23"/>
                      <a:pt x="26" y="23"/>
                      <a:pt x="26" y="23"/>
                    </a:cubicBezTo>
                    <a:cubicBezTo>
                      <a:pt x="18" y="15"/>
                      <a:pt x="9" y="7"/>
                      <a:pt x="0" y="0"/>
                    </a:cubicBezTo>
                    <a:cubicBezTo>
                      <a:pt x="0" y="290"/>
                      <a:pt x="0" y="290"/>
                      <a:pt x="0" y="290"/>
                    </a:cubicBezTo>
                    <a:lnTo>
                      <a:pt x="0" y="433"/>
                    </a:lnTo>
                    <a:close/>
                  </a:path>
                </a:pathLst>
              </a:custGeom>
              <a:solidFill>
                <a:schemeClr val="accent4">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0" name="Freeform 12">
                <a:extLst>
                  <a:ext uri="{FF2B5EF4-FFF2-40B4-BE49-F238E27FC236}">
                    <a16:creationId xmlns:a16="http://schemas.microsoft.com/office/drawing/2014/main" id="{57FD6EE2-FC6A-42C8-BF2A-980F71F0FB4F}"/>
                  </a:ext>
                </a:extLst>
              </p:cNvPr>
              <p:cNvSpPr>
                <a:spLocks/>
              </p:cNvSpPr>
              <p:nvPr/>
            </p:nvSpPr>
            <p:spPr bwMode="auto">
              <a:xfrm rot="2700000">
                <a:off x="784268" y="1921464"/>
                <a:ext cx="1843088" cy="1000125"/>
              </a:xfrm>
              <a:custGeom>
                <a:avLst/>
                <a:gdLst>
                  <a:gd name="T0" fmla="*/ 0 w 640"/>
                  <a:gd name="T1" fmla="*/ 0 h 348"/>
                  <a:gd name="T2" fmla="*/ 351 w 640"/>
                  <a:gd name="T3" fmla="*/ 348 h 348"/>
                  <a:gd name="T4" fmla="*/ 640 w 640"/>
                  <a:gd name="T5" fmla="*/ 348 h 348"/>
                  <a:gd name="T6" fmla="*/ 640 w 640"/>
                  <a:gd name="T7" fmla="*/ 58 h 348"/>
                  <a:gd name="T8" fmla="*/ 476 w 640"/>
                  <a:gd name="T9" fmla="*/ 2 h 348"/>
                  <a:gd name="T10" fmla="*/ 0 w 640"/>
                  <a:gd name="T11" fmla="*/ 0 h 348"/>
                </a:gdLst>
                <a:ahLst/>
                <a:cxnLst>
                  <a:cxn ang="0">
                    <a:pos x="T0" y="T1"/>
                  </a:cxn>
                  <a:cxn ang="0">
                    <a:pos x="T2" y="T3"/>
                  </a:cxn>
                  <a:cxn ang="0">
                    <a:pos x="T4" y="T5"/>
                  </a:cxn>
                  <a:cxn ang="0">
                    <a:pos x="T6" y="T7"/>
                  </a:cxn>
                  <a:cxn ang="0">
                    <a:pos x="T8" y="T9"/>
                  </a:cxn>
                  <a:cxn ang="0">
                    <a:pos x="T10" y="T11"/>
                  </a:cxn>
                </a:cxnLst>
                <a:rect l="0" t="0" r="r" b="b"/>
                <a:pathLst>
                  <a:path w="640" h="348">
                    <a:moveTo>
                      <a:pt x="0" y="0"/>
                    </a:moveTo>
                    <a:cubicBezTo>
                      <a:pt x="351" y="348"/>
                      <a:pt x="351" y="348"/>
                      <a:pt x="351" y="348"/>
                    </a:cubicBezTo>
                    <a:cubicBezTo>
                      <a:pt x="640" y="348"/>
                      <a:pt x="640" y="348"/>
                      <a:pt x="640" y="348"/>
                    </a:cubicBezTo>
                    <a:cubicBezTo>
                      <a:pt x="640" y="58"/>
                      <a:pt x="640" y="58"/>
                      <a:pt x="640" y="58"/>
                    </a:cubicBezTo>
                    <a:cubicBezTo>
                      <a:pt x="593" y="22"/>
                      <a:pt x="536" y="2"/>
                      <a:pt x="476" y="2"/>
                    </a:cubicBezTo>
                    <a:lnTo>
                      <a:pt x="0" y="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16" name="Group 15">
              <a:extLst>
                <a:ext uri="{FF2B5EF4-FFF2-40B4-BE49-F238E27FC236}">
                  <a16:creationId xmlns:a16="http://schemas.microsoft.com/office/drawing/2014/main" id="{211C19DC-59A5-4FA4-9539-CFAFD09BB2AE}"/>
                </a:ext>
              </a:extLst>
            </p:cNvPr>
            <p:cNvGrpSpPr/>
            <p:nvPr/>
          </p:nvGrpSpPr>
          <p:grpSpPr>
            <a:xfrm>
              <a:off x="2607073" y="2532400"/>
              <a:ext cx="395412" cy="395412"/>
              <a:chOff x="1430666" y="2683926"/>
              <a:chExt cx="866118" cy="866118"/>
            </a:xfrm>
          </p:grpSpPr>
          <p:sp>
            <p:nvSpPr>
              <p:cNvPr id="17" name="Oval 7">
                <a:extLst>
                  <a:ext uri="{FF2B5EF4-FFF2-40B4-BE49-F238E27FC236}">
                    <a16:creationId xmlns:a16="http://schemas.microsoft.com/office/drawing/2014/main" id="{4693938E-3FE4-4B3D-A98C-3EEE05FD11BF}"/>
                  </a:ext>
                </a:extLst>
              </p:cNvPr>
              <p:cNvSpPr>
                <a:spLocks noChangeArrowheads="1"/>
              </p:cNvSpPr>
              <p:nvPr/>
            </p:nvSpPr>
            <p:spPr bwMode="auto">
              <a:xfrm>
                <a:off x="1430666" y="2683926"/>
                <a:ext cx="866118"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18" name="Freeform 6">
                <a:extLst>
                  <a:ext uri="{FF2B5EF4-FFF2-40B4-BE49-F238E27FC236}">
                    <a16:creationId xmlns:a16="http://schemas.microsoft.com/office/drawing/2014/main" id="{0D19F725-CD41-45DA-8463-1A7EFBFA59EA}"/>
                  </a:ext>
                </a:extLst>
              </p:cNvPr>
              <p:cNvSpPr>
                <a:spLocks/>
              </p:cNvSpPr>
              <p:nvPr/>
            </p:nvSpPr>
            <p:spPr bwMode="auto">
              <a:xfrm>
                <a:off x="1725141" y="2909852"/>
                <a:ext cx="277168" cy="414266"/>
              </a:xfrm>
              <a:custGeom>
                <a:avLst/>
                <a:gdLst>
                  <a:gd name="T0" fmla="*/ 18 w 270"/>
                  <a:gd name="T1" fmla="*/ 307 h 405"/>
                  <a:gd name="T2" fmla="*/ 117 w 270"/>
                  <a:gd name="T3" fmla="*/ 332 h 405"/>
                  <a:gd name="T4" fmla="*/ 179 w 270"/>
                  <a:gd name="T5" fmla="*/ 289 h 405"/>
                  <a:gd name="T6" fmla="*/ 113 w 270"/>
                  <a:gd name="T7" fmla="*/ 234 h 405"/>
                  <a:gd name="T8" fmla="*/ 5 w 270"/>
                  <a:gd name="T9" fmla="*/ 118 h 405"/>
                  <a:gd name="T10" fmla="*/ 154 w 270"/>
                  <a:gd name="T11" fmla="*/ 0 h 405"/>
                  <a:gd name="T12" fmla="*/ 254 w 270"/>
                  <a:gd name="T13" fmla="*/ 20 h 405"/>
                  <a:gd name="T14" fmla="*/ 234 w 270"/>
                  <a:gd name="T15" fmla="*/ 91 h 405"/>
                  <a:gd name="T16" fmla="*/ 152 w 270"/>
                  <a:gd name="T17" fmla="*/ 73 h 405"/>
                  <a:gd name="T18" fmla="*/ 95 w 270"/>
                  <a:gd name="T19" fmla="*/ 110 h 405"/>
                  <a:gd name="T20" fmla="*/ 168 w 270"/>
                  <a:gd name="T21" fmla="*/ 166 h 405"/>
                  <a:gd name="T22" fmla="*/ 270 w 270"/>
                  <a:gd name="T23" fmla="*/ 283 h 405"/>
                  <a:gd name="T24" fmla="*/ 111 w 270"/>
                  <a:gd name="T25" fmla="*/ 405 h 405"/>
                  <a:gd name="T26" fmla="*/ 0 w 270"/>
                  <a:gd name="T27" fmla="*/ 381 h 405"/>
                  <a:gd name="T28" fmla="*/ 18 w 270"/>
                  <a:gd name="T29" fmla="*/ 307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405">
                    <a:moveTo>
                      <a:pt x="18" y="307"/>
                    </a:moveTo>
                    <a:cubicBezTo>
                      <a:pt x="42" y="320"/>
                      <a:pt x="79" y="332"/>
                      <a:pt x="117" y="332"/>
                    </a:cubicBezTo>
                    <a:cubicBezTo>
                      <a:pt x="157" y="332"/>
                      <a:pt x="179" y="315"/>
                      <a:pt x="179" y="289"/>
                    </a:cubicBezTo>
                    <a:cubicBezTo>
                      <a:pt x="179" y="265"/>
                      <a:pt x="160" y="251"/>
                      <a:pt x="113" y="234"/>
                    </a:cubicBezTo>
                    <a:cubicBezTo>
                      <a:pt x="48" y="211"/>
                      <a:pt x="5" y="175"/>
                      <a:pt x="5" y="118"/>
                    </a:cubicBezTo>
                    <a:cubicBezTo>
                      <a:pt x="5" y="51"/>
                      <a:pt x="61" y="0"/>
                      <a:pt x="154" y="0"/>
                    </a:cubicBezTo>
                    <a:cubicBezTo>
                      <a:pt x="198" y="0"/>
                      <a:pt x="231" y="9"/>
                      <a:pt x="254" y="20"/>
                    </a:cubicBezTo>
                    <a:cubicBezTo>
                      <a:pt x="234" y="91"/>
                      <a:pt x="234" y="91"/>
                      <a:pt x="234" y="91"/>
                    </a:cubicBezTo>
                    <a:cubicBezTo>
                      <a:pt x="219" y="84"/>
                      <a:pt x="191" y="73"/>
                      <a:pt x="152" y="73"/>
                    </a:cubicBezTo>
                    <a:cubicBezTo>
                      <a:pt x="114" y="73"/>
                      <a:pt x="95" y="90"/>
                      <a:pt x="95" y="110"/>
                    </a:cubicBezTo>
                    <a:cubicBezTo>
                      <a:pt x="95" y="136"/>
                      <a:pt x="117" y="147"/>
                      <a:pt x="168" y="166"/>
                    </a:cubicBezTo>
                    <a:cubicBezTo>
                      <a:pt x="237" y="191"/>
                      <a:pt x="270" y="228"/>
                      <a:pt x="270" y="283"/>
                    </a:cubicBezTo>
                    <a:cubicBezTo>
                      <a:pt x="270" y="349"/>
                      <a:pt x="219" y="405"/>
                      <a:pt x="111" y="405"/>
                    </a:cubicBezTo>
                    <a:cubicBezTo>
                      <a:pt x="67" y="405"/>
                      <a:pt x="22" y="393"/>
                      <a:pt x="0" y="381"/>
                    </a:cubicBezTo>
                    <a:lnTo>
                      <a:pt x="18" y="307"/>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19" name="Group 18">
              <a:extLst>
                <a:ext uri="{FF2B5EF4-FFF2-40B4-BE49-F238E27FC236}">
                  <a16:creationId xmlns:a16="http://schemas.microsoft.com/office/drawing/2014/main" id="{CBA6BCC3-106A-4536-AC5A-12A7EF4104F5}"/>
                </a:ext>
              </a:extLst>
            </p:cNvPr>
            <p:cNvGrpSpPr/>
            <p:nvPr/>
          </p:nvGrpSpPr>
          <p:grpSpPr>
            <a:xfrm>
              <a:off x="4815967" y="4668095"/>
              <a:ext cx="395412" cy="395412"/>
              <a:chOff x="4388179" y="2683926"/>
              <a:chExt cx="866118" cy="866118"/>
            </a:xfrm>
          </p:grpSpPr>
          <p:sp>
            <p:nvSpPr>
              <p:cNvPr id="20" name="Oval 10">
                <a:extLst>
                  <a:ext uri="{FF2B5EF4-FFF2-40B4-BE49-F238E27FC236}">
                    <a16:creationId xmlns:a16="http://schemas.microsoft.com/office/drawing/2014/main" id="{C9FA81BE-E528-48AA-A387-23AC3692051A}"/>
                  </a:ext>
                </a:extLst>
              </p:cNvPr>
              <p:cNvSpPr>
                <a:spLocks noChangeArrowheads="1"/>
              </p:cNvSpPr>
              <p:nvPr/>
            </p:nvSpPr>
            <p:spPr bwMode="auto">
              <a:xfrm>
                <a:off x="4388179" y="2683926"/>
                <a:ext cx="866118"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21" name="Freeform 8">
                <a:extLst>
                  <a:ext uri="{FF2B5EF4-FFF2-40B4-BE49-F238E27FC236}">
                    <a16:creationId xmlns:a16="http://schemas.microsoft.com/office/drawing/2014/main" id="{3321F823-1679-4E17-A162-D5F0ED5BFA8A}"/>
                  </a:ext>
                </a:extLst>
              </p:cNvPr>
              <p:cNvSpPr>
                <a:spLocks/>
              </p:cNvSpPr>
              <p:nvPr/>
            </p:nvSpPr>
            <p:spPr bwMode="auto">
              <a:xfrm>
                <a:off x="4564549" y="2924757"/>
                <a:ext cx="513378" cy="401208"/>
              </a:xfrm>
              <a:custGeom>
                <a:avLst/>
                <a:gdLst>
                  <a:gd name="T0" fmla="*/ 94 w 501"/>
                  <a:gd name="T1" fmla="*/ 392 h 392"/>
                  <a:gd name="T2" fmla="*/ 0 w 501"/>
                  <a:gd name="T3" fmla="*/ 0 h 392"/>
                  <a:gd name="T4" fmla="*/ 95 w 501"/>
                  <a:gd name="T5" fmla="*/ 0 h 392"/>
                  <a:gd name="T6" fmla="*/ 125 w 501"/>
                  <a:gd name="T7" fmla="*/ 162 h 392"/>
                  <a:gd name="T8" fmla="*/ 148 w 501"/>
                  <a:gd name="T9" fmla="*/ 299 h 392"/>
                  <a:gd name="T10" fmla="*/ 149 w 501"/>
                  <a:gd name="T11" fmla="*/ 299 h 392"/>
                  <a:gd name="T12" fmla="*/ 175 w 501"/>
                  <a:gd name="T13" fmla="*/ 161 h 392"/>
                  <a:gd name="T14" fmla="*/ 208 w 501"/>
                  <a:gd name="T15" fmla="*/ 0 h 392"/>
                  <a:gd name="T16" fmla="*/ 303 w 501"/>
                  <a:gd name="T17" fmla="*/ 0 h 392"/>
                  <a:gd name="T18" fmla="*/ 334 w 501"/>
                  <a:gd name="T19" fmla="*/ 165 h 392"/>
                  <a:gd name="T20" fmla="*/ 355 w 501"/>
                  <a:gd name="T21" fmla="*/ 297 h 392"/>
                  <a:gd name="T22" fmla="*/ 356 w 501"/>
                  <a:gd name="T23" fmla="*/ 297 h 392"/>
                  <a:gd name="T24" fmla="*/ 379 w 501"/>
                  <a:gd name="T25" fmla="*/ 161 h 392"/>
                  <a:gd name="T26" fmla="*/ 411 w 501"/>
                  <a:gd name="T27" fmla="*/ 0 h 392"/>
                  <a:gd name="T28" fmla="*/ 501 w 501"/>
                  <a:gd name="T29" fmla="*/ 0 h 392"/>
                  <a:gd name="T30" fmla="*/ 400 w 501"/>
                  <a:gd name="T31" fmla="*/ 392 h 392"/>
                  <a:gd name="T32" fmla="*/ 304 w 501"/>
                  <a:gd name="T33" fmla="*/ 392 h 392"/>
                  <a:gd name="T34" fmla="*/ 271 w 501"/>
                  <a:gd name="T35" fmla="*/ 223 h 392"/>
                  <a:gd name="T36" fmla="*/ 252 w 501"/>
                  <a:gd name="T37" fmla="*/ 102 h 392"/>
                  <a:gd name="T38" fmla="*/ 251 w 501"/>
                  <a:gd name="T39" fmla="*/ 102 h 392"/>
                  <a:gd name="T40" fmla="*/ 228 w 501"/>
                  <a:gd name="T41" fmla="*/ 223 h 392"/>
                  <a:gd name="T42" fmla="*/ 191 w 501"/>
                  <a:gd name="T43" fmla="*/ 392 h 392"/>
                  <a:gd name="T44" fmla="*/ 94 w 501"/>
                  <a:gd name="T45"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1" h="392">
                    <a:moveTo>
                      <a:pt x="94" y="392"/>
                    </a:moveTo>
                    <a:cubicBezTo>
                      <a:pt x="0" y="0"/>
                      <a:pt x="0" y="0"/>
                      <a:pt x="0" y="0"/>
                    </a:cubicBezTo>
                    <a:cubicBezTo>
                      <a:pt x="95" y="0"/>
                      <a:pt x="95" y="0"/>
                      <a:pt x="95" y="0"/>
                    </a:cubicBezTo>
                    <a:cubicBezTo>
                      <a:pt x="125" y="162"/>
                      <a:pt x="125" y="162"/>
                      <a:pt x="125" y="162"/>
                    </a:cubicBezTo>
                    <a:cubicBezTo>
                      <a:pt x="134" y="208"/>
                      <a:pt x="142" y="259"/>
                      <a:pt x="148" y="299"/>
                    </a:cubicBezTo>
                    <a:cubicBezTo>
                      <a:pt x="149" y="299"/>
                      <a:pt x="149" y="299"/>
                      <a:pt x="149" y="299"/>
                    </a:cubicBezTo>
                    <a:cubicBezTo>
                      <a:pt x="156" y="256"/>
                      <a:pt x="165" y="209"/>
                      <a:pt x="175" y="161"/>
                    </a:cubicBezTo>
                    <a:cubicBezTo>
                      <a:pt x="208" y="0"/>
                      <a:pt x="208" y="0"/>
                      <a:pt x="208" y="0"/>
                    </a:cubicBezTo>
                    <a:cubicBezTo>
                      <a:pt x="303" y="0"/>
                      <a:pt x="303" y="0"/>
                      <a:pt x="303" y="0"/>
                    </a:cubicBezTo>
                    <a:cubicBezTo>
                      <a:pt x="334" y="165"/>
                      <a:pt x="334" y="165"/>
                      <a:pt x="334" y="165"/>
                    </a:cubicBezTo>
                    <a:cubicBezTo>
                      <a:pt x="343" y="211"/>
                      <a:pt x="349" y="253"/>
                      <a:pt x="355" y="297"/>
                    </a:cubicBezTo>
                    <a:cubicBezTo>
                      <a:pt x="356" y="297"/>
                      <a:pt x="356" y="297"/>
                      <a:pt x="356" y="297"/>
                    </a:cubicBezTo>
                    <a:cubicBezTo>
                      <a:pt x="362" y="253"/>
                      <a:pt x="371" y="207"/>
                      <a:pt x="379" y="161"/>
                    </a:cubicBezTo>
                    <a:cubicBezTo>
                      <a:pt x="411" y="0"/>
                      <a:pt x="411" y="0"/>
                      <a:pt x="411" y="0"/>
                    </a:cubicBezTo>
                    <a:cubicBezTo>
                      <a:pt x="501" y="0"/>
                      <a:pt x="501" y="0"/>
                      <a:pt x="501" y="0"/>
                    </a:cubicBezTo>
                    <a:cubicBezTo>
                      <a:pt x="400" y="392"/>
                      <a:pt x="400" y="392"/>
                      <a:pt x="400" y="392"/>
                    </a:cubicBezTo>
                    <a:cubicBezTo>
                      <a:pt x="304" y="392"/>
                      <a:pt x="304" y="392"/>
                      <a:pt x="304" y="392"/>
                    </a:cubicBezTo>
                    <a:cubicBezTo>
                      <a:pt x="271" y="223"/>
                      <a:pt x="271" y="223"/>
                      <a:pt x="271" y="223"/>
                    </a:cubicBezTo>
                    <a:cubicBezTo>
                      <a:pt x="263" y="184"/>
                      <a:pt x="257" y="147"/>
                      <a:pt x="252" y="102"/>
                    </a:cubicBezTo>
                    <a:cubicBezTo>
                      <a:pt x="251" y="102"/>
                      <a:pt x="251" y="102"/>
                      <a:pt x="251" y="102"/>
                    </a:cubicBezTo>
                    <a:cubicBezTo>
                      <a:pt x="244" y="147"/>
                      <a:pt x="237" y="184"/>
                      <a:pt x="228" y="223"/>
                    </a:cubicBezTo>
                    <a:cubicBezTo>
                      <a:pt x="191" y="392"/>
                      <a:pt x="191" y="392"/>
                      <a:pt x="191" y="392"/>
                    </a:cubicBezTo>
                    <a:lnTo>
                      <a:pt x="94" y="392"/>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22" name="Group 21">
              <a:extLst>
                <a:ext uri="{FF2B5EF4-FFF2-40B4-BE49-F238E27FC236}">
                  <a16:creationId xmlns:a16="http://schemas.microsoft.com/office/drawing/2014/main" id="{C5B41C1C-725E-48AC-9BB6-E40F169E41FA}"/>
                </a:ext>
              </a:extLst>
            </p:cNvPr>
            <p:cNvGrpSpPr/>
            <p:nvPr/>
          </p:nvGrpSpPr>
          <p:grpSpPr>
            <a:xfrm>
              <a:off x="4033152" y="5492636"/>
              <a:ext cx="395412" cy="395412"/>
              <a:chOff x="7347279" y="2683926"/>
              <a:chExt cx="866118" cy="866118"/>
            </a:xfrm>
          </p:grpSpPr>
          <p:sp>
            <p:nvSpPr>
              <p:cNvPr id="23" name="Oval 13">
                <a:extLst>
                  <a:ext uri="{FF2B5EF4-FFF2-40B4-BE49-F238E27FC236}">
                    <a16:creationId xmlns:a16="http://schemas.microsoft.com/office/drawing/2014/main" id="{9715328A-574B-4124-83E6-94FE675C1886}"/>
                  </a:ext>
                </a:extLst>
              </p:cNvPr>
              <p:cNvSpPr>
                <a:spLocks noChangeArrowheads="1"/>
              </p:cNvSpPr>
              <p:nvPr/>
            </p:nvSpPr>
            <p:spPr bwMode="auto">
              <a:xfrm>
                <a:off x="7347279" y="2683926"/>
                <a:ext cx="866118"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24" name="Freeform 10">
                <a:extLst>
                  <a:ext uri="{FF2B5EF4-FFF2-40B4-BE49-F238E27FC236}">
                    <a16:creationId xmlns:a16="http://schemas.microsoft.com/office/drawing/2014/main" id="{BA50D8B3-021A-4A96-AA51-775FA91B7FE2}"/>
                  </a:ext>
                </a:extLst>
              </p:cNvPr>
              <p:cNvSpPr>
                <a:spLocks noEditPoints="1"/>
              </p:cNvSpPr>
              <p:nvPr/>
            </p:nvSpPr>
            <p:spPr bwMode="auto">
              <a:xfrm>
                <a:off x="7577870" y="2861510"/>
                <a:ext cx="404936" cy="434172"/>
              </a:xfrm>
              <a:custGeom>
                <a:avLst/>
                <a:gdLst>
                  <a:gd name="T0" fmla="*/ 186 w 377"/>
                  <a:gd name="T1" fmla="*/ 0 h 405"/>
                  <a:gd name="T2" fmla="*/ 377 w 377"/>
                  <a:gd name="T3" fmla="*/ 205 h 405"/>
                  <a:gd name="T4" fmla="*/ 193 w 377"/>
                  <a:gd name="T5" fmla="*/ 405 h 405"/>
                  <a:gd name="T6" fmla="*/ 0 w 377"/>
                  <a:gd name="T7" fmla="*/ 198 h 405"/>
                  <a:gd name="T8" fmla="*/ 186 w 377"/>
                  <a:gd name="T9" fmla="*/ 0 h 405"/>
                  <a:gd name="T10" fmla="*/ 189 w 377"/>
                  <a:gd name="T11" fmla="*/ 70 h 405"/>
                  <a:gd name="T12" fmla="*/ 94 w 377"/>
                  <a:gd name="T13" fmla="*/ 201 h 405"/>
                  <a:gd name="T14" fmla="*/ 188 w 377"/>
                  <a:gd name="T15" fmla="*/ 335 h 405"/>
                  <a:gd name="T16" fmla="*/ 284 w 377"/>
                  <a:gd name="T17" fmla="*/ 204 h 405"/>
                  <a:gd name="T18" fmla="*/ 189 w 377"/>
                  <a:gd name="T19" fmla="*/ 7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7" h="405">
                    <a:moveTo>
                      <a:pt x="186" y="0"/>
                    </a:moveTo>
                    <a:cubicBezTo>
                      <a:pt x="302" y="0"/>
                      <a:pt x="377" y="88"/>
                      <a:pt x="377" y="205"/>
                    </a:cubicBezTo>
                    <a:cubicBezTo>
                      <a:pt x="377" y="317"/>
                      <a:pt x="309" y="405"/>
                      <a:pt x="193" y="405"/>
                    </a:cubicBezTo>
                    <a:cubicBezTo>
                      <a:pt x="78" y="405"/>
                      <a:pt x="0" y="327"/>
                      <a:pt x="0" y="198"/>
                    </a:cubicBezTo>
                    <a:cubicBezTo>
                      <a:pt x="0" y="90"/>
                      <a:pt x="66" y="0"/>
                      <a:pt x="186" y="0"/>
                    </a:cubicBezTo>
                    <a:close/>
                    <a:moveTo>
                      <a:pt x="189" y="70"/>
                    </a:moveTo>
                    <a:cubicBezTo>
                      <a:pt x="127" y="70"/>
                      <a:pt x="94" y="131"/>
                      <a:pt x="94" y="201"/>
                    </a:cubicBezTo>
                    <a:cubicBezTo>
                      <a:pt x="94" y="278"/>
                      <a:pt x="128" y="335"/>
                      <a:pt x="188" y="335"/>
                    </a:cubicBezTo>
                    <a:cubicBezTo>
                      <a:pt x="247" y="335"/>
                      <a:pt x="284" y="280"/>
                      <a:pt x="284" y="204"/>
                    </a:cubicBezTo>
                    <a:cubicBezTo>
                      <a:pt x="284" y="127"/>
                      <a:pt x="249" y="70"/>
                      <a:pt x="189" y="70"/>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25" name="Group 24">
              <a:extLst>
                <a:ext uri="{FF2B5EF4-FFF2-40B4-BE49-F238E27FC236}">
                  <a16:creationId xmlns:a16="http://schemas.microsoft.com/office/drawing/2014/main" id="{74894CD3-3809-4EFF-801A-2204B12B6107}"/>
                </a:ext>
              </a:extLst>
            </p:cNvPr>
            <p:cNvGrpSpPr/>
            <p:nvPr/>
          </p:nvGrpSpPr>
          <p:grpSpPr>
            <a:xfrm>
              <a:off x="1783832" y="3245599"/>
              <a:ext cx="395978" cy="395412"/>
              <a:chOff x="10304966" y="2683926"/>
              <a:chExt cx="867356" cy="866118"/>
            </a:xfrm>
          </p:grpSpPr>
          <p:sp>
            <p:nvSpPr>
              <p:cNvPr id="26" name="Oval 16">
                <a:extLst>
                  <a:ext uri="{FF2B5EF4-FFF2-40B4-BE49-F238E27FC236}">
                    <a16:creationId xmlns:a16="http://schemas.microsoft.com/office/drawing/2014/main" id="{C059DE36-A818-4A3B-A646-1191705A7C7D}"/>
                  </a:ext>
                </a:extLst>
              </p:cNvPr>
              <p:cNvSpPr>
                <a:spLocks noChangeArrowheads="1"/>
              </p:cNvSpPr>
              <p:nvPr/>
            </p:nvSpPr>
            <p:spPr bwMode="auto">
              <a:xfrm>
                <a:off x="10304966" y="2683926"/>
                <a:ext cx="867356" cy="866118"/>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27" name="Freeform 12">
                <a:extLst>
                  <a:ext uri="{FF2B5EF4-FFF2-40B4-BE49-F238E27FC236}">
                    <a16:creationId xmlns:a16="http://schemas.microsoft.com/office/drawing/2014/main" id="{3AED4CCC-4BFC-46A6-8B19-AF3EAA2F65B6}"/>
                  </a:ext>
                </a:extLst>
              </p:cNvPr>
              <p:cNvSpPr>
                <a:spLocks/>
              </p:cNvSpPr>
              <p:nvPr/>
            </p:nvSpPr>
            <p:spPr bwMode="auto">
              <a:xfrm>
                <a:off x="10575317" y="2940940"/>
                <a:ext cx="309808" cy="401208"/>
              </a:xfrm>
              <a:custGeom>
                <a:avLst/>
                <a:gdLst>
                  <a:gd name="T0" fmla="*/ 338 w 522"/>
                  <a:gd name="T1" fmla="*/ 676 h 676"/>
                  <a:gd name="T2" fmla="*/ 185 w 522"/>
                  <a:gd name="T3" fmla="*/ 676 h 676"/>
                  <a:gd name="T4" fmla="*/ 185 w 522"/>
                  <a:gd name="T5" fmla="*/ 127 h 676"/>
                  <a:gd name="T6" fmla="*/ 0 w 522"/>
                  <a:gd name="T7" fmla="*/ 127 h 676"/>
                  <a:gd name="T8" fmla="*/ 0 w 522"/>
                  <a:gd name="T9" fmla="*/ 0 h 676"/>
                  <a:gd name="T10" fmla="*/ 522 w 522"/>
                  <a:gd name="T11" fmla="*/ 0 h 676"/>
                  <a:gd name="T12" fmla="*/ 522 w 522"/>
                  <a:gd name="T13" fmla="*/ 127 h 676"/>
                  <a:gd name="T14" fmla="*/ 338 w 522"/>
                  <a:gd name="T15" fmla="*/ 127 h 676"/>
                  <a:gd name="T16" fmla="*/ 338 w 522"/>
                  <a:gd name="T17" fmla="*/ 67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676">
                    <a:moveTo>
                      <a:pt x="338" y="676"/>
                    </a:moveTo>
                    <a:lnTo>
                      <a:pt x="185" y="676"/>
                    </a:lnTo>
                    <a:lnTo>
                      <a:pt x="185" y="127"/>
                    </a:lnTo>
                    <a:lnTo>
                      <a:pt x="0" y="127"/>
                    </a:lnTo>
                    <a:lnTo>
                      <a:pt x="0" y="0"/>
                    </a:lnTo>
                    <a:lnTo>
                      <a:pt x="522" y="0"/>
                    </a:lnTo>
                    <a:lnTo>
                      <a:pt x="522" y="127"/>
                    </a:lnTo>
                    <a:lnTo>
                      <a:pt x="338" y="127"/>
                    </a:lnTo>
                    <a:lnTo>
                      <a:pt x="338" y="676"/>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29" name="Group 23">
              <a:extLst>
                <a:ext uri="{FF2B5EF4-FFF2-40B4-BE49-F238E27FC236}">
                  <a16:creationId xmlns:a16="http://schemas.microsoft.com/office/drawing/2014/main" id="{0D1109D6-A147-403E-8386-54019AD80EAE}"/>
                </a:ext>
              </a:extLst>
            </p:cNvPr>
            <p:cNvGrpSpPr>
              <a:grpSpLocks noChangeAspect="1"/>
            </p:cNvGrpSpPr>
            <p:nvPr/>
          </p:nvGrpSpPr>
          <p:grpSpPr bwMode="auto">
            <a:xfrm>
              <a:off x="1977975" y="4687802"/>
              <a:ext cx="353674" cy="353317"/>
              <a:chOff x="2847" y="1169"/>
              <a:chExt cx="1981" cy="1979"/>
            </a:xfrm>
            <a:solidFill>
              <a:schemeClr val="bg1"/>
            </a:solidFill>
          </p:grpSpPr>
          <p:sp>
            <p:nvSpPr>
              <p:cNvPr id="30" name="Freeform 25">
                <a:extLst>
                  <a:ext uri="{FF2B5EF4-FFF2-40B4-BE49-F238E27FC236}">
                    <a16:creationId xmlns:a16="http://schemas.microsoft.com/office/drawing/2014/main" id="{41BE885E-6621-4ACF-9750-6376B3793248}"/>
                  </a:ext>
                </a:extLst>
              </p:cNvPr>
              <p:cNvSpPr>
                <a:spLocks/>
              </p:cNvSpPr>
              <p:nvPr/>
            </p:nvSpPr>
            <p:spPr bwMode="auto">
              <a:xfrm>
                <a:off x="2855" y="1813"/>
                <a:ext cx="491" cy="498"/>
              </a:xfrm>
              <a:custGeom>
                <a:avLst/>
                <a:gdLst>
                  <a:gd name="T0" fmla="*/ 980 w 980"/>
                  <a:gd name="T1" fmla="*/ 0 h 996"/>
                  <a:gd name="T2" fmla="*/ 952 w 980"/>
                  <a:gd name="T3" fmla="*/ 46 h 996"/>
                  <a:gd name="T4" fmla="*/ 921 w 980"/>
                  <a:gd name="T5" fmla="*/ 94 h 996"/>
                  <a:gd name="T6" fmla="*/ 890 w 980"/>
                  <a:gd name="T7" fmla="*/ 145 h 996"/>
                  <a:gd name="T8" fmla="*/ 856 w 980"/>
                  <a:gd name="T9" fmla="*/ 198 h 996"/>
                  <a:gd name="T10" fmla="*/ 819 w 980"/>
                  <a:gd name="T11" fmla="*/ 255 h 996"/>
                  <a:gd name="T12" fmla="*/ 781 w 980"/>
                  <a:gd name="T13" fmla="*/ 314 h 996"/>
                  <a:gd name="T14" fmla="*/ 740 w 980"/>
                  <a:gd name="T15" fmla="*/ 376 h 996"/>
                  <a:gd name="T16" fmla="*/ 696 w 980"/>
                  <a:gd name="T17" fmla="*/ 444 h 996"/>
                  <a:gd name="T18" fmla="*/ 649 w 980"/>
                  <a:gd name="T19" fmla="*/ 514 h 996"/>
                  <a:gd name="T20" fmla="*/ 599 w 980"/>
                  <a:gd name="T21" fmla="*/ 588 h 996"/>
                  <a:gd name="T22" fmla="*/ 546 w 980"/>
                  <a:gd name="T23" fmla="*/ 665 h 996"/>
                  <a:gd name="T24" fmla="*/ 491 w 980"/>
                  <a:gd name="T25" fmla="*/ 748 h 996"/>
                  <a:gd name="T26" fmla="*/ 431 w 980"/>
                  <a:gd name="T27" fmla="*/ 834 h 996"/>
                  <a:gd name="T28" fmla="*/ 369 w 980"/>
                  <a:gd name="T29" fmla="*/ 926 h 996"/>
                  <a:gd name="T30" fmla="*/ 347 w 980"/>
                  <a:gd name="T31" fmla="*/ 960 h 996"/>
                  <a:gd name="T32" fmla="*/ 331 w 980"/>
                  <a:gd name="T33" fmla="*/ 996 h 996"/>
                  <a:gd name="T34" fmla="*/ 0 w 980"/>
                  <a:gd name="T35" fmla="*/ 666 h 996"/>
                  <a:gd name="T36" fmla="*/ 2 w 980"/>
                  <a:gd name="T37" fmla="*/ 664 h 996"/>
                  <a:gd name="T38" fmla="*/ 8 w 980"/>
                  <a:gd name="T39" fmla="*/ 657 h 996"/>
                  <a:gd name="T40" fmla="*/ 18 w 980"/>
                  <a:gd name="T41" fmla="*/ 645 h 996"/>
                  <a:gd name="T42" fmla="*/ 30 w 980"/>
                  <a:gd name="T43" fmla="*/ 629 h 996"/>
                  <a:gd name="T44" fmla="*/ 47 w 980"/>
                  <a:gd name="T45" fmla="*/ 609 h 996"/>
                  <a:gd name="T46" fmla="*/ 66 w 980"/>
                  <a:gd name="T47" fmla="*/ 588 h 996"/>
                  <a:gd name="T48" fmla="*/ 89 w 980"/>
                  <a:gd name="T49" fmla="*/ 561 h 996"/>
                  <a:gd name="T50" fmla="*/ 115 w 980"/>
                  <a:gd name="T51" fmla="*/ 533 h 996"/>
                  <a:gd name="T52" fmla="*/ 144 w 980"/>
                  <a:gd name="T53" fmla="*/ 503 h 996"/>
                  <a:gd name="T54" fmla="*/ 174 w 980"/>
                  <a:gd name="T55" fmla="*/ 471 h 996"/>
                  <a:gd name="T56" fmla="*/ 208 w 980"/>
                  <a:gd name="T57" fmla="*/ 438 h 996"/>
                  <a:gd name="T58" fmla="*/ 244 w 980"/>
                  <a:gd name="T59" fmla="*/ 403 h 996"/>
                  <a:gd name="T60" fmla="*/ 283 w 980"/>
                  <a:gd name="T61" fmla="*/ 368 h 996"/>
                  <a:gd name="T62" fmla="*/ 324 w 980"/>
                  <a:gd name="T63" fmla="*/ 332 h 996"/>
                  <a:gd name="T64" fmla="*/ 366 w 980"/>
                  <a:gd name="T65" fmla="*/ 296 h 996"/>
                  <a:gd name="T66" fmla="*/ 410 w 980"/>
                  <a:gd name="T67" fmla="*/ 261 h 996"/>
                  <a:gd name="T68" fmla="*/ 457 w 980"/>
                  <a:gd name="T69" fmla="*/ 226 h 996"/>
                  <a:gd name="T70" fmla="*/ 504 w 980"/>
                  <a:gd name="T71" fmla="*/ 192 h 996"/>
                  <a:gd name="T72" fmla="*/ 554 w 980"/>
                  <a:gd name="T73" fmla="*/ 160 h 996"/>
                  <a:gd name="T74" fmla="*/ 603 w 980"/>
                  <a:gd name="T75" fmla="*/ 130 h 996"/>
                  <a:gd name="T76" fmla="*/ 655 w 980"/>
                  <a:gd name="T77" fmla="*/ 102 h 996"/>
                  <a:gd name="T78" fmla="*/ 707 w 980"/>
                  <a:gd name="T79" fmla="*/ 76 h 996"/>
                  <a:gd name="T80" fmla="*/ 761 w 980"/>
                  <a:gd name="T81" fmla="*/ 54 h 996"/>
                  <a:gd name="T82" fmla="*/ 815 w 980"/>
                  <a:gd name="T83" fmla="*/ 35 h 996"/>
                  <a:gd name="T84" fmla="*/ 870 w 980"/>
                  <a:gd name="T85" fmla="*/ 19 h 996"/>
                  <a:gd name="T86" fmla="*/ 925 w 980"/>
                  <a:gd name="T87" fmla="*/ 7 h 996"/>
                  <a:gd name="T88" fmla="*/ 980 w 980"/>
                  <a:gd name="T89"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80" h="996">
                    <a:moveTo>
                      <a:pt x="980" y="0"/>
                    </a:moveTo>
                    <a:lnTo>
                      <a:pt x="952" y="46"/>
                    </a:lnTo>
                    <a:lnTo>
                      <a:pt x="921" y="94"/>
                    </a:lnTo>
                    <a:lnTo>
                      <a:pt x="890" y="145"/>
                    </a:lnTo>
                    <a:lnTo>
                      <a:pt x="856" y="198"/>
                    </a:lnTo>
                    <a:lnTo>
                      <a:pt x="819" y="255"/>
                    </a:lnTo>
                    <a:lnTo>
                      <a:pt x="781" y="314"/>
                    </a:lnTo>
                    <a:lnTo>
                      <a:pt x="740" y="376"/>
                    </a:lnTo>
                    <a:lnTo>
                      <a:pt x="696" y="444"/>
                    </a:lnTo>
                    <a:lnTo>
                      <a:pt x="649" y="514"/>
                    </a:lnTo>
                    <a:lnTo>
                      <a:pt x="599" y="588"/>
                    </a:lnTo>
                    <a:lnTo>
                      <a:pt x="546" y="665"/>
                    </a:lnTo>
                    <a:lnTo>
                      <a:pt x="491" y="748"/>
                    </a:lnTo>
                    <a:lnTo>
                      <a:pt x="431" y="834"/>
                    </a:lnTo>
                    <a:lnTo>
                      <a:pt x="369" y="926"/>
                    </a:lnTo>
                    <a:lnTo>
                      <a:pt x="347" y="960"/>
                    </a:lnTo>
                    <a:lnTo>
                      <a:pt x="331" y="996"/>
                    </a:lnTo>
                    <a:lnTo>
                      <a:pt x="0" y="666"/>
                    </a:lnTo>
                    <a:lnTo>
                      <a:pt x="2" y="664"/>
                    </a:lnTo>
                    <a:lnTo>
                      <a:pt x="8" y="657"/>
                    </a:lnTo>
                    <a:lnTo>
                      <a:pt x="18" y="645"/>
                    </a:lnTo>
                    <a:lnTo>
                      <a:pt x="30" y="629"/>
                    </a:lnTo>
                    <a:lnTo>
                      <a:pt x="47" y="609"/>
                    </a:lnTo>
                    <a:lnTo>
                      <a:pt x="66" y="588"/>
                    </a:lnTo>
                    <a:lnTo>
                      <a:pt x="89" y="561"/>
                    </a:lnTo>
                    <a:lnTo>
                      <a:pt x="115" y="533"/>
                    </a:lnTo>
                    <a:lnTo>
                      <a:pt x="144" y="503"/>
                    </a:lnTo>
                    <a:lnTo>
                      <a:pt x="174" y="471"/>
                    </a:lnTo>
                    <a:lnTo>
                      <a:pt x="208" y="438"/>
                    </a:lnTo>
                    <a:lnTo>
                      <a:pt x="244" y="403"/>
                    </a:lnTo>
                    <a:lnTo>
                      <a:pt x="283" y="368"/>
                    </a:lnTo>
                    <a:lnTo>
                      <a:pt x="324" y="332"/>
                    </a:lnTo>
                    <a:lnTo>
                      <a:pt x="366" y="296"/>
                    </a:lnTo>
                    <a:lnTo>
                      <a:pt x="410" y="261"/>
                    </a:lnTo>
                    <a:lnTo>
                      <a:pt x="457" y="226"/>
                    </a:lnTo>
                    <a:lnTo>
                      <a:pt x="504" y="192"/>
                    </a:lnTo>
                    <a:lnTo>
                      <a:pt x="554" y="160"/>
                    </a:lnTo>
                    <a:lnTo>
                      <a:pt x="603" y="130"/>
                    </a:lnTo>
                    <a:lnTo>
                      <a:pt x="655" y="102"/>
                    </a:lnTo>
                    <a:lnTo>
                      <a:pt x="707" y="76"/>
                    </a:lnTo>
                    <a:lnTo>
                      <a:pt x="761" y="54"/>
                    </a:lnTo>
                    <a:lnTo>
                      <a:pt x="815" y="35"/>
                    </a:lnTo>
                    <a:lnTo>
                      <a:pt x="870" y="19"/>
                    </a:lnTo>
                    <a:lnTo>
                      <a:pt x="925" y="7"/>
                    </a:lnTo>
                    <a:lnTo>
                      <a:pt x="98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solidFill>
                    <a:schemeClr val="bg1">
                      <a:lumMod val="95000"/>
                    </a:schemeClr>
                  </a:solidFill>
                </a:endParaRPr>
              </a:p>
            </p:txBody>
          </p:sp>
          <p:sp>
            <p:nvSpPr>
              <p:cNvPr id="31" name="Freeform 26">
                <a:extLst>
                  <a:ext uri="{FF2B5EF4-FFF2-40B4-BE49-F238E27FC236}">
                    <a16:creationId xmlns:a16="http://schemas.microsoft.com/office/drawing/2014/main" id="{7DA2253A-5819-4B76-8046-244FA54B64E8}"/>
                  </a:ext>
                </a:extLst>
              </p:cNvPr>
              <p:cNvSpPr>
                <a:spLocks/>
              </p:cNvSpPr>
              <p:nvPr/>
            </p:nvSpPr>
            <p:spPr bwMode="auto">
              <a:xfrm>
                <a:off x="3685" y="2649"/>
                <a:ext cx="498" cy="489"/>
              </a:xfrm>
              <a:custGeom>
                <a:avLst/>
                <a:gdLst>
                  <a:gd name="T0" fmla="*/ 998 w 998"/>
                  <a:gd name="T1" fmla="*/ 0 h 979"/>
                  <a:gd name="T2" fmla="*/ 990 w 998"/>
                  <a:gd name="T3" fmla="*/ 55 h 979"/>
                  <a:gd name="T4" fmla="*/ 978 w 998"/>
                  <a:gd name="T5" fmla="*/ 111 h 979"/>
                  <a:gd name="T6" fmla="*/ 963 w 998"/>
                  <a:gd name="T7" fmla="*/ 165 h 979"/>
                  <a:gd name="T8" fmla="*/ 943 w 998"/>
                  <a:gd name="T9" fmla="*/ 220 h 979"/>
                  <a:gd name="T10" fmla="*/ 920 w 998"/>
                  <a:gd name="T11" fmla="*/ 273 h 979"/>
                  <a:gd name="T12" fmla="*/ 895 w 998"/>
                  <a:gd name="T13" fmla="*/ 326 h 979"/>
                  <a:gd name="T14" fmla="*/ 867 w 998"/>
                  <a:gd name="T15" fmla="*/ 377 h 979"/>
                  <a:gd name="T16" fmla="*/ 837 w 998"/>
                  <a:gd name="T17" fmla="*/ 427 h 979"/>
                  <a:gd name="T18" fmla="*/ 804 w 998"/>
                  <a:gd name="T19" fmla="*/ 477 h 979"/>
                  <a:gd name="T20" fmla="*/ 770 w 998"/>
                  <a:gd name="T21" fmla="*/ 524 h 979"/>
                  <a:gd name="T22" fmla="*/ 736 w 998"/>
                  <a:gd name="T23" fmla="*/ 570 h 979"/>
                  <a:gd name="T24" fmla="*/ 700 w 998"/>
                  <a:gd name="T25" fmla="*/ 614 h 979"/>
                  <a:gd name="T26" fmla="*/ 665 w 998"/>
                  <a:gd name="T27" fmla="*/ 657 h 979"/>
                  <a:gd name="T28" fmla="*/ 629 w 998"/>
                  <a:gd name="T29" fmla="*/ 698 h 979"/>
                  <a:gd name="T30" fmla="*/ 594 w 998"/>
                  <a:gd name="T31" fmla="*/ 736 h 979"/>
                  <a:gd name="T32" fmla="*/ 559 w 998"/>
                  <a:gd name="T33" fmla="*/ 771 h 979"/>
                  <a:gd name="T34" fmla="*/ 525 w 998"/>
                  <a:gd name="T35" fmla="*/ 805 h 979"/>
                  <a:gd name="T36" fmla="*/ 494 w 998"/>
                  <a:gd name="T37" fmla="*/ 837 h 979"/>
                  <a:gd name="T38" fmla="*/ 463 w 998"/>
                  <a:gd name="T39" fmla="*/ 866 h 979"/>
                  <a:gd name="T40" fmla="*/ 434 w 998"/>
                  <a:gd name="T41" fmla="*/ 891 h 979"/>
                  <a:gd name="T42" fmla="*/ 409 w 998"/>
                  <a:gd name="T43" fmla="*/ 914 h 979"/>
                  <a:gd name="T44" fmla="*/ 386 w 998"/>
                  <a:gd name="T45" fmla="*/ 933 h 979"/>
                  <a:gd name="T46" fmla="*/ 367 w 998"/>
                  <a:gd name="T47" fmla="*/ 949 h 979"/>
                  <a:gd name="T48" fmla="*/ 351 w 998"/>
                  <a:gd name="T49" fmla="*/ 962 h 979"/>
                  <a:gd name="T50" fmla="*/ 340 w 998"/>
                  <a:gd name="T51" fmla="*/ 972 h 979"/>
                  <a:gd name="T52" fmla="*/ 333 w 998"/>
                  <a:gd name="T53" fmla="*/ 978 h 979"/>
                  <a:gd name="T54" fmla="*/ 330 w 998"/>
                  <a:gd name="T55" fmla="*/ 979 h 979"/>
                  <a:gd name="T56" fmla="*/ 0 w 998"/>
                  <a:gd name="T57" fmla="*/ 649 h 979"/>
                  <a:gd name="T58" fmla="*/ 35 w 998"/>
                  <a:gd name="T59" fmla="*/ 633 h 979"/>
                  <a:gd name="T60" fmla="*/ 70 w 998"/>
                  <a:gd name="T61" fmla="*/ 612 h 979"/>
                  <a:gd name="T62" fmla="*/ 161 w 998"/>
                  <a:gd name="T63" fmla="*/ 549 h 979"/>
                  <a:gd name="T64" fmla="*/ 248 w 998"/>
                  <a:gd name="T65" fmla="*/ 490 h 979"/>
                  <a:gd name="T66" fmla="*/ 330 w 998"/>
                  <a:gd name="T67" fmla="*/ 433 h 979"/>
                  <a:gd name="T68" fmla="*/ 409 w 998"/>
                  <a:gd name="T69" fmla="*/ 381 h 979"/>
                  <a:gd name="T70" fmla="*/ 483 w 998"/>
                  <a:gd name="T71" fmla="*/ 332 h 979"/>
                  <a:gd name="T72" fmla="*/ 553 w 998"/>
                  <a:gd name="T73" fmla="*/ 285 h 979"/>
                  <a:gd name="T74" fmla="*/ 619 w 998"/>
                  <a:gd name="T75" fmla="*/ 241 h 979"/>
                  <a:gd name="T76" fmla="*/ 682 w 998"/>
                  <a:gd name="T77" fmla="*/ 200 h 979"/>
                  <a:gd name="T78" fmla="*/ 743 w 998"/>
                  <a:gd name="T79" fmla="*/ 162 h 979"/>
                  <a:gd name="T80" fmla="*/ 799 w 998"/>
                  <a:gd name="T81" fmla="*/ 125 h 979"/>
                  <a:gd name="T82" fmla="*/ 853 w 998"/>
                  <a:gd name="T83" fmla="*/ 92 h 979"/>
                  <a:gd name="T84" fmla="*/ 903 w 998"/>
                  <a:gd name="T85" fmla="*/ 59 h 979"/>
                  <a:gd name="T86" fmla="*/ 952 w 998"/>
                  <a:gd name="T87" fmla="*/ 29 h 979"/>
                  <a:gd name="T88" fmla="*/ 998 w 998"/>
                  <a:gd name="T89" fmla="*/ 0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8" h="979">
                    <a:moveTo>
                      <a:pt x="998" y="0"/>
                    </a:moveTo>
                    <a:lnTo>
                      <a:pt x="990" y="55"/>
                    </a:lnTo>
                    <a:lnTo>
                      <a:pt x="978" y="111"/>
                    </a:lnTo>
                    <a:lnTo>
                      <a:pt x="963" y="165"/>
                    </a:lnTo>
                    <a:lnTo>
                      <a:pt x="943" y="220"/>
                    </a:lnTo>
                    <a:lnTo>
                      <a:pt x="920" y="273"/>
                    </a:lnTo>
                    <a:lnTo>
                      <a:pt x="895" y="326"/>
                    </a:lnTo>
                    <a:lnTo>
                      <a:pt x="867" y="377"/>
                    </a:lnTo>
                    <a:lnTo>
                      <a:pt x="837" y="427"/>
                    </a:lnTo>
                    <a:lnTo>
                      <a:pt x="804" y="477"/>
                    </a:lnTo>
                    <a:lnTo>
                      <a:pt x="770" y="524"/>
                    </a:lnTo>
                    <a:lnTo>
                      <a:pt x="736" y="570"/>
                    </a:lnTo>
                    <a:lnTo>
                      <a:pt x="700" y="614"/>
                    </a:lnTo>
                    <a:lnTo>
                      <a:pt x="665" y="657"/>
                    </a:lnTo>
                    <a:lnTo>
                      <a:pt x="629" y="698"/>
                    </a:lnTo>
                    <a:lnTo>
                      <a:pt x="594" y="736"/>
                    </a:lnTo>
                    <a:lnTo>
                      <a:pt x="559" y="771"/>
                    </a:lnTo>
                    <a:lnTo>
                      <a:pt x="525" y="805"/>
                    </a:lnTo>
                    <a:lnTo>
                      <a:pt x="494" y="837"/>
                    </a:lnTo>
                    <a:lnTo>
                      <a:pt x="463" y="866"/>
                    </a:lnTo>
                    <a:lnTo>
                      <a:pt x="434" y="891"/>
                    </a:lnTo>
                    <a:lnTo>
                      <a:pt x="409" y="914"/>
                    </a:lnTo>
                    <a:lnTo>
                      <a:pt x="386" y="933"/>
                    </a:lnTo>
                    <a:lnTo>
                      <a:pt x="367" y="949"/>
                    </a:lnTo>
                    <a:lnTo>
                      <a:pt x="351" y="962"/>
                    </a:lnTo>
                    <a:lnTo>
                      <a:pt x="340" y="972"/>
                    </a:lnTo>
                    <a:lnTo>
                      <a:pt x="333" y="978"/>
                    </a:lnTo>
                    <a:lnTo>
                      <a:pt x="330" y="979"/>
                    </a:lnTo>
                    <a:lnTo>
                      <a:pt x="0" y="649"/>
                    </a:lnTo>
                    <a:lnTo>
                      <a:pt x="35" y="633"/>
                    </a:lnTo>
                    <a:lnTo>
                      <a:pt x="70" y="612"/>
                    </a:lnTo>
                    <a:lnTo>
                      <a:pt x="161" y="549"/>
                    </a:lnTo>
                    <a:lnTo>
                      <a:pt x="248" y="490"/>
                    </a:lnTo>
                    <a:lnTo>
                      <a:pt x="330" y="433"/>
                    </a:lnTo>
                    <a:lnTo>
                      <a:pt x="409" y="381"/>
                    </a:lnTo>
                    <a:lnTo>
                      <a:pt x="483" y="332"/>
                    </a:lnTo>
                    <a:lnTo>
                      <a:pt x="553" y="285"/>
                    </a:lnTo>
                    <a:lnTo>
                      <a:pt x="619" y="241"/>
                    </a:lnTo>
                    <a:lnTo>
                      <a:pt x="682" y="200"/>
                    </a:lnTo>
                    <a:lnTo>
                      <a:pt x="743" y="162"/>
                    </a:lnTo>
                    <a:lnTo>
                      <a:pt x="799" y="125"/>
                    </a:lnTo>
                    <a:lnTo>
                      <a:pt x="853" y="92"/>
                    </a:lnTo>
                    <a:lnTo>
                      <a:pt x="903" y="59"/>
                    </a:lnTo>
                    <a:lnTo>
                      <a:pt x="952" y="29"/>
                    </a:lnTo>
                    <a:lnTo>
                      <a:pt x="99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solidFill>
                    <a:schemeClr val="bg1">
                      <a:lumMod val="95000"/>
                    </a:schemeClr>
                  </a:solidFill>
                </a:endParaRPr>
              </a:p>
            </p:txBody>
          </p:sp>
          <p:sp>
            <p:nvSpPr>
              <p:cNvPr id="32" name="Freeform 27">
                <a:extLst>
                  <a:ext uri="{FF2B5EF4-FFF2-40B4-BE49-F238E27FC236}">
                    <a16:creationId xmlns:a16="http://schemas.microsoft.com/office/drawing/2014/main" id="{BCDF9A5D-B2E7-4D72-94F8-08FBA573633E}"/>
                  </a:ext>
                </a:extLst>
              </p:cNvPr>
              <p:cNvSpPr>
                <a:spLocks/>
              </p:cNvSpPr>
              <p:nvPr/>
            </p:nvSpPr>
            <p:spPr bwMode="auto">
              <a:xfrm>
                <a:off x="2847" y="2530"/>
                <a:ext cx="618" cy="618"/>
              </a:xfrm>
              <a:custGeom>
                <a:avLst/>
                <a:gdLst>
                  <a:gd name="T0" fmla="*/ 496 w 1237"/>
                  <a:gd name="T1" fmla="*/ 0 h 1235"/>
                  <a:gd name="T2" fmla="*/ 532 w 1237"/>
                  <a:gd name="T3" fmla="*/ 36 h 1235"/>
                  <a:gd name="T4" fmla="*/ 502 w 1237"/>
                  <a:gd name="T5" fmla="*/ 104 h 1235"/>
                  <a:gd name="T6" fmla="*/ 474 w 1237"/>
                  <a:gd name="T7" fmla="*/ 173 h 1235"/>
                  <a:gd name="T8" fmla="*/ 447 w 1237"/>
                  <a:gd name="T9" fmla="*/ 248 h 1235"/>
                  <a:gd name="T10" fmla="*/ 423 w 1237"/>
                  <a:gd name="T11" fmla="*/ 324 h 1235"/>
                  <a:gd name="T12" fmla="*/ 403 w 1237"/>
                  <a:gd name="T13" fmla="*/ 401 h 1235"/>
                  <a:gd name="T14" fmla="*/ 375 w 1237"/>
                  <a:gd name="T15" fmla="*/ 522 h 1235"/>
                  <a:gd name="T16" fmla="*/ 353 w 1237"/>
                  <a:gd name="T17" fmla="*/ 644 h 1235"/>
                  <a:gd name="T18" fmla="*/ 335 w 1237"/>
                  <a:gd name="T19" fmla="*/ 767 h 1235"/>
                  <a:gd name="T20" fmla="*/ 323 w 1237"/>
                  <a:gd name="T21" fmla="*/ 890 h 1235"/>
                  <a:gd name="T22" fmla="*/ 320 w 1237"/>
                  <a:gd name="T23" fmla="*/ 915 h 1235"/>
                  <a:gd name="T24" fmla="*/ 423 w 1237"/>
                  <a:gd name="T25" fmla="*/ 906 h 1235"/>
                  <a:gd name="T26" fmla="*/ 526 w 1237"/>
                  <a:gd name="T27" fmla="*/ 893 h 1235"/>
                  <a:gd name="T28" fmla="*/ 647 w 1237"/>
                  <a:gd name="T29" fmla="*/ 874 h 1235"/>
                  <a:gd name="T30" fmla="*/ 766 w 1237"/>
                  <a:gd name="T31" fmla="*/ 849 h 1235"/>
                  <a:gd name="T32" fmla="*/ 885 w 1237"/>
                  <a:gd name="T33" fmla="*/ 820 h 1235"/>
                  <a:gd name="T34" fmla="*/ 1002 w 1237"/>
                  <a:gd name="T35" fmla="*/ 784 h 1235"/>
                  <a:gd name="T36" fmla="*/ 1060 w 1237"/>
                  <a:gd name="T37" fmla="*/ 763 h 1235"/>
                  <a:gd name="T38" fmla="*/ 1117 w 1237"/>
                  <a:gd name="T39" fmla="*/ 740 h 1235"/>
                  <a:gd name="T40" fmla="*/ 1173 w 1237"/>
                  <a:gd name="T41" fmla="*/ 717 h 1235"/>
                  <a:gd name="T42" fmla="*/ 1200 w 1237"/>
                  <a:gd name="T43" fmla="*/ 704 h 1235"/>
                  <a:gd name="T44" fmla="*/ 1237 w 1237"/>
                  <a:gd name="T45" fmla="*/ 740 h 1235"/>
                  <a:gd name="T46" fmla="*/ 1194 w 1237"/>
                  <a:gd name="T47" fmla="*/ 797 h 1235"/>
                  <a:gd name="T48" fmla="*/ 1147 w 1237"/>
                  <a:gd name="T49" fmla="*/ 851 h 1235"/>
                  <a:gd name="T50" fmla="*/ 1095 w 1237"/>
                  <a:gd name="T51" fmla="*/ 901 h 1235"/>
                  <a:gd name="T52" fmla="*/ 1041 w 1237"/>
                  <a:gd name="T53" fmla="*/ 947 h 1235"/>
                  <a:gd name="T54" fmla="*/ 983 w 1237"/>
                  <a:gd name="T55" fmla="*/ 989 h 1235"/>
                  <a:gd name="T56" fmla="*/ 922 w 1237"/>
                  <a:gd name="T57" fmla="*/ 1027 h 1235"/>
                  <a:gd name="T58" fmla="*/ 858 w 1237"/>
                  <a:gd name="T59" fmla="*/ 1062 h 1235"/>
                  <a:gd name="T60" fmla="*/ 794 w 1237"/>
                  <a:gd name="T61" fmla="*/ 1094 h 1235"/>
                  <a:gd name="T62" fmla="*/ 728 w 1237"/>
                  <a:gd name="T63" fmla="*/ 1123 h 1235"/>
                  <a:gd name="T64" fmla="*/ 661 w 1237"/>
                  <a:gd name="T65" fmla="*/ 1147 h 1235"/>
                  <a:gd name="T66" fmla="*/ 594 w 1237"/>
                  <a:gd name="T67" fmla="*/ 1169 h 1235"/>
                  <a:gd name="T68" fmla="*/ 491 w 1237"/>
                  <a:gd name="T69" fmla="*/ 1196 h 1235"/>
                  <a:gd name="T70" fmla="*/ 386 w 1237"/>
                  <a:gd name="T71" fmla="*/ 1217 h 1235"/>
                  <a:gd name="T72" fmla="*/ 280 w 1237"/>
                  <a:gd name="T73" fmla="*/ 1229 h 1235"/>
                  <a:gd name="T74" fmla="*/ 174 w 1237"/>
                  <a:gd name="T75" fmla="*/ 1235 h 1235"/>
                  <a:gd name="T76" fmla="*/ 151 w 1237"/>
                  <a:gd name="T77" fmla="*/ 1235 h 1235"/>
                  <a:gd name="T78" fmla="*/ 128 w 1237"/>
                  <a:gd name="T79" fmla="*/ 1233 h 1235"/>
                  <a:gd name="T80" fmla="*/ 106 w 1237"/>
                  <a:gd name="T81" fmla="*/ 1228 h 1235"/>
                  <a:gd name="T82" fmla="*/ 80 w 1237"/>
                  <a:gd name="T83" fmla="*/ 1217 h 1235"/>
                  <a:gd name="T84" fmla="*/ 57 w 1237"/>
                  <a:gd name="T85" fmla="*/ 1201 h 1235"/>
                  <a:gd name="T86" fmla="*/ 36 w 1237"/>
                  <a:gd name="T87" fmla="*/ 1182 h 1235"/>
                  <a:gd name="T88" fmla="*/ 21 w 1237"/>
                  <a:gd name="T89" fmla="*/ 1159 h 1235"/>
                  <a:gd name="T90" fmla="*/ 8 w 1237"/>
                  <a:gd name="T91" fmla="*/ 1134 h 1235"/>
                  <a:gd name="T92" fmla="*/ 1 w 1237"/>
                  <a:gd name="T93" fmla="*/ 1106 h 1235"/>
                  <a:gd name="T94" fmla="*/ 0 w 1237"/>
                  <a:gd name="T95" fmla="*/ 1073 h 1235"/>
                  <a:gd name="T96" fmla="*/ 0 w 1237"/>
                  <a:gd name="T97" fmla="*/ 1041 h 1235"/>
                  <a:gd name="T98" fmla="*/ 6 w 1237"/>
                  <a:gd name="T99" fmla="*/ 947 h 1235"/>
                  <a:gd name="T100" fmla="*/ 18 w 1237"/>
                  <a:gd name="T101" fmla="*/ 855 h 1235"/>
                  <a:gd name="T102" fmla="*/ 35 w 1237"/>
                  <a:gd name="T103" fmla="*/ 762 h 1235"/>
                  <a:gd name="T104" fmla="*/ 57 w 1237"/>
                  <a:gd name="T105" fmla="*/ 671 h 1235"/>
                  <a:gd name="T106" fmla="*/ 85 w 1237"/>
                  <a:gd name="T107" fmla="*/ 582 h 1235"/>
                  <a:gd name="T108" fmla="*/ 115 w 1237"/>
                  <a:gd name="T109" fmla="*/ 501 h 1235"/>
                  <a:gd name="T110" fmla="*/ 150 w 1237"/>
                  <a:gd name="T111" fmla="*/ 421 h 1235"/>
                  <a:gd name="T112" fmla="*/ 190 w 1237"/>
                  <a:gd name="T113" fmla="*/ 345 h 1235"/>
                  <a:gd name="T114" fmla="*/ 235 w 1237"/>
                  <a:gd name="T115" fmla="*/ 270 h 1235"/>
                  <a:gd name="T116" fmla="*/ 285 w 1237"/>
                  <a:gd name="T117" fmla="*/ 200 h 1235"/>
                  <a:gd name="T118" fmla="*/ 331 w 1237"/>
                  <a:gd name="T119" fmla="*/ 144 h 1235"/>
                  <a:gd name="T120" fmla="*/ 382 w 1237"/>
                  <a:gd name="T121" fmla="*/ 92 h 1235"/>
                  <a:gd name="T122" fmla="*/ 438 w 1237"/>
                  <a:gd name="T123" fmla="*/ 44 h 1235"/>
                  <a:gd name="T124" fmla="*/ 496 w 1237"/>
                  <a:gd name="T125" fmla="*/ 0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37" h="1235">
                    <a:moveTo>
                      <a:pt x="496" y="0"/>
                    </a:moveTo>
                    <a:lnTo>
                      <a:pt x="532" y="36"/>
                    </a:lnTo>
                    <a:lnTo>
                      <a:pt x="502" y="104"/>
                    </a:lnTo>
                    <a:lnTo>
                      <a:pt x="474" y="173"/>
                    </a:lnTo>
                    <a:lnTo>
                      <a:pt x="447" y="248"/>
                    </a:lnTo>
                    <a:lnTo>
                      <a:pt x="423" y="324"/>
                    </a:lnTo>
                    <a:lnTo>
                      <a:pt x="403" y="401"/>
                    </a:lnTo>
                    <a:lnTo>
                      <a:pt x="375" y="522"/>
                    </a:lnTo>
                    <a:lnTo>
                      <a:pt x="353" y="644"/>
                    </a:lnTo>
                    <a:lnTo>
                      <a:pt x="335" y="767"/>
                    </a:lnTo>
                    <a:lnTo>
                      <a:pt x="323" y="890"/>
                    </a:lnTo>
                    <a:lnTo>
                      <a:pt x="320" y="915"/>
                    </a:lnTo>
                    <a:lnTo>
                      <a:pt x="423" y="906"/>
                    </a:lnTo>
                    <a:lnTo>
                      <a:pt x="526" y="893"/>
                    </a:lnTo>
                    <a:lnTo>
                      <a:pt x="647" y="874"/>
                    </a:lnTo>
                    <a:lnTo>
                      <a:pt x="766" y="849"/>
                    </a:lnTo>
                    <a:lnTo>
                      <a:pt x="885" y="820"/>
                    </a:lnTo>
                    <a:lnTo>
                      <a:pt x="1002" y="784"/>
                    </a:lnTo>
                    <a:lnTo>
                      <a:pt x="1060" y="763"/>
                    </a:lnTo>
                    <a:lnTo>
                      <a:pt x="1117" y="740"/>
                    </a:lnTo>
                    <a:lnTo>
                      <a:pt x="1173" y="717"/>
                    </a:lnTo>
                    <a:lnTo>
                      <a:pt x="1200" y="704"/>
                    </a:lnTo>
                    <a:lnTo>
                      <a:pt x="1237" y="740"/>
                    </a:lnTo>
                    <a:lnTo>
                      <a:pt x="1194" y="797"/>
                    </a:lnTo>
                    <a:lnTo>
                      <a:pt x="1147" y="851"/>
                    </a:lnTo>
                    <a:lnTo>
                      <a:pt x="1095" y="901"/>
                    </a:lnTo>
                    <a:lnTo>
                      <a:pt x="1041" y="947"/>
                    </a:lnTo>
                    <a:lnTo>
                      <a:pt x="983" y="989"/>
                    </a:lnTo>
                    <a:lnTo>
                      <a:pt x="922" y="1027"/>
                    </a:lnTo>
                    <a:lnTo>
                      <a:pt x="858" y="1062"/>
                    </a:lnTo>
                    <a:lnTo>
                      <a:pt x="794" y="1094"/>
                    </a:lnTo>
                    <a:lnTo>
                      <a:pt x="728" y="1123"/>
                    </a:lnTo>
                    <a:lnTo>
                      <a:pt x="661" y="1147"/>
                    </a:lnTo>
                    <a:lnTo>
                      <a:pt x="594" y="1169"/>
                    </a:lnTo>
                    <a:lnTo>
                      <a:pt x="491" y="1196"/>
                    </a:lnTo>
                    <a:lnTo>
                      <a:pt x="386" y="1217"/>
                    </a:lnTo>
                    <a:lnTo>
                      <a:pt x="280" y="1229"/>
                    </a:lnTo>
                    <a:lnTo>
                      <a:pt x="174" y="1235"/>
                    </a:lnTo>
                    <a:lnTo>
                      <a:pt x="151" y="1235"/>
                    </a:lnTo>
                    <a:lnTo>
                      <a:pt x="128" y="1233"/>
                    </a:lnTo>
                    <a:lnTo>
                      <a:pt x="106" y="1228"/>
                    </a:lnTo>
                    <a:lnTo>
                      <a:pt x="80" y="1217"/>
                    </a:lnTo>
                    <a:lnTo>
                      <a:pt x="57" y="1201"/>
                    </a:lnTo>
                    <a:lnTo>
                      <a:pt x="36" y="1182"/>
                    </a:lnTo>
                    <a:lnTo>
                      <a:pt x="21" y="1159"/>
                    </a:lnTo>
                    <a:lnTo>
                      <a:pt x="8" y="1134"/>
                    </a:lnTo>
                    <a:lnTo>
                      <a:pt x="1" y="1106"/>
                    </a:lnTo>
                    <a:lnTo>
                      <a:pt x="0" y="1073"/>
                    </a:lnTo>
                    <a:lnTo>
                      <a:pt x="0" y="1041"/>
                    </a:lnTo>
                    <a:lnTo>
                      <a:pt x="6" y="947"/>
                    </a:lnTo>
                    <a:lnTo>
                      <a:pt x="18" y="855"/>
                    </a:lnTo>
                    <a:lnTo>
                      <a:pt x="35" y="762"/>
                    </a:lnTo>
                    <a:lnTo>
                      <a:pt x="57" y="671"/>
                    </a:lnTo>
                    <a:lnTo>
                      <a:pt x="85" y="582"/>
                    </a:lnTo>
                    <a:lnTo>
                      <a:pt x="115" y="501"/>
                    </a:lnTo>
                    <a:lnTo>
                      <a:pt x="150" y="421"/>
                    </a:lnTo>
                    <a:lnTo>
                      <a:pt x="190" y="345"/>
                    </a:lnTo>
                    <a:lnTo>
                      <a:pt x="235" y="270"/>
                    </a:lnTo>
                    <a:lnTo>
                      <a:pt x="285" y="200"/>
                    </a:lnTo>
                    <a:lnTo>
                      <a:pt x="331" y="144"/>
                    </a:lnTo>
                    <a:lnTo>
                      <a:pt x="382" y="92"/>
                    </a:lnTo>
                    <a:lnTo>
                      <a:pt x="438" y="44"/>
                    </a:lnTo>
                    <a:lnTo>
                      <a:pt x="49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solidFill>
                    <a:schemeClr val="bg1">
                      <a:lumMod val="95000"/>
                    </a:schemeClr>
                  </a:solidFill>
                </a:endParaRPr>
              </a:p>
            </p:txBody>
          </p:sp>
          <p:sp>
            <p:nvSpPr>
              <p:cNvPr id="33" name="Freeform 28">
                <a:extLst>
                  <a:ext uri="{FF2B5EF4-FFF2-40B4-BE49-F238E27FC236}">
                    <a16:creationId xmlns:a16="http://schemas.microsoft.com/office/drawing/2014/main" id="{B2984102-6A94-42A7-87E4-FA4027D3274A}"/>
                  </a:ext>
                </a:extLst>
              </p:cNvPr>
              <p:cNvSpPr>
                <a:spLocks noEditPoints="1"/>
              </p:cNvSpPr>
              <p:nvPr/>
            </p:nvSpPr>
            <p:spPr bwMode="auto">
              <a:xfrm>
                <a:off x="3097" y="1169"/>
                <a:ext cx="1731" cy="1729"/>
              </a:xfrm>
              <a:custGeom>
                <a:avLst/>
                <a:gdLst>
                  <a:gd name="T0" fmla="*/ 1977 w 3461"/>
                  <a:gd name="T1" fmla="*/ 939 h 3456"/>
                  <a:gd name="T2" fmla="*/ 1837 w 3461"/>
                  <a:gd name="T3" fmla="*/ 996 h 3456"/>
                  <a:gd name="T4" fmla="*/ 1719 w 3461"/>
                  <a:gd name="T5" fmla="*/ 1101 h 3456"/>
                  <a:gd name="T6" fmla="*/ 1646 w 3461"/>
                  <a:gd name="T7" fmla="*/ 1235 h 3456"/>
                  <a:gd name="T8" fmla="*/ 1621 w 3461"/>
                  <a:gd name="T9" fmla="*/ 1382 h 3456"/>
                  <a:gd name="T10" fmla="*/ 1646 w 3461"/>
                  <a:gd name="T11" fmla="*/ 1529 h 3456"/>
                  <a:gd name="T12" fmla="*/ 1719 w 3461"/>
                  <a:gd name="T13" fmla="*/ 1665 h 3456"/>
                  <a:gd name="T14" fmla="*/ 1837 w 3461"/>
                  <a:gd name="T15" fmla="*/ 1770 h 3456"/>
                  <a:gd name="T16" fmla="*/ 1977 w 3461"/>
                  <a:gd name="T17" fmla="*/ 1826 h 3456"/>
                  <a:gd name="T18" fmla="*/ 2127 w 3461"/>
                  <a:gd name="T19" fmla="*/ 1835 h 3456"/>
                  <a:gd name="T20" fmla="*/ 2270 w 3461"/>
                  <a:gd name="T21" fmla="*/ 1794 h 3456"/>
                  <a:gd name="T22" fmla="*/ 2399 w 3461"/>
                  <a:gd name="T23" fmla="*/ 1705 h 3456"/>
                  <a:gd name="T24" fmla="*/ 2488 w 3461"/>
                  <a:gd name="T25" fmla="*/ 1577 h 3456"/>
                  <a:gd name="T26" fmla="*/ 2529 w 3461"/>
                  <a:gd name="T27" fmla="*/ 1433 h 3456"/>
                  <a:gd name="T28" fmla="*/ 2521 w 3461"/>
                  <a:gd name="T29" fmla="*/ 1283 h 3456"/>
                  <a:gd name="T30" fmla="*/ 2464 w 3461"/>
                  <a:gd name="T31" fmla="*/ 1143 h 3456"/>
                  <a:gd name="T32" fmla="*/ 2359 w 3461"/>
                  <a:gd name="T33" fmla="*/ 1026 h 3456"/>
                  <a:gd name="T34" fmla="*/ 2225 w 3461"/>
                  <a:gd name="T35" fmla="*/ 952 h 3456"/>
                  <a:gd name="T36" fmla="*/ 2076 w 3461"/>
                  <a:gd name="T37" fmla="*/ 928 h 3456"/>
                  <a:gd name="T38" fmla="*/ 3351 w 3461"/>
                  <a:gd name="T39" fmla="*/ 2 h 3456"/>
                  <a:gd name="T40" fmla="*/ 3421 w 3461"/>
                  <a:gd name="T41" fmla="*/ 40 h 3456"/>
                  <a:gd name="T42" fmla="*/ 3459 w 3461"/>
                  <a:gd name="T43" fmla="*/ 111 h 3456"/>
                  <a:gd name="T44" fmla="*/ 3457 w 3461"/>
                  <a:gd name="T45" fmla="*/ 256 h 3456"/>
                  <a:gd name="T46" fmla="*/ 3444 w 3461"/>
                  <a:gd name="T47" fmla="*/ 471 h 3456"/>
                  <a:gd name="T48" fmla="*/ 3416 w 3461"/>
                  <a:gd name="T49" fmla="*/ 722 h 3456"/>
                  <a:gd name="T50" fmla="*/ 3372 w 3461"/>
                  <a:gd name="T51" fmla="*/ 997 h 3456"/>
                  <a:gd name="T52" fmla="*/ 3304 w 3461"/>
                  <a:gd name="T53" fmla="*/ 1283 h 3456"/>
                  <a:gd name="T54" fmla="*/ 3210 w 3461"/>
                  <a:gd name="T55" fmla="*/ 1569 h 3456"/>
                  <a:gd name="T56" fmla="*/ 3083 w 3461"/>
                  <a:gd name="T57" fmla="*/ 1845 h 3456"/>
                  <a:gd name="T58" fmla="*/ 2922 w 3461"/>
                  <a:gd name="T59" fmla="*/ 2094 h 3456"/>
                  <a:gd name="T60" fmla="*/ 2738 w 3461"/>
                  <a:gd name="T61" fmla="*/ 2296 h 3456"/>
                  <a:gd name="T62" fmla="*/ 2592 w 3461"/>
                  <a:gd name="T63" fmla="*/ 2431 h 3456"/>
                  <a:gd name="T64" fmla="*/ 2457 w 3461"/>
                  <a:gd name="T65" fmla="*/ 2538 h 3456"/>
                  <a:gd name="T66" fmla="*/ 2318 w 3461"/>
                  <a:gd name="T67" fmla="*/ 2635 h 3456"/>
                  <a:gd name="T68" fmla="*/ 2156 w 3461"/>
                  <a:gd name="T69" fmla="*/ 2738 h 3456"/>
                  <a:gd name="T70" fmla="*/ 2003 w 3461"/>
                  <a:gd name="T71" fmla="*/ 2833 h 3456"/>
                  <a:gd name="T72" fmla="*/ 1849 w 3461"/>
                  <a:gd name="T73" fmla="*/ 2931 h 3456"/>
                  <a:gd name="T74" fmla="*/ 1665 w 3461"/>
                  <a:gd name="T75" fmla="*/ 3049 h 3456"/>
                  <a:gd name="T76" fmla="*/ 1449 w 3461"/>
                  <a:gd name="T77" fmla="*/ 3193 h 3456"/>
                  <a:gd name="T78" fmla="*/ 1193 w 3461"/>
                  <a:gd name="T79" fmla="*/ 3366 h 3456"/>
                  <a:gd name="T80" fmla="*/ 1048 w 3461"/>
                  <a:gd name="T81" fmla="*/ 3453 h 3456"/>
                  <a:gd name="T82" fmla="*/ 969 w 3461"/>
                  <a:gd name="T83" fmla="*/ 3445 h 3456"/>
                  <a:gd name="T84" fmla="*/ 40 w 3461"/>
                  <a:gd name="T85" fmla="*/ 2534 h 3456"/>
                  <a:gd name="T86" fmla="*/ 3 w 3461"/>
                  <a:gd name="T87" fmla="*/ 2463 h 3456"/>
                  <a:gd name="T88" fmla="*/ 11 w 3461"/>
                  <a:gd name="T89" fmla="*/ 2383 h 3456"/>
                  <a:gd name="T90" fmla="*/ 152 w 3461"/>
                  <a:gd name="T91" fmla="*/ 2175 h 3456"/>
                  <a:gd name="T92" fmla="*/ 315 w 3461"/>
                  <a:gd name="T93" fmla="*/ 1934 h 3456"/>
                  <a:gd name="T94" fmla="*/ 449 w 3461"/>
                  <a:gd name="T95" fmla="*/ 1729 h 3456"/>
                  <a:gd name="T96" fmla="*/ 560 w 3461"/>
                  <a:gd name="T97" fmla="*/ 1556 h 3456"/>
                  <a:gd name="T98" fmla="*/ 653 w 3461"/>
                  <a:gd name="T99" fmla="*/ 1409 h 3456"/>
                  <a:gd name="T100" fmla="*/ 755 w 3461"/>
                  <a:gd name="T101" fmla="*/ 1246 h 3456"/>
                  <a:gd name="T102" fmla="*/ 855 w 3461"/>
                  <a:gd name="T103" fmla="*/ 1094 h 3456"/>
                  <a:gd name="T104" fmla="*/ 953 w 3461"/>
                  <a:gd name="T105" fmla="*/ 957 h 3456"/>
                  <a:gd name="T106" fmla="*/ 1068 w 3461"/>
                  <a:gd name="T107" fmla="*/ 822 h 3456"/>
                  <a:gd name="T108" fmla="*/ 1215 w 3461"/>
                  <a:gd name="T109" fmla="*/ 667 h 3456"/>
                  <a:gd name="T110" fmla="*/ 1442 w 3461"/>
                  <a:gd name="T111" fmla="*/ 480 h 3456"/>
                  <a:gd name="T112" fmla="*/ 1704 w 3461"/>
                  <a:gd name="T113" fmla="*/ 332 h 3456"/>
                  <a:gd name="T114" fmla="*/ 1983 w 3461"/>
                  <a:gd name="T115" fmla="*/ 217 h 3456"/>
                  <a:gd name="T116" fmla="*/ 2272 w 3461"/>
                  <a:gd name="T117" fmla="*/ 131 h 3456"/>
                  <a:gd name="T118" fmla="*/ 2556 w 3461"/>
                  <a:gd name="T119" fmla="*/ 72 h 3456"/>
                  <a:gd name="T120" fmla="*/ 2824 w 3461"/>
                  <a:gd name="T121" fmla="*/ 34 h 3456"/>
                  <a:gd name="T122" fmla="*/ 3065 w 3461"/>
                  <a:gd name="T123" fmla="*/ 11 h 3456"/>
                  <a:gd name="T124" fmla="*/ 3265 w 3461"/>
                  <a:gd name="T125" fmla="*/ 1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61" h="3456">
                    <a:moveTo>
                      <a:pt x="2076" y="928"/>
                    </a:moveTo>
                    <a:lnTo>
                      <a:pt x="2026" y="931"/>
                    </a:lnTo>
                    <a:lnTo>
                      <a:pt x="1977" y="939"/>
                    </a:lnTo>
                    <a:lnTo>
                      <a:pt x="1928" y="952"/>
                    </a:lnTo>
                    <a:lnTo>
                      <a:pt x="1881" y="972"/>
                    </a:lnTo>
                    <a:lnTo>
                      <a:pt x="1837" y="996"/>
                    </a:lnTo>
                    <a:lnTo>
                      <a:pt x="1794" y="1026"/>
                    </a:lnTo>
                    <a:lnTo>
                      <a:pt x="1754" y="1061"/>
                    </a:lnTo>
                    <a:lnTo>
                      <a:pt x="1719" y="1101"/>
                    </a:lnTo>
                    <a:lnTo>
                      <a:pt x="1689" y="1143"/>
                    </a:lnTo>
                    <a:lnTo>
                      <a:pt x="1665" y="1188"/>
                    </a:lnTo>
                    <a:lnTo>
                      <a:pt x="1646" y="1235"/>
                    </a:lnTo>
                    <a:lnTo>
                      <a:pt x="1632" y="1283"/>
                    </a:lnTo>
                    <a:lnTo>
                      <a:pt x="1624" y="1333"/>
                    </a:lnTo>
                    <a:lnTo>
                      <a:pt x="1621" y="1382"/>
                    </a:lnTo>
                    <a:lnTo>
                      <a:pt x="1624" y="1433"/>
                    </a:lnTo>
                    <a:lnTo>
                      <a:pt x="1632" y="1481"/>
                    </a:lnTo>
                    <a:lnTo>
                      <a:pt x="1646" y="1529"/>
                    </a:lnTo>
                    <a:lnTo>
                      <a:pt x="1665" y="1577"/>
                    </a:lnTo>
                    <a:lnTo>
                      <a:pt x="1689" y="1622"/>
                    </a:lnTo>
                    <a:lnTo>
                      <a:pt x="1719" y="1665"/>
                    </a:lnTo>
                    <a:lnTo>
                      <a:pt x="1754" y="1705"/>
                    </a:lnTo>
                    <a:lnTo>
                      <a:pt x="1794" y="1740"/>
                    </a:lnTo>
                    <a:lnTo>
                      <a:pt x="1837" y="1770"/>
                    </a:lnTo>
                    <a:lnTo>
                      <a:pt x="1881" y="1794"/>
                    </a:lnTo>
                    <a:lnTo>
                      <a:pt x="1928" y="1813"/>
                    </a:lnTo>
                    <a:lnTo>
                      <a:pt x="1977" y="1826"/>
                    </a:lnTo>
                    <a:lnTo>
                      <a:pt x="2026" y="1835"/>
                    </a:lnTo>
                    <a:lnTo>
                      <a:pt x="2076" y="1837"/>
                    </a:lnTo>
                    <a:lnTo>
                      <a:pt x="2127" y="1835"/>
                    </a:lnTo>
                    <a:lnTo>
                      <a:pt x="2175" y="1826"/>
                    </a:lnTo>
                    <a:lnTo>
                      <a:pt x="2225" y="1813"/>
                    </a:lnTo>
                    <a:lnTo>
                      <a:pt x="2270" y="1794"/>
                    </a:lnTo>
                    <a:lnTo>
                      <a:pt x="2316" y="1770"/>
                    </a:lnTo>
                    <a:lnTo>
                      <a:pt x="2359" y="1740"/>
                    </a:lnTo>
                    <a:lnTo>
                      <a:pt x="2399" y="1705"/>
                    </a:lnTo>
                    <a:lnTo>
                      <a:pt x="2434" y="1665"/>
                    </a:lnTo>
                    <a:lnTo>
                      <a:pt x="2464" y="1622"/>
                    </a:lnTo>
                    <a:lnTo>
                      <a:pt x="2488" y="1577"/>
                    </a:lnTo>
                    <a:lnTo>
                      <a:pt x="2507" y="1529"/>
                    </a:lnTo>
                    <a:lnTo>
                      <a:pt x="2521" y="1481"/>
                    </a:lnTo>
                    <a:lnTo>
                      <a:pt x="2529" y="1433"/>
                    </a:lnTo>
                    <a:lnTo>
                      <a:pt x="2532" y="1382"/>
                    </a:lnTo>
                    <a:lnTo>
                      <a:pt x="2529" y="1333"/>
                    </a:lnTo>
                    <a:lnTo>
                      <a:pt x="2521" y="1283"/>
                    </a:lnTo>
                    <a:lnTo>
                      <a:pt x="2507" y="1235"/>
                    </a:lnTo>
                    <a:lnTo>
                      <a:pt x="2488" y="1188"/>
                    </a:lnTo>
                    <a:lnTo>
                      <a:pt x="2464" y="1143"/>
                    </a:lnTo>
                    <a:lnTo>
                      <a:pt x="2434" y="1101"/>
                    </a:lnTo>
                    <a:lnTo>
                      <a:pt x="2399" y="1061"/>
                    </a:lnTo>
                    <a:lnTo>
                      <a:pt x="2359" y="1026"/>
                    </a:lnTo>
                    <a:lnTo>
                      <a:pt x="2316" y="996"/>
                    </a:lnTo>
                    <a:lnTo>
                      <a:pt x="2270" y="972"/>
                    </a:lnTo>
                    <a:lnTo>
                      <a:pt x="2225" y="952"/>
                    </a:lnTo>
                    <a:lnTo>
                      <a:pt x="2175" y="939"/>
                    </a:lnTo>
                    <a:lnTo>
                      <a:pt x="2127" y="931"/>
                    </a:lnTo>
                    <a:lnTo>
                      <a:pt x="2076" y="928"/>
                    </a:lnTo>
                    <a:close/>
                    <a:moveTo>
                      <a:pt x="3322" y="0"/>
                    </a:moveTo>
                    <a:lnTo>
                      <a:pt x="3325" y="0"/>
                    </a:lnTo>
                    <a:lnTo>
                      <a:pt x="3351" y="2"/>
                    </a:lnTo>
                    <a:lnTo>
                      <a:pt x="3377" y="10"/>
                    </a:lnTo>
                    <a:lnTo>
                      <a:pt x="3401" y="23"/>
                    </a:lnTo>
                    <a:lnTo>
                      <a:pt x="3421" y="40"/>
                    </a:lnTo>
                    <a:lnTo>
                      <a:pt x="3438" y="60"/>
                    </a:lnTo>
                    <a:lnTo>
                      <a:pt x="3451" y="86"/>
                    </a:lnTo>
                    <a:lnTo>
                      <a:pt x="3459" y="111"/>
                    </a:lnTo>
                    <a:lnTo>
                      <a:pt x="3461" y="139"/>
                    </a:lnTo>
                    <a:lnTo>
                      <a:pt x="3460" y="194"/>
                    </a:lnTo>
                    <a:lnTo>
                      <a:pt x="3457" y="256"/>
                    </a:lnTo>
                    <a:lnTo>
                      <a:pt x="3454" y="323"/>
                    </a:lnTo>
                    <a:lnTo>
                      <a:pt x="3450" y="395"/>
                    </a:lnTo>
                    <a:lnTo>
                      <a:pt x="3444" y="471"/>
                    </a:lnTo>
                    <a:lnTo>
                      <a:pt x="3437" y="552"/>
                    </a:lnTo>
                    <a:lnTo>
                      <a:pt x="3427" y="635"/>
                    </a:lnTo>
                    <a:lnTo>
                      <a:pt x="3416" y="722"/>
                    </a:lnTo>
                    <a:lnTo>
                      <a:pt x="3404" y="811"/>
                    </a:lnTo>
                    <a:lnTo>
                      <a:pt x="3389" y="903"/>
                    </a:lnTo>
                    <a:lnTo>
                      <a:pt x="3372" y="997"/>
                    </a:lnTo>
                    <a:lnTo>
                      <a:pt x="3351" y="1091"/>
                    </a:lnTo>
                    <a:lnTo>
                      <a:pt x="3329" y="1187"/>
                    </a:lnTo>
                    <a:lnTo>
                      <a:pt x="3304" y="1283"/>
                    </a:lnTo>
                    <a:lnTo>
                      <a:pt x="3275" y="1380"/>
                    </a:lnTo>
                    <a:lnTo>
                      <a:pt x="3244" y="1475"/>
                    </a:lnTo>
                    <a:lnTo>
                      <a:pt x="3210" y="1569"/>
                    </a:lnTo>
                    <a:lnTo>
                      <a:pt x="3171" y="1663"/>
                    </a:lnTo>
                    <a:lnTo>
                      <a:pt x="3129" y="1755"/>
                    </a:lnTo>
                    <a:lnTo>
                      <a:pt x="3083" y="1845"/>
                    </a:lnTo>
                    <a:lnTo>
                      <a:pt x="3033" y="1932"/>
                    </a:lnTo>
                    <a:lnTo>
                      <a:pt x="2980" y="2015"/>
                    </a:lnTo>
                    <a:lnTo>
                      <a:pt x="2922" y="2094"/>
                    </a:lnTo>
                    <a:lnTo>
                      <a:pt x="2859" y="2172"/>
                    </a:lnTo>
                    <a:lnTo>
                      <a:pt x="2793" y="2243"/>
                    </a:lnTo>
                    <a:lnTo>
                      <a:pt x="2738" y="2296"/>
                    </a:lnTo>
                    <a:lnTo>
                      <a:pt x="2686" y="2346"/>
                    </a:lnTo>
                    <a:lnTo>
                      <a:pt x="2638" y="2390"/>
                    </a:lnTo>
                    <a:lnTo>
                      <a:pt x="2592" y="2431"/>
                    </a:lnTo>
                    <a:lnTo>
                      <a:pt x="2546" y="2469"/>
                    </a:lnTo>
                    <a:lnTo>
                      <a:pt x="2501" y="2504"/>
                    </a:lnTo>
                    <a:lnTo>
                      <a:pt x="2457" y="2538"/>
                    </a:lnTo>
                    <a:lnTo>
                      <a:pt x="2412" y="2571"/>
                    </a:lnTo>
                    <a:lnTo>
                      <a:pt x="2366" y="2603"/>
                    </a:lnTo>
                    <a:lnTo>
                      <a:pt x="2318" y="2635"/>
                    </a:lnTo>
                    <a:lnTo>
                      <a:pt x="2267" y="2668"/>
                    </a:lnTo>
                    <a:lnTo>
                      <a:pt x="2214" y="2702"/>
                    </a:lnTo>
                    <a:lnTo>
                      <a:pt x="2156" y="2738"/>
                    </a:lnTo>
                    <a:lnTo>
                      <a:pt x="2094" y="2777"/>
                    </a:lnTo>
                    <a:lnTo>
                      <a:pt x="2050" y="2804"/>
                    </a:lnTo>
                    <a:lnTo>
                      <a:pt x="2003" y="2833"/>
                    </a:lnTo>
                    <a:lnTo>
                      <a:pt x="1955" y="2865"/>
                    </a:lnTo>
                    <a:lnTo>
                      <a:pt x="1903" y="2897"/>
                    </a:lnTo>
                    <a:lnTo>
                      <a:pt x="1849" y="2931"/>
                    </a:lnTo>
                    <a:lnTo>
                      <a:pt x="1791" y="2969"/>
                    </a:lnTo>
                    <a:lnTo>
                      <a:pt x="1729" y="3007"/>
                    </a:lnTo>
                    <a:lnTo>
                      <a:pt x="1665" y="3049"/>
                    </a:lnTo>
                    <a:lnTo>
                      <a:pt x="1597" y="3094"/>
                    </a:lnTo>
                    <a:lnTo>
                      <a:pt x="1525" y="3142"/>
                    </a:lnTo>
                    <a:lnTo>
                      <a:pt x="1449" y="3193"/>
                    </a:lnTo>
                    <a:lnTo>
                      <a:pt x="1368" y="3247"/>
                    </a:lnTo>
                    <a:lnTo>
                      <a:pt x="1283" y="3304"/>
                    </a:lnTo>
                    <a:lnTo>
                      <a:pt x="1193" y="3366"/>
                    </a:lnTo>
                    <a:lnTo>
                      <a:pt x="1099" y="3431"/>
                    </a:lnTo>
                    <a:lnTo>
                      <a:pt x="1074" y="3445"/>
                    </a:lnTo>
                    <a:lnTo>
                      <a:pt x="1048" y="3453"/>
                    </a:lnTo>
                    <a:lnTo>
                      <a:pt x="1021" y="3456"/>
                    </a:lnTo>
                    <a:lnTo>
                      <a:pt x="994" y="3454"/>
                    </a:lnTo>
                    <a:lnTo>
                      <a:pt x="969" y="3445"/>
                    </a:lnTo>
                    <a:lnTo>
                      <a:pt x="946" y="3433"/>
                    </a:lnTo>
                    <a:lnTo>
                      <a:pt x="924" y="3415"/>
                    </a:lnTo>
                    <a:lnTo>
                      <a:pt x="40" y="2534"/>
                    </a:lnTo>
                    <a:lnTo>
                      <a:pt x="23" y="2512"/>
                    </a:lnTo>
                    <a:lnTo>
                      <a:pt x="10" y="2488"/>
                    </a:lnTo>
                    <a:lnTo>
                      <a:pt x="3" y="2463"/>
                    </a:lnTo>
                    <a:lnTo>
                      <a:pt x="0" y="2436"/>
                    </a:lnTo>
                    <a:lnTo>
                      <a:pt x="3" y="2408"/>
                    </a:lnTo>
                    <a:lnTo>
                      <a:pt x="11" y="2383"/>
                    </a:lnTo>
                    <a:lnTo>
                      <a:pt x="25" y="2359"/>
                    </a:lnTo>
                    <a:lnTo>
                      <a:pt x="90" y="2265"/>
                    </a:lnTo>
                    <a:lnTo>
                      <a:pt x="152" y="2175"/>
                    </a:lnTo>
                    <a:lnTo>
                      <a:pt x="210" y="2090"/>
                    </a:lnTo>
                    <a:lnTo>
                      <a:pt x="264" y="2010"/>
                    </a:lnTo>
                    <a:lnTo>
                      <a:pt x="315" y="1934"/>
                    </a:lnTo>
                    <a:lnTo>
                      <a:pt x="362" y="1861"/>
                    </a:lnTo>
                    <a:lnTo>
                      <a:pt x="407" y="1794"/>
                    </a:lnTo>
                    <a:lnTo>
                      <a:pt x="449" y="1729"/>
                    </a:lnTo>
                    <a:lnTo>
                      <a:pt x="489" y="1668"/>
                    </a:lnTo>
                    <a:lnTo>
                      <a:pt x="525" y="1610"/>
                    </a:lnTo>
                    <a:lnTo>
                      <a:pt x="560" y="1556"/>
                    </a:lnTo>
                    <a:lnTo>
                      <a:pt x="593" y="1504"/>
                    </a:lnTo>
                    <a:lnTo>
                      <a:pt x="624" y="1456"/>
                    </a:lnTo>
                    <a:lnTo>
                      <a:pt x="653" y="1409"/>
                    </a:lnTo>
                    <a:lnTo>
                      <a:pt x="681" y="1365"/>
                    </a:lnTo>
                    <a:lnTo>
                      <a:pt x="718" y="1303"/>
                    </a:lnTo>
                    <a:lnTo>
                      <a:pt x="755" y="1246"/>
                    </a:lnTo>
                    <a:lnTo>
                      <a:pt x="790" y="1193"/>
                    </a:lnTo>
                    <a:lnTo>
                      <a:pt x="822" y="1142"/>
                    </a:lnTo>
                    <a:lnTo>
                      <a:pt x="855" y="1094"/>
                    </a:lnTo>
                    <a:lnTo>
                      <a:pt x="886" y="1048"/>
                    </a:lnTo>
                    <a:lnTo>
                      <a:pt x="919" y="1002"/>
                    </a:lnTo>
                    <a:lnTo>
                      <a:pt x="953" y="957"/>
                    </a:lnTo>
                    <a:lnTo>
                      <a:pt x="989" y="914"/>
                    </a:lnTo>
                    <a:lnTo>
                      <a:pt x="1027" y="868"/>
                    </a:lnTo>
                    <a:lnTo>
                      <a:pt x="1068" y="822"/>
                    </a:lnTo>
                    <a:lnTo>
                      <a:pt x="1112" y="773"/>
                    </a:lnTo>
                    <a:lnTo>
                      <a:pt x="1161" y="722"/>
                    </a:lnTo>
                    <a:lnTo>
                      <a:pt x="1215" y="667"/>
                    </a:lnTo>
                    <a:lnTo>
                      <a:pt x="1287" y="601"/>
                    </a:lnTo>
                    <a:lnTo>
                      <a:pt x="1363" y="538"/>
                    </a:lnTo>
                    <a:lnTo>
                      <a:pt x="1442" y="480"/>
                    </a:lnTo>
                    <a:lnTo>
                      <a:pt x="1527" y="427"/>
                    </a:lnTo>
                    <a:lnTo>
                      <a:pt x="1613" y="378"/>
                    </a:lnTo>
                    <a:lnTo>
                      <a:pt x="1704" y="332"/>
                    </a:lnTo>
                    <a:lnTo>
                      <a:pt x="1794" y="290"/>
                    </a:lnTo>
                    <a:lnTo>
                      <a:pt x="1889" y="252"/>
                    </a:lnTo>
                    <a:lnTo>
                      <a:pt x="1983" y="217"/>
                    </a:lnTo>
                    <a:lnTo>
                      <a:pt x="2080" y="186"/>
                    </a:lnTo>
                    <a:lnTo>
                      <a:pt x="2175" y="157"/>
                    </a:lnTo>
                    <a:lnTo>
                      <a:pt x="2272" y="131"/>
                    </a:lnTo>
                    <a:lnTo>
                      <a:pt x="2367" y="110"/>
                    </a:lnTo>
                    <a:lnTo>
                      <a:pt x="2463" y="89"/>
                    </a:lnTo>
                    <a:lnTo>
                      <a:pt x="2556" y="72"/>
                    </a:lnTo>
                    <a:lnTo>
                      <a:pt x="2648" y="57"/>
                    </a:lnTo>
                    <a:lnTo>
                      <a:pt x="2737" y="45"/>
                    </a:lnTo>
                    <a:lnTo>
                      <a:pt x="2824" y="34"/>
                    </a:lnTo>
                    <a:lnTo>
                      <a:pt x="2909" y="24"/>
                    </a:lnTo>
                    <a:lnTo>
                      <a:pt x="2988" y="17"/>
                    </a:lnTo>
                    <a:lnTo>
                      <a:pt x="3065" y="11"/>
                    </a:lnTo>
                    <a:lnTo>
                      <a:pt x="3137" y="6"/>
                    </a:lnTo>
                    <a:lnTo>
                      <a:pt x="3204" y="3"/>
                    </a:lnTo>
                    <a:lnTo>
                      <a:pt x="3265" y="1"/>
                    </a:lnTo>
                    <a:lnTo>
                      <a:pt x="332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solidFill>
                    <a:schemeClr val="bg1">
                      <a:lumMod val="95000"/>
                    </a:schemeClr>
                  </a:solidFill>
                </a:endParaRPr>
              </a:p>
            </p:txBody>
          </p:sp>
        </p:grpSp>
        <p:grpSp>
          <p:nvGrpSpPr>
            <p:cNvPr id="34" name="Group 1445">
              <a:extLst>
                <a:ext uri="{FF2B5EF4-FFF2-40B4-BE49-F238E27FC236}">
                  <a16:creationId xmlns:a16="http://schemas.microsoft.com/office/drawing/2014/main" id="{BA30F628-E2A9-4314-BDD3-1404DE7E0CF9}"/>
                </a:ext>
              </a:extLst>
            </p:cNvPr>
            <p:cNvGrpSpPr>
              <a:grpSpLocks noChangeAspect="1"/>
            </p:cNvGrpSpPr>
            <p:nvPr/>
          </p:nvGrpSpPr>
          <p:grpSpPr bwMode="auto">
            <a:xfrm>
              <a:off x="4692077" y="3216826"/>
              <a:ext cx="408816" cy="425895"/>
              <a:chOff x="3542" y="3710"/>
              <a:chExt cx="383" cy="399"/>
            </a:xfrm>
            <a:solidFill>
              <a:schemeClr val="bg1"/>
            </a:solidFill>
          </p:grpSpPr>
          <p:sp>
            <p:nvSpPr>
              <p:cNvPr id="35" name="Freeform 1447">
                <a:extLst>
                  <a:ext uri="{FF2B5EF4-FFF2-40B4-BE49-F238E27FC236}">
                    <a16:creationId xmlns:a16="http://schemas.microsoft.com/office/drawing/2014/main" id="{3B370DC1-2AE2-4D9A-9A8D-BD26005CC1F9}"/>
                  </a:ext>
                </a:extLst>
              </p:cNvPr>
              <p:cNvSpPr>
                <a:spLocks/>
              </p:cNvSpPr>
              <p:nvPr/>
            </p:nvSpPr>
            <p:spPr bwMode="auto">
              <a:xfrm>
                <a:off x="3542" y="3710"/>
                <a:ext cx="383" cy="284"/>
              </a:xfrm>
              <a:custGeom>
                <a:avLst/>
                <a:gdLst>
                  <a:gd name="T0" fmla="*/ 2567 w 3446"/>
                  <a:gd name="T1" fmla="*/ 0 h 2558"/>
                  <a:gd name="T2" fmla="*/ 3446 w 3446"/>
                  <a:gd name="T3" fmla="*/ 762 h 2558"/>
                  <a:gd name="T4" fmla="*/ 3020 w 3446"/>
                  <a:gd name="T5" fmla="*/ 875 h 2558"/>
                  <a:gd name="T6" fmla="*/ 2961 w 3446"/>
                  <a:gd name="T7" fmla="*/ 1092 h 2558"/>
                  <a:gd name="T8" fmla="*/ 2880 w 3446"/>
                  <a:gd name="T9" fmla="*/ 1297 h 2558"/>
                  <a:gd name="T10" fmla="*/ 2780 w 3446"/>
                  <a:gd name="T11" fmla="*/ 1488 h 2558"/>
                  <a:gd name="T12" fmla="*/ 2661 w 3446"/>
                  <a:gd name="T13" fmla="*/ 1666 h 2558"/>
                  <a:gd name="T14" fmla="*/ 2526 w 3446"/>
                  <a:gd name="T15" fmla="*/ 1829 h 2558"/>
                  <a:gd name="T16" fmla="*/ 2374 w 3446"/>
                  <a:gd name="T17" fmla="*/ 1977 h 2558"/>
                  <a:gd name="T18" fmla="*/ 2209 w 3446"/>
                  <a:gd name="T19" fmla="*/ 2110 h 2558"/>
                  <a:gd name="T20" fmla="*/ 2032 w 3446"/>
                  <a:gd name="T21" fmla="*/ 2227 h 2558"/>
                  <a:gd name="T22" fmla="*/ 1844 w 3446"/>
                  <a:gd name="T23" fmla="*/ 2327 h 2558"/>
                  <a:gd name="T24" fmla="*/ 1647 w 3446"/>
                  <a:gd name="T25" fmla="*/ 2410 h 2558"/>
                  <a:gd name="T26" fmla="*/ 1442 w 3446"/>
                  <a:gd name="T27" fmla="*/ 2476 h 2558"/>
                  <a:gd name="T28" fmla="*/ 1231 w 3446"/>
                  <a:gd name="T29" fmla="*/ 2522 h 2558"/>
                  <a:gd name="T30" fmla="*/ 1015 w 3446"/>
                  <a:gd name="T31" fmla="*/ 2550 h 2558"/>
                  <a:gd name="T32" fmla="*/ 796 w 3446"/>
                  <a:gd name="T33" fmla="*/ 2558 h 2558"/>
                  <a:gd name="T34" fmla="*/ 575 w 3446"/>
                  <a:gd name="T35" fmla="*/ 2547 h 2558"/>
                  <a:gd name="T36" fmla="*/ 354 w 3446"/>
                  <a:gd name="T37" fmla="*/ 2515 h 2558"/>
                  <a:gd name="T38" fmla="*/ 135 w 3446"/>
                  <a:gd name="T39" fmla="*/ 2461 h 2558"/>
                  <a:gd name="T40" fmla="*/ 12 w 3446"/>
                  <a:gd name="T41" fmla="*/ 2420 h 2558"/>
                  <a:gd name="T42" fmla="*/ 0 w 3446"/>
                  <a:gd name="T43" fmla="*/ 2400 h 2558"/>
                  <a:gd name="T44" fmla="*/ 3 w 3446"/>
                  <a:gd name="T45" fmla="*/ 2377 h 2558"/>
                  <a:gd name="T46" fmla="*/ 19 w 3446"/>
                  <a:gd name="T47" fmla="*/ 2361 h 2558"/>
                  <a:gd name="T48" fmla="*/ 45 w 3446"/>
                  <a:gd name="T49" fmla="*/ 2356 h 2558"/>
                  <a:gd name="T50" fmla="*/ 275 w 3446"/>
                  <a:gd name="T51" fmla="*/ 2379 h 2558"/>
                  <a:gd name="T52" fmla="*/ 499 w 3446"/>
                  <a:gd name="T53" fmla="*/ 2371 h 2558"/>
                  <a:gd name="T54" fmla="*/ 715 w 3446"/>
                  <a:gd name="T55" fmla="*/ 2335 h 2558"/>
                  <a:gd name="T56" fmla="*/ 924 w 3446"/>
                  <a:gd name="T57" fmla="*/ 2275 h 2558"/>
                  <a:gd name="T58" fmla="*/ 1122 w 3446"/>
                  <a:gd name="T59" fmla="*/ 2191 h 2558"/>
                  <a:gd name="T60" fmla="*/ 1308 w 3446"/>
                  <a:gd name="T61" fmla="*/ 2085 h 2558"/>
                  <a:gd name="T62" fmla="*/ 1480 w 3446"/>
                  <a:gd name="T63" fmla="*/ 1958 h 2558"/>
                  <a:gd name="T64" fmla="*/ 1638 w 3446"/>
                  <a:gd name="T65" fmla="*/ 1813 h 2558"/>
                  <a:gd name="T66" fmla="*/ 1779 w 3446"/>
                  <a:gd name="T67" fmla="*/ 1651 h 2558"/>
                  <a:gd name="T68" fmla="*/ 1902 w 3446"/>
                  <a:gd name="T69" fmla="*/ 1475 h 2558"/>
                  <a:gd name="T70" fmla="*/ 2007 w 3446"/>
                  <a:gd name="T71" fmla="*/ 1284 h 2558"/>
                  <a:gd name="T72" fmla="*/ 2088 w 3446"/>
                  <a:gd name="T73" fmla="*/ 1082 h 2558"/>
                  <a:gd name="T74" fmla="*/ 2149 w 3446"/>
                  <a:gd name="T75" fmla="*/ 872 h 2558"/>
                  <a:gd name="T76" fmla="*/ 1689 w 3446"/>
                  <a:gd name="T77" fmla="*/ 762 h 2558"/>
                  <a:gd name="T78" fmla="*/ 2567 w 3446"/>
                  <a:gd name="T79" fmla="*/ 0 h 2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46" h="2558">
                    <a:moveTo>
                      <a:pt x="2567" y="0"/>
                    </a:moveTo>
                    <a:lnTo>
                      <a:pt x="2567" y="0"/>
                    </a:lnTo>
                    <a:lnTo>
                      <a:pt x="3007" y="381"/>
                    </a:lnTo>
                    <a:lnTo>
                      <a:pt x="3446" y="762"/>
                    </a:lnTo>
                    <a:lnTo>
                      <a:pt x="3041" y="762"/>
                    </a:lnTo>
                    <a:lnTo>
                      <a:pt x="3020" y="875"/>
                    </a:lnTo>
                    <a:lnTo>
                      <a:pt x="2993" y="985"/>
                    </a:lnTo>
                    <a:lnTo>
                      <a:pt x="2961" y="1092"/>
                    </a:lnTo>
                    <a:lnTo>
                      <a:pt x="2924" y="1196"/>
                    </a:lnTo>
                    <a:lnTo>
                      <a:pt x="2880" y="1297"/>
                    </a:lnTo>
                    <a:lnTo>
                      <a:pt x="2833" y="1395"/>
                    </a:lnTo>
                    <a:lnTo>
                      <a:pt x="2780" y="1488"/>
                    </a:lnTo>
                    <a:lnTo>
                      <a:pt x="2723" y="1579"/>
                    </a:lnTo>
                    <a:lnTo>
                      <a:pt x="2661" y="1666"/>
                    </a:lnTo>
                    <a:lnTo>
                      <a:pt x="2595" y="1749"/>
                    </a:lnTo>
                    <a:lnTo>
                      <a:pt x="2526" y="1829"/>
                    </a:lnTo>
                    <a:lnTo>
                      <a:pt x="2452" y="1904"/>
                    </a:lnTo>
                    <a:lnTo>
                      <a:pt x="2374" y="1977"/>
                    </a:lnTo>
                    <a:lnTo>
                      <a:pt x="2294" y="2046"/>
                    </a:lnTo>
                    <a:lnTo>
                      <a:pt x="2209" y="2110"/>
                    </a:lnTo>
                    <a:lnTo>
                      <a:pt x="2122" y="2170"/>
                    </a:lnTo>
                    <a:lnTo>
                      <a:pt x="2032" y="2227"/>
                    </a:lnTo>
                    <a:lnTo>
                      <a:pt x="1939" y="2279"/>
                    </a:lnTo>
                    <a:lnTo>
                      <a:pt x="1844" y="2327"/>
                    </a:lnTo>
                    <a:lnTo>
                      <a:pt x="1747" y="2371"/>
                    </a:lnTo>
                    <a:lnTo>
                      <a:pt x="1647" y="2410"/>
                    </a:lnTo>
                    <a:lnTo>
                      <a:pt x="1546" y="2444"/>
                    </a:lnTo>
                    <a:lnTo>
                      <a:pt x="1442" y="2476"/>
                    </a:lnTo>
                    <a:lnTo>
                      <a:pt x="1337" y="2501"/>
                    </a:lnTo>
                    <a:lnTo>
                      <a:pt x="1231" y="2522"/>
                    </a:lnTo>
                    <a:lnTo>
                      <a:pt x="1123" y="2538"/>
                    </a:lnTo>
                    <a:lnTo>
                      <a:pt x="1015" y="2550"/>
                    </a:lnTo>
                    <a:lnTo>
                      <a:pt x="906" y="2557"/>
                    </a:lnTo>
                    <a:lnTo>
                      <a:pt x="796" y="2558"/>
                    </a:lnTo>
                    <a:lnTo>
                      <a:pt x="685" y="2556"/>
                    </a:lnTo>
                    <a:lnTo>
                      <a:pt x="575" y="2547"/>
                    </a:lnTo>
                    <a:lnTo>
                      <a:pt x="464" y="2534"/>
                    </a:lnTo>
                    <a:lnTo>
                      <a:pt x="354" y="2515"/>
                    </a:lnTo>
                    <a:lnTo>
                      <a:pt x="243" y="2491"/>
                    </a:lnTo>
                    <a:lnTo>
                      <a:pt x="135" y="2461"/>
                    </a:lnTo>
                    <a:lnTo>
                      <a:pt x="26" y="2427"/>
                    </a:lnTo>
                    <a:lnTo>
                      <a:pt x="12" y="2420"/>
                    </a:lnTo>
                    <a:lnTo>
                      <a:pt x="4" y="2411"/>
                    </a:lnTo>
                    <a:lnTo>
                      <a:pt x="0" y="2400"/>
                    </a:lnTo>
                    <a:lnTo>
                      <a:pt x="0" y="2389"/>
                    </a:lnTo>
                    <a:lnTo>
                      <a:pt x="3" y="2377"/>
                    </a:lnTo>
                    <a:lnTo>
                      <a:pt x="9" y="2368"/>
                    </a:lnTo>
                    <a:lnTo>
                      <a:pt x="19" y="2361"/>
                    </a:lnTo>
                    <a:lnTo>
                      <a:pt x="30" y="2356"/>
                    </a:lnTo>
                    <a:lnTo>
                      <a:pt x="45" y="2356"/>
                    </a:lnTo>
                    <a:lnTo>
                      <a:pt x="160" y="2371"/>
                    </a:lnTo>
                    <a:lnTo>
                      <a:pt x="275" y="2379"/>
                    </a:lnTo>
                    <a:lnTo>
                      <a:pt x="388" y="2377"/>
                    </a:lnTo>
                    <a:lnTo>
                      <a:pt x="499" y="2371"/>
                    </a:lnTo>
                    <a:lnTo>
                      <a:pt x="609" y="2356"/>
                    </a:lnTo>
                    <a:lnTo>
                      <a:pt x="715" y="2335"/>
                    </a:lnTo>
                    <a:lnTo>
                      <a:pt x="821" y="2308"/>
                    </a:lnTo>
                    <a:lnTo>
                      <a:pt x="924" y="2275"/>
                    </a:lnTo>
                    <a:lnTo>
                      <a:pt x="1025" y="2236"/>
                    </a:lnTo>
                    <a:lnTo>
                      <a:pt x="1122" y="2191"/>
                    </a:lnTo>
                    <a:lnTo>
                      <a:pt x="1216" y="2140"/>
                    </a:lnTo>
                    <a:lnTo>
                      <a:pt x="1308" y="2085"/>
                    </a:lnTo>
                    <a:lnTo>
                      <a:pt x="1396" y="2024"/>
                    </a:lnTo>
                    <a:lnTo>
                      <a:pt x="1480" y="1958"/>
                    </a:lnTo>
                    <a:lnTo>
                      <a:pt x="1562" y="1888"/>
                    </a:lnTo>
                    <a:lnTo>
                      <a:pt x="1638" y="1813"/>
                    </a:lnTo>
                    <a:lnTo>
                      <a:pt x="1711" y="1734"/>
                    </a:lnTo>
                    <a:lnTo>
                      <a:pt x="1779" y="1651"/>
                    </a:lnTo>
                    <a:lnTo>
                      <a:pt x="1843" y="1564"/>
                    </a:lnTo>
                    <a:lnTo>
                      <a:pt x="1902" y="1475"/>
                    </a:lnTo>
                    <a:lnTo>
                      <a:pt x="1957" y="1381"/>
                    </a:lnTo>
                    <a:lnTo>
                      <a:pt x="2007" y="1284"/>
                    </a:lnTo>
                    <a:lnTo>
                      <a:pt x="2050" y="1185"/>
                    </a:lnTo>
                    <a:lnTo>
                      <a:pt x="2088" y="1082"/>
                    </a:lnTo>
                    <a:lnTo>
                      <a:pt x="2122" y="978"/>
                    </a:lnTo>
                    <a:lnTo>
                      <a:pt x="2149" y="872"/>
                    </a:lnTo>
                    <a:lnTo>
                      <a:pt x="2170" y="762"/>
                    </a:lnTo>
                    <a:lnTo>
                      <a:pt x="1689" y="762"/>
                    </a:lnTo>
                    <a:lnTo>
                      <a:pt x="2129" y="381"/>
                    </a:lnTo>
                    <a:lnTo>
                      <a:pt x="256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solidFill>
                    <a:schemeClr val="bg1">
                      <a:lumMod val="95000"/>
                    </a:schemeClr>
                  </a:solidFill>
                </a:endParaRPr>
              </a:p>
            </p:txBody>
          </p:sp>
          <p:sp>
            <p:nvSpPr>
              <p:cNvPr id="36" name="Freeform 1448">
                <a:extLst>
                  <a:ext uri="{FF2B5EF4-FFF2-40B4-BE49-F238E27FC236}">
                    <a16:creationId xmlns:a16="http://schemas.microsoft.com/office/drawing/2014/main" id="{E320CEB5-B49E-46A5-AD99-2DFFDB7D1C46}"/>
                  </a:ext>
                </a:extLst>
              </p:cNvPr>
              <p:cNvSpPr>
                <a:spLocks/>
              </p:cNvSpPr>
              <p:nvPr/>
            </p:nvSpPr>
            <p:spPr bwMode="auto">
              <a:xfrm>
                <a:off x="3767" y="3936"/>
                <a:ext cx="50" cy="173"/>
              </a:xfrm>
              <a:custGeom>
                <a:avLst/>
                <a:gdLst>
                  <a:gd name="T0" fmla="*/ 450 w 450"/>
                  <a:gd name="T1" fmla="*/ 0 h 1552"/>
                  <a:gd name="T2" fmla="*/ 450 w 450"/>
                  <a:gd name="T3" fmla="*/ 1552 h 1552"/>
                  <a:gd name="T4" fmla="*/ 0 w 450"/>
                  <a:gd name="T5" fmla="*/ 1552 h 1552"/>
                  <a:gd name="T6" fmla="*/ 0 w 450"/>
                  <a:gd name="T7" fmla="*/ 324 h 1552"/>
                  <a:gd name="T8" fmla="*/ 97 w 450"/>
                  <a:gd name="T9" fmla="*/ 267 h 1552"/>
                  <a:gd name="T10" fmla="*/ 190 w 450"/>
                  <a:gd name="T11" fmla="*/ 207 h 1552"/>
                  <a:gd name="T12" fmla="*/ 281 w 450"/>
                  <a:gd name="T13" fmla="*/ 142 h 1552"/>
                  <a:gd name="T14" fmla="*/ 367 w 450"/>
                  <a:gd name="T15" fmla="*/ 73 h 1552"/>
                  <a:gd name="T16" fmla="*/ 450 w 450"/>
                  <a:gd name="T17" fmla="*/ 0 h 1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0" h="1552">
                    <a:moveTo>
                      <a:pt x="450" y="0"/>
                    </a:moveTo>
                    <a:lnTo>
                      <a:pt x="450" y="1552"/>
                    </a:lnTo>
                    <a:lnTo>
                      <a:pt x="0" y="1552"/>
                    </a:lnTo>
                    <a:lnTo>
                      <a:pt x="0" y="324"/>
                    </a:lnTo>
                    <a:lnTo>
                      <a:pt x="97" y="267"/>
                    </a:lnTo>
                    <a:lnTo>
                      <a:pt x="190" y="207"/>
                    </a:lnTo>
                    <a:lnTo>
                      <a:pt x="281" y="142"/>
                    </a:lnTo>
                    <a:lnTo>
                      <a:pt x="367" y="73"/>
                    </a:lnTo>
                    <a:lnTo>
                      <a:pt x="45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solidFill>
                    <a:schemeClr val="bg1">
                      <a:lumMod val="95000"/>
                    </a:schemeClr>
                  </a:solidFill>
                </a:endParaRPr>
              </a:p>
            </p:txBody>
          </p:sp>
          <p:sp>
            <p:nvSpPr>
              <p:cNvPr id="37" name="Freeform 1449">
                <a:extLst>
                  <a:ext uri="{FF2B5EF4-FFF2-40B4-BE49-F238E27FC236}">
                    <a16:creationId xmlns:a16="http://schemas.microsoft.com/office/drawing/2014/main" id="{C28082A5-5065-4FB4-A35E-6A6B63313FAC}"/>
                  </a:ext>
                </a:extLst>
              </p:cNvPr>
              <p:cNvSpPr>
                <a:spLocks/>
              </p:cNvSpPr>
              <p:nvPr/>
            </p:nvSpPr>
            <p:spPr bwMode="auto">
              <a:xfrm>
                <a:off x="3692" y="3984"/>
                <a:ext cx="50" cy="125"/>
              </a:xfrm>
              <a:custGeom>
                <a:avLst/>
                <a:gdLst>
                  <a:gd name="T0" fmla="*/ 448 w 448"/>
                  <a:gd name="T1" fmla="*/ 0 h 1119"/>
                  <a:gd name="T2" fmla="*/ 448 w 448"/>
                  <a:gd name="T3" fmla="*/ 1119 h 1119"/>
                  <a:gd name="T4" fmla="*/ 0 w 448"/>
                  <a:gd name="T5" fmla="*/ 1119 h 1119"/>
                  <a:gd name="T6" fmla="*/ 0 w 448"/>
                  <a:gd name="T7" fmla="*/ 142 h 1119"/>
                  <a:gd name="T8" fmla="*/ 115 w 448"/>
                  <a:gd name="T9" fmla="*/ 114 h 1119"/>
                  <a:gd name="T10" fmla="*/ 228 w 448"/>
                  <a:gd name="T11" fmla="*/ 82 h 1119"/>
                  <a:gd name="T12" fmla="*/ 340 w 448"/>
                  <a:gd name="T13" fmla="*/ 44 h 1119"/>
                  <a:gd name="T14" fmla="*/ 448 w 448"/>
                  <a:gd name="T15" fmla="*/ 0 h 1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8" h="1119">
                    <a:moveTo>
                      <a:pt x="448" y="0"/>
                    </a:moveTo>
                    <a:lnTo>
                      <a:pt x="448" y="1119"/>
                    </a:lnTo>
                    <a:lnTo>
                      <a:pt x="0" y="1119"/>
                    </a:lnTo>
                    <a:lnTo>
                      <a:pt x="0" y="142"/>
                    </a:lnTo>
                    <a:lnTo>
                      <a:pt x="115" y="114"/>
                    </a:lnTo>
                    <a:lnTo>
                      <a:pt x="228" y="82"/>
                    </a:lnTo>
                    <a:lnTo>
                      <a:pt x="340" y="44"/>
                    </a:lnTo>
                    <a:lnTo>
                      <a:pt x="44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solidFill>
                    <a:schemeClr val="bg1">
                      <a:lumMod val="95000"/>
                    </a:schemeClr>
                  </a:solidFill>
                </a:endParaRPr>
              </a:p>
            </p:txBody>
          </p:sp>
          <p:sp>
            <p:nvSpPr>
              <p:cNvPr id="38" name="Freeform 1450">
                <a:extLst>
                  <a:ext uri="{FF2B5EF4-FFF2-40B4-BE49-F238E27FC236}">
                    <a16:creationId xmlns:a16="http://schemas.microsoft.com/office/drawing/2014/main" id="{BD963477-E86D-419F-8F32-DF8EA134893D}"/>
                  </a:ext>
                </a:extLst>
              </p:cNvPr>
              <p:cNvSpPr>
                <a:spLocks/>
              </p:cNvSpPr>
              <p:nvPr/>
            </p:nvSpPr>
            <p:spPr bwMode="auto">
              <a:xfrm>
                <a:off x="3842" y="3807"/>
                <a:ext cx="50" cy="302"/>
              </a:xfrm>
              <a:custGeom>
                <a:avLst/>
                <a:gdLst>
                  <a:gd name="T0" fmla="*/ 437 w 449"/>
                  <a:gd name="T1" fmla="*/ 0 h 2717"/>
                  <a:gd name="T2" fmla="*/ 449 w 449"/>
                  <a:gd name="T3" fmla="*/ 0 h 2717"/>
                  <a:gd name="T4" fmla="*/ 449 w 449"/>
                  <a:gd name="T5" fmla="*/ 2717 h 2717"/>
                  <a:gd name="T6" fmla="*/ 0 w 449"/>
                  <a:gd name="T7" fmla="*/ 2717 h 2717"/>
                  <a:gd name="T8" fmla="*/ 0 w 449"/>
                  <a:gd name="T9" fmla="*/ 926 h 2717"/>
                  <a:gd name="T10" fmla="*/ 68 w 449"/>
                  <a:gd name="T11" fmla="*/ 835 h 2717"/>
                  <a:gd name="T12" fmla="*/ 134 w 449"/>
                  <a:gd name="T13" fmla="*/ 742 h 2717"/>
                  <a:gd name="T14" fmla="*/ 193 w 449"/>
                  <a:gd name="T15" fmla="*/ 645 h 2717"/>
                  <a:gd name="T16" fmla="*/ 248 w 449"/>
                  <a:gd name="T17" fmla="*/ 545 h 2717"/>
                  <a:gd name="T18" fmla="*/ 297 w 449"/>
                  <a:gd name="T19" fmla="*/ 442 h 2717"/>
                  <a:gd name="T20" fmla="*/ 341 w 449"/>
                  <a:gd name="T21" fmla="*/ 336 h 2717"/>
                  <a:gd name="T22" fmla="*/ 379 w 449"/>
                  <a:gd name="T23" fmla="*/ 226 h 2717"/>
                  <a:gd name="T24" fmla="*/ 412 w 449"/>
                  <a:gd name="T25" fmla="*/ 115 h 2717"/>
                  <a:gd name="T26" fmla="*/ 437 w 449"/>
                  <a:gd name="T27" fmla="*/ 0 h 2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9" h="2717">
                    <a:moveTo>
                      <a:pt x="437" y="0"/>
                    </a:moveTo>
                    <a:lnTo>
                      <a:pt x="449" y="0"/>
                    </a:lnTo>
                    <a:lnTo>
                      <a:pt x="449" y="2717"/>
                    </a:lnTo>
                    <a:lnTo>
                      <a:pt x="0" y="2717"/>
                    </a:lnTo>
                    <a:lnTo>
                      <a:pt x="0" y="926"/>
                    </a:lnTo>
                    <a:lnTo>
                      <a:pt x="68" y="835"/>
                    </a:lnTo>
                    <a:lnTo>
                      <a:pt x="134" y="742"/>
                    </a:lnTo>
                    <a:lnTo>
                      <a:pt x="193" y="645"/>
                    </a:lnTo>
                    <a:lnTo>
                      <a:pt x="248" y="545"/>
                    </a:lnTo>
                    <a:lnTo>
                      <a:pt x="297" y="442"/>
                    </a:lnTo>
                    <a:lnTo>
                      <a:pt x="341" y="336"/>
                    </a:lnTo>
                    <a:lnTo>
                      <a:pt x="379" y="226"/>
                    </a:lnTo>
                    <a:lnTo>
                      <a:pt x="412" y="115"/>
                    </a:lnTo>
                    <a:lnTo>
                      <a:pt x="43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solidFill>
                    <a:schemeClr val="bg1">
                      <a:lumMod val="95000"/>
                    </a:schemeClr>
                  </a:solidFill>
                </a:endParaRPr>
              </a:p>
            </p:txBody>
          </p:sp>
          <p:sp>
            <p:nvSpPr>
              <p:cNvPr id="39" name="Freeform 1451">
                <a:extLst>
                  <a:ext uri="{FF2B5EF4-FFF2-40B4-BE49-F238E27FC236}">
                    <a16:creationId xmlns:a16="http://schemas.microsoft.com/office/drawing/2014/main" id="{5E378442-FDCA-4431-9B2C-CE0CAE409D59}"/>
                  </a:ext>
                </a:extLst>
              </p:cNvPr>
              <p:cNvSpPr>
                <a:spLocks/>
              </p:cNvSpPr>
              <p:nvPr/>
            </p:nvSpPr>
            <p:spPr bwMode="auto">
              <a:xfrm>
                <a:off x="3542" y="3991"/>
                <a:ext cx="50" cy="118"/>
              </a:xfrm>
              <a:custGeom>
                <a:avLst/>
                <a:gdLst>
                  <a:gd name="T0" fmla="*/ 0 w 451"/>
                  <a:gd name="T1" fmla="*/ 0 h 1055"/>
                  <a:gd name="T2" fmla="*/ 111 w 451"/>
                  <a:gd name="T3" fmla="*/ 34 h 1055"/>
                  <a:gd name="T4" fmla="*/ 223 w 451"/>
                  <a:gd name="T5" fmla="*/ 65 h 1055"/>
                  <a:gd name="T6" fmla="*/ 336 w 451"/>
                  <a:gd name="T7" fmla="*/ 89 h 1055"/>
                  <a:gd name="T8" fmla="*/ 451 w 451"/>
                  <a:gd name="T9" fmla="*/ 108 h 1055"/>
                  <a:gd name="T10" fmla="*/ 451 w 451"/>
                  <a:gd name="T11" fmla="*/ 1055 h 1055"/>
                  <a:gd name="T12" fmla="*/ 0 w 451"/>
                  <a:gd name="T13" fmla="*/ 1055 h 1055"/>
                  <a:gd name="T14" fmla="*/ 0 w 451"/>
                  <a:gd name="T15" fmla="*/ 0 h 10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1" h="1055">
                    <a:moveTo>
                      <a:pt x="0" y="0"/>
                    </a:moveTo>
                    <a:lnTo>
                      <a:pt x="111" y="34"/>
                    </a:lnTo>
                    <a:lnTo>
                      <a:pt x="223" y="65"/>
                    </a:lnTo>
                    <a:lnTo>
                      <a:pt x="336" y="89"/>
                    </a:lnTo>
                    <a:lnTo>
                      <a:pt x="451" y="108"/>
                    </a:lnTo>
                    <a:lnTo>
                      <a:pt x="451" y="1055"/>
                    </a:lnTo>
                    <a:lnTo>
                      <a:pt x="0" y="1055"/>
                    </a:lnTo>
                    <a:lnTo>
                      <a:pt x="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solidFill>
                    <a:schemeClr val="bg1">
                      <a:lumMod val="95000"/>
                    </a:schemeClr>
                  </a:solidFill>
                </a:endParaRPr>
              </a:p>
            </p:txBody>
          </p:sp>
          <p:sp>
            <p:nvSpPr>
              <p:cNvPr id="40" name="Freeform 1452">
                <a:extLst>
                  <a:ext uri="{FF2B5EF4-FFF2-40B4-BE49-F238E27FC236}">
                    <a16:creationId xmlns:a16="http://schemas.microsoft.com/office/drawing/2014/main" id="{E9412713-2F40-465B-9150-94530B3A020F}"/>
                  </a:ext>
                </a:extLst>
              </p:cNvPr>
              <p:cNvSpPr>
                <a:spLocks/>
              </p:cNvSpPr>
              <p:nvPr/>
            </p:nvSpPr>
            <p:spPr bwMode="auto">
              <a:xfrm>
                <a:off x="3617" y="4004"/>
                <a:ext cx="50" cy="105"/>
              </a:xfrm>
              <a:custGeom>
                <a:avLst/>
                <a:gdLst>
                  <a:gd name="T0" fmla="*/ 449 w 449"/>
                  <a:gd name="T1" fmla="*/ 0 h 939"/>
                  <a:gd name="T2" fmla="*/ 449 w 449"/>
                  <a:gd name="T3" fmla="*/ 939 h 939"/>
                  <a:gd name="T4" fmla="*/ 0 w 449"/>
                  <a:gd name="T5" fmla="*/ 939 h 939"/>
                  <a:gd name="T6" fmla="*/ 0 w 449"/>
                  <a:gd name="T7" fmla="*/ 14 h 939"/>
                  <a:gd name="T8" fmla="*/ 68 w 449"/>
                  <a:gd name="T9" fmla="*/ 18 h 939"/>
                  <a:gd name="T10" fmla="*/ 136 w 449"/>
                  <a:gd name="T11" fmla="*/ 19 h 939"/>
                  <a:gd name="T12" fmla="*/ 242 w 449"/>
                  <a:gd name="T13" fmla="*/ 17 h 939"/>
                  <a:gd name="T14" fmla="*/ 346 w 449"/>
                  <a:gd name="T15" fmla="*/ 10 h 939"/>
                  <a:gd name="T16" fmla="*/ 449 w 449"/>
                  <a:gd name="T17" fmla="*/ 0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9" h="939">
                    <a:moveTo>
                      <a:pt x="449" y="0"/>
                    </a:moveTo>
                    <a:lnTo>
                      <a:pt x="449" y="939"/>
                    </a:lnTo>
                    <a:lnTo>
                      <a:pt x="0" y="939"/>
                    </a:lnTo>
                    <a:lnTo>
                      <a:pt x="0" y="14"/>
                    </a:lnTo>
                    <a:lnTo>
                      <a:pt x="68" y="18"/>
                    </a:lnTo>
                    <a:lnTo>
                      <a:pt x="136" y="19"/>
                    </a:lnTo>
                    <a:lnTo>
                      <a:pt x="242" y="17"/>
                    </a:lnTo>
                    <a:lnTo>
                      <a:pt x="346" y="10"/>
                    </a:lnTo>
                    <a:lnTo>
                      <a:pt x="44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solidFill>
                    <a:schemeClr val="bg1">
                      <a:lumMod val="95000"/>
                    </a:schemeClr>
                  </a:solidFill>
                </a:endParaRPr>
              </a:p>
            </p:txBody>
          </p:sp>
        </p:grpSp>
        <p:sp>
          <p:nvSpPr>
            <p:cNvPr id="41" name="Freeform 1464">
              <a:extLst>
                <a:ext uri="{FF2B5EF4-FFF2-40B4-BE49-F238E27FC236}">
                  <a16:creationId xmlns:a16="http://schemas.microsoft.com/office/drawing/2014/main" id="{BE9AA78A-7F29-4729-8189-8775DC4FB0DB}"/>
                </a:ext>
              </a:extLst>
            </p:cNvPr>
            <p:cNvSpPr>
              <a:spLocks noEditPoints="1"/>
            </p:cNvSpPr>
            <p:nvPr/>
          </p:nvSpPr>
          <p:spPr bwMode="auto">
            <a:xfrm>
              <a:off x="3938665" y="2617158"/>
              <a:ext cx="292740" cy="415023"/>
            </a:xfrm>
            <a:custGeom>
              <a:avLst/>
              <a:gdLst>
                <a:gd name="T0" fmla="*/ 1783 w 2373"/>
                <a:gd name="T1" fmla="*/ 902 h 3358"/>
                <a:gd name="T2" fmla="*/ 1657 w 2373"/>
                <a:gd name="T3" fmla="*/ 1245 h 3358"/>
                <a:gd name="T4" fmla="*/ 1452 w 2373"/>
                <a:gd name="T5" fmla="*/ 1490 h 3358"/>
                <a:gd name="T6" fmla="*/ 1406 w 2373"/>
                <a:gd name="T7" fmla="*/ 1520 h 3358"/>
                <a:gd name="T8" fmla="*/ 1329 w 2373"/>
                <a:gd name="T9" fmla="*/ 1643 h 3358"/>
                <a:gd name="T10" fmla="*/ 1288 w 2373"/>
                <a:gd name="T11" fmla="*/ 1863 h 3358"/>
                <a:gd name="T12" fmla="*/ 1271 w 2373"/>
                <a:gd name="T13" fmla="*/ 2086 h 3358"/>
                <a:gd name="T14" fmla="*/ 1266 w 2373"/>
                <a:gd name="T15" fmla="*/ 2218 h 3358"/>
                <a:gd name="T16" fmla="*/ 1411 w 2373"/>
                <a:gd name="T17" fmla="*/ 2275 h 3358"/>
                <a:gd name="T18" fmla="*/ 1604 w 2373"/>
                <a:gd name="T19" fmla="*/ 2436 h 3358"/>
                <a:gd name="T20" fmla="*/ 1738 w 2373"/>
                <a:gd name="T21" fmla="*/ 2559 h 3358"/>
                <a:gd name="T22" fmla="*/ 1812 w 2373"/>
                <a:gd name="T23" fmla="*/ 2658 h 3358"/>
                <a:gd name="T24" fmla="*/ 1838 w 2373"/>
                <a:gd name="T25" fmla="*/ 2778 h 3358"/>
                <a:gd name="T26" fmla="*/ 649 w 2373"/>
                <a:gd name="T27" fmla="*/ 2616 h 3358"/>
                <a:gd name="T28" fmla="*/ 812 w 2373"/>
                <a:gd name="T29" fmla="*/ 2437 h 3358"/>
                <a:gd name="T30" fmla="*/ 954 w 2373"/>
                <a:gd name="T31" fmla="*/ 2325 h 3358"/>
                <a:gd name="T32" fmla="*/ 1029 w 2373"/>
                <a:gd name="T33" fmla="*/ 2277 h 3358"/>
                <a:gd name="T34" fmla="*/ 1165 w 2373"/>
                <a:gd name="T35" fmla="*/ 2229 h 3358"/>
                <a:gd name="T36" fmla="*/ 1160 w 2373"/>
                <a:gd name="T37" fmla="*/ 2145 h 3358"/>
                <a:gd name="T38" fmla="*/ 1121 w 2373"/>
                <a:gd name="T39" fmla="*/ 1831 h 3358"/>
                <a:gd name="T40" fmla="*/ 1057 w 2373"/>
                <a:gd name="T41" fmla="*/ 1633 h 3358"/>
                <a:gd name="T42" fmla="*/ 1010 w 2373"/>
                <a:gd name="T43" fmla="*/ 1544 h 3358"/>
                <a:gd name="T44" fmla="*/ 810 w 2373"/>
                <a:gd name="T45" fmla="*/ 1397 h 3358"/>
                <a:gd name="T46" fmla="*/ 655 w 2373"/>
                <a:gd name="T47" fmla="*/ 1142 h 3358"/>
                <a:gd name="T48" fmla="*/ 572 w 2373"/>
                <a:gd name="T49" fmla="*/ 814 h 3358"/>
                <a:gd name="T50" fmla="*/ 359 w 2373"/>
                <a:gd name="T51" fmla="*/ 683 h 3358"/>
                <a:gd name="T52" fmla="*/ 471 w 2373"/>
                <a:gd name="T53" fmla="*/ 1101 h 3358"/>
                <a:gd name="T54" fmla="*/ 667 w 2373"/>
                <a:gd name="T55" fmla="*/ 1438 h 3358"/>
                <a:gd name="T56" fmla="*/ 819 w 2373"/>
                <a:gd name="T57" fmla="*/ 1751 h 3358"/>
                <a:gd name="T58" fmla="*/ 579 w 2373"/>
                <a:gd name="T59" fmla="*/ 2021 h 3358"/>
                <a:gd name="T60" fmla="*/ 415 w 2373"/>
                <a:gd name="T61" fmla="*/ 2395 h 3358"/>
                <a:gd name="T62" fmla="*/ 340 w 2373"/>
                <a:gd name="T63" fmla="*/ 2835 h 3358"/>
                <a:gd name="T64" fmla="*/ 1981 w 2373"/>
                <a:gd name="T65" fmla="*/ 2479 h 3358"/>
                <a:gd name="T66" fmla="*/ 1833 w 2373"/>
                <a:gd name="T67" fmla="*/ 2090 h 3358"/>
                <a:gd name="T68" fmla="*/ 1607 w 2373"/>
                <a:gd name="T69" fmla="*/ 1795 h 3358"/>
                <a:gd name="T70" fmla="*/ 1658 w 2373"/>
                <a:gd name="T71" fmla="*/ 1493 h 3358"/>
                <a:gd name="T72" fmla="*/ 1869 w 2373"/>
                <a:gd name="T73" fmla="*/ 1177 h 3358"/>
                <a:gd name="T74" fmla="*/ 1999 w 2373"/>
                <a:gd name="T75" fmla="*/ 772 h 3358"/>
                <a:gd name="T76" fmla="*/ 0 w 2373"/>
                <a:gd name="T77" fmla="*/ 0 h 3358"/>
                <a:gd name="T78" fmla="*/ 2239 w 2373"/>
                <a:gd name="T79" fmla="*/ 502 h 3358"/>
                <a:gd name="T80" fmla="*/ 2162 w 2373"/>
                <a:gd name="T81" fmla="*/ 988 h 3358"/>
                <a:gd name="T82" fmla="*/ 1983 w 2373"/>
                <a:gd name="T83" fmla="*/ 1406 h 3358"/>
                <a:gd name="T84" fmla="*/ 1832 w 2373"/>
                <a:gd name="T85" fmla="*/ 1727 h 3358"/>
                <a:gd name="T86" fmla="*/ 2065 w 2373"/>
                <a:gd name="T87" fmla="*/ 2088 h 3358"/>
                <a:gd name="T88" fmla="*/ 2205 w 2373"/>
                <a:gd name="T89" fmla="*/ 2537 h 3358"/>
                <a:gd name="T90" fmla="*/ 2242 w 2373"/>
                <a:gd name="T91" fmla="*/ 3042 h 3358"/>
                <a:gd name="T92" fmla="*/ 131 w 2373"/>
                <a:gd name="T93" fmla="*/ 3042 h 3358"/>
                <a:gd name="T94" fmla="*/ 168 w 2373"/>
                <a:gd name="T95" fmla="*/ 2537 h 3358"/>
                <a:gd name="T96" fmla="*/ 308 w 2373"/>
                <a:gd name="T97" fmla="*/ 2088 h 3358"/>
                <a:gd name="T98" fmla="*/ 541 w 2373"/>
                <a:gd name="T99" fmla="*/ 1727 h 3358"/>
                <a:gd name="T100" fmla="*/ 391 w 2373"/>
                <a:gd name="T101" fmla="*/ 1406 h 3358"/>
                <a:gd name="T102" fmla="*/ 212 w 2373"/>
                <a:gd name="T103" fmla="*/ 988 h 3358"/>
                <a:gd name="T104" fmla="*/ 133 w 2373"/>
                <a:gd name="T105" fmla="*/ 502 h 3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73" h="3358">
                  <a:moveTo>
                    <a:pt x="559" y="668"/>
                  </a:moveTo>
                  <a:lnTo>
                    <a:pt x="1814" y="668"/>
                  </a:lnTo>
                  <a:lnTo>
                    <a:pt x="1808" y="748"/>
                  </a:lnTo>
                  <a:lnTo>
                    <a:pt x="1797" y="825"/>
                  </a:lnTo>
                  <a:lnTo>
                    <a:pt x="1783" y="902"/>
                  </a:lnTo>
                  <a:lnTo>
                    <a:pt x="1765" y="977"/>
                  </a:lnTo>
                  <a:lnTo>
                    <a:pt x="1743" y="1048"/>
                  </a:lnTo>
                  <a:lnTo>
                    <a:pt x="1718" y="1118"/>
                  </a:lnTo>
                  <a:lnTo>
                    <a:pt x="1689" y="1183"/>
                  </a:lnTo>
                  <a:lnTo>
                    <a:pt x="1657" y="1245"/>
                  </a:lnTo>
                  <a:lnTo>
                    <a:pt x="1622" y="1303"/>
                  </a:lnTo>
                  <a:lnTo>
                    <a:pt x="1582" y="1357"/>
                  </a:lnTo>
                  <a:lnTo>
                    <a:pt x="1542" y="1407"/>
                  </a:lnTo>
                  <a:lnTo>
                    <a:pt x="1497" y="1451"/>
                  </a:lnTo>
                  <a:lnTo>
                    <a:pt x="1452" y="1490"/>
                  </a:lnTo>
                  <a:lnTo>
                    <a:pt x="1450" y="1491"/>
                  </a:lnTo>
                  <a:lnTo>
                    <a:pt x="1444" y="1494"/>
                  </a:lnTo>
                  <a:lnTo>
                    <a:pt x="1434" y="1500"/>
                  </a:lnTo>
                  <a:lnTo>
                    <a:pt x="1421" y="1508"/>
                  </a:lnTo>
                  <a:lnTo>
                    <a:pt x="1406" y="1520"/>
                  </a:lnTo>
                  <a:lnTo>
                    <a:pt x="1389" y="1534"/>
                  </a:lnTo>
                  <a:lnTo>
                    <a:pt x="1369" y="1553"/>
                  </a:lnTo>
                  <a:lnTo>
                    <a:pt x="1355" y="1578"/>
                  </a:lnTo>
                  <a:lnTo>
                    <a:pt x="1341" y="1608"/>
                  </a:lnTo>
                  <a:lnTo>
                    <a:pt x="1329" y="1643"/>
                  </a:lnTo>
                  <a:lnTo>
                    <a:pt x="1318" y="1682"/>
                  </a:lnTo>
                  <a:lnTo>
                    <a:pt x="1309" y="1724"/>
                  </a:lnTo>
                  <a:lnTo>
                    <a:pt x="1301" y="1768"/>
                  </a:lnTo>
                  <a:lnTo>
                    <a:pt x="1295" y="1815"/>
                  </a:lnTo>
                  <a:lnTo>
                    <a:pt x="1288" y="1863"/>
                  </a:lnTo>
                  <a:lnTo>
                    <a:pt x="1283" y="1909"/>
                  </a:lnTo>
                  <a:lnTo>
                    <a:pt x="1279" y="1956"/>
                  </a:lnTo>
                  <a:lnTo>
                    <a:pt x="1275" y="2002"/>
                  </a:lnTo>
                  <a:lnTo>
                    <a:pt x="1273" y="2045"/>
                  </a:lnTo>
                  <a:lnTo>
                    <a:pt x="1271" y="2086"/>
                  </a:lnTo>
                  <a:lnTo>
                    <a:pt x="1269" y="2122"/>
                  </a:lnTo>
                  <a:lnTo>
                    <a:pt x="1268" y="2154"/>
                  </a:lnTo>
                  <a:lnTo>
                    <a:pt x="1267" y="2182"/>
                  </a:lnTo>
                  <a:lnTo>
                    <a:pt x="1267" y="2203"/>
                  </a:lnTo>
                  <a:lnTo>
                    <a:pt x="1266" y="2218"/>
                  </a:lnTo>
                  <a:lnTo>
                    <a:pt x="1266" y="2225"/>
                  </a:lnTo>
                  <a:lnTo>
                    <a:pt x="1302" y="2231"/>
                  </a:lnTo>
                  <a:lnTo>
                    <a:pt x="1338" y="2241"/>
                  </a:lnTo>
                  <a:lnTo>
                    <a:pt x="1374" y="2255"/>
                  </a:lnTo>
                  <a:lnTo>
                    <a:pt x="1411" y="2275"/>
                  </a:lnTo>
                  <a:lnTo>
                    <a:pt x="1449" y="2300"/>
                  </a:lnTo>
                  <a:lnTo>
                    <a:pt x="1487" y="2331"/>
                  </a:lnTo>
                  <a:lnTo>
                    <a:pt x="1529" y="2369"/>
                  </a:lnTo>
                  <a:lnTo>
                    <a:pt x="1568" y="2405"/>
                  </a:lnTo>
                  <a:lnTo>
                    <a:pt x="1604" y="2436"/>
                  </a:lnTo>
                  <a:lnTo>
                    <a:pt x="1637" y="2465"/>
                  </a:lnTo>
                  <a:lnTo>
                    <a:pt x="1666" y="2492"/>
                  </a:lnTo>
                  <a:lnTo>
                    <a:pt x="1693" y="2516"/>
                  </a:lnTo>
                  <a:lnTo>
                    <a:pt x="1718" y="2538"/>
                  </a:lnTo>
                  <a:lnTo>
                    <a:pt x="1738" y="2559"/>
                  </a:lnTo>
                  <a:lnTo>
                    <a:pt x="1758" y="2580"/>
                  </a:lnTo>
                  <a:lnTo>
                    <a:pt x="1775" y="2599"/>
                  </a:lnTo>
                  <a:lnTo>
                    <a:pt x="1789" y="2618"/>
                  </a:lnTo>
                  <a:lnTo>
                    <a:pt x="1802" y="2638"/>
                  </a:lnTo>
                  <a:lnTo>
                    <a:pt x="1812" y="2658"/>
                  </a:lnTo>
                  <a:lnTo>
                    <a:pt x="1820" y="2678"/>
                  </a:lnTo>
                  <a:lnTo>
                    <a:pt x="1826" y="2700"/>
                  </a:lnTo>
                  <a:lnTo>
                    <a:pt x="1832" y="2724"/>
                  </a:lnTo>
                  <a:lnTo>
                    <a:pt x="1836" y="2750"/>
                  </a:lnTo>
                  <a:lnTo>
                    <a:pt x="1838" y="2778"/>
                  </a:lnTo>
                  <a:lnTo>
                    <a:pt x="596" y="2778"/>
                  </a:lnTo>
                  <a:lnTo>
                    <a:pt x="601" y="2735"/>
                  </a:lnTo>
                  <a:lnTo>
                    <a:pt x="612" y="2694"/>
                  </a:lnTo>
                  <a:lnTo>
                    <a:pt x="628" y="2654"/>
                  </a:lnTo>
                  <a:lnTo>
                    <a:pt x="649" y="2616"/>
                  </a:lnTo>
                  <a:lnTo>
                    <a:pt x="674" y="2579"/>
                  </a:lnTo>
                  <a:lnTo>
                    <a:pt x="703" y="2543"/>
                  </a:lnTo>
                  <a:lnTo>
                    <a:pt x="737" y="2507"/>
                  </a:lnTo>
                  <a:lnTo>
                    <a:pt x="773" y="2472"/>
                  </a:lnTo>
                  <a:lnTo>
                    <a:pt x="812" y="2437"/>
                  </a:lnTo>
                  <a:lnTo>
                    <a:pt x="855" y="2403"/>
                  </a:lnTo>
                  <a:lnTo>
                    <a:pt x="900" y="2367"/>
                  </a:lnTo>
                  <a:lnTo>
                    <a:pt x="947" y="2331"/>
                  </a:lnTo>
                  <a:lnTo>
                    <a:pt x="949" y="2329"/>
                  </a:lnTo>
                  <a:lnTo>
                    <a:pt x="954" y="2325"/>
                  </a:lnTo>
                  <a:lnTo>
                    <a:pt x="963" y="2318"/>
                  </a:lnTo>
                  <a:lnTo>
                    <a:pt x="975" y="2309"/>
                  </a:lnTo>
                  <a:lnTo>
                    <a:pt x="990" y="2299"/>
                  </a:lnTo>
                  <a:lnTo>
                    <a:pt x="1008" y="2289"/>
                  </a:lnTo>
                  <a:lnTo>
                    <a:pt x="1029" y="2277"/>
                  </a:lnTo>
                  <a:lnTo>
                    <a:pt x="1051" y="2265"/>
                  </a:lnTo>
                  <a:lnTo>
                    <a:pt x="1077" y="2254"/>
                  </a:lnTo>
                  <a:lnTo>
                    <a:pt x="1104" y="2244"/>
                  </a:lnTo>
                  <a:lnTo>
                    <a:pt x="1134" y="2236"/>
                  </a:lnTo>
                  <a:lnTo>
                    <a:pt x="1165" y="2229"/>
                  </a:lnTo>
                  <a:lnTo>
                    <a:pt x="1163" y="2226"/>
                  </a:lnTo>
                  <a:lnTo>
                    <a:pt x="1162" y="2224"/>
                  </a:lnTo>
                  <a:lnTo>
                    <a:pt x="1162" y="2222"/>
                  </a:lnTo>
                  <a:lnTo>
                    <a:pt x="1161" y="2222"/>
                  </a:lnTo>
                  <a:lnTo>
                    <a:pt x="1160" y="2145"/>
                  </a:lnTo>
                  <a:lnTo>
                    <a:pt x="1156" y="2072"/>
                  </a:lnTo>
                  <a:lnTo>
                    <a:pt x="1150" y="2005"/>
                  </a:lnTo>
                  <a:lnTo>
                    <a:pt x="1141" y="1941"/>
                  </a:lnTo>
                  <a:lnTo>
                    <a:pt x="1132" y="1883"/>
                  </a:lnTo>
                  <a:lnTo>
                    <a:pt x="1121" y="1831"/>
                  </a:lnTo>
                  <a:lnTo>
                    <a:pt x="1108" y="1782"/>
                  </a:lnTo>
                  <a:lnTo>
                    <a:pt x="1096" y="1738"/>
                  </a:lnTo>
                  <a:lnTo>
                    <a:pt x="1082" y="1699"/>
                  </a:lnTo>
                  <a:lnTo>
                    <a:pt x="1070" y="1664"/>
                  </a:lnTo>
                  <a:lnTo>
                    <a:pt x="1057" y="1633"/>
                  </a:lnTo>
                  <a:lnTo>
                    <a:pt x="1045" y="1607"/>
                  </a:lnTo>
                  <a:lnTo>
                    <a:pt x="1034" y="1585"/>
                  </a:lnTo>
                  <a:lnTo>
                    <a:pt x="1024" y="1566"/>
                  </a:lnTo>
                  <a:lnTo>
                    <a:pt x="1016" y="1553"/>
                  </a:lnTo>
                  <a:lnTo>
                    <a:pt x="1010" y="1544"/>
                  </a:lnTo>
                  <a:lnTo>
                    <a:pt x="1006" y="1537"/>
                  </a:lnTo>
                  <a:lnTo>
                    <a:pt x="1005" y="1535"/>
                  </a:lnTo>
                  <a:lnTo>
                    <a:pt x="893" y="1473"/>
                  </a:lnTo>
                  <a:lnTo>
                    <a:pt x="851" y="1437"/>
                  </a:lnTo>
                  <a:lnTo>
                    <a:pt x="810" y="1397"/>
                  </a:lnTo>
                  <a:lnTo>
                    <a:pt x="774" y="1353"/>
                  </a:lnTo>
                  <a:lnTo>
                    <a:pt x="740" y="1305"/>
                  </a:lnTo>
                  <a:lnTo>
                    <a:pt x="709" y="1254"/>
                  </a:lnTo>
                  <a:lnTo>
                    <a:pt x="681" y="1199"/>
                  </a:lnTo>
                  <a:lnTo>
                    <a:pt x="655" y="1142"/>
                  </a:lnTo>
                  <a:lnTo>
                    <a:pt x="633" y="1081"/>
                  </a:lnTo>
                  <a:lnTo>
                    <a:pt x="614" y="1018"/>
                  </a:lnTo>
                  <a:lnTo>
                    <a:pt x="597" y="952"/>
                  </a:lnTo>
                  <a:lnTo>
                    <a:pt x="584" y="884"/>
                  </a:lnTo>
                  <a:lnTo>
                    <a:pt x="572" y="814"/>
                  </a:lnTo>
                  <a:lnTo>
                    <a:pt x="564" y="741"/>
                  </a:lnTo>
                  <a:lnTo>
                    <a:pt x="559" y="668"/>
                  </a:lnTo>
                  <a:close/>
                  <a:moveTo>
                    <a:pt x="340" y="503"/>
                  </a:moveTo>
                  <a:lnTo>
                    <a:pt x="348" y="594"/>
                  </a:lnTo>
                  <a:lnTo>
                    <a:pt x="359" y="683"/>
                  </a:lnTo>
                  <a:lnTo>
                    <a:pt x="374" y="772"/>
                  </a:lnTo>
                  <a:lnTo>
                    <a:pt x="392" y="858"/>
                  </a:lnTo>
                  <a:lnTo>
                    <a:pt x="415" y="941"/>
                  </a:lnTo>
                  <a:lnTo>
                    <a:pt x="441" y="1023"/>
                  </a:lnTo>
                  <a:lnTo>
                    <a:pt x="471" y="1101"/>
                  </a:lnTo>
                  <a:lnTo>
                    <a:pt x="504" y="1177"/>
                  </a:lnTo>
                  <a:lnTo>
                    <a:pt x="540" y="1248"/>
                  </a:lnTo>
                  <a:lnTo>
                    <a:pt x="579" y="1316"/>
                  </a:lnTo>
                  <a:lnTo>
                    <a:pt x="622" y="1379"/>
                  </a:lnTo>
                  <a:lnTo>
                    <a:pt x="667" y="1438"/>
                  </a:lnTo>
                  <a:lnTo>
                    <a:pt x="715" y="1493"/>
                  </a:lnTo>
                  <a:lnTo>
                    <a:pt x="766" y="1542"/>
                  </a:lnTo>
                  <a:lnTo>
                    <a:pt x="819" y="1586"/>
                  </a:lnTo>
                  <a:lnTo>
                    <a:pt x="927" y="1669"/>
                  </a:lnTo>
                  <a:lnTo>
                    <a:pt x="819" y="1751"/>
                  </a:lnTo>
                  <a:lnTo>
                    <a:pt x="766" y="1795"/>
                  </a:lnTo>
                  <a:lnTo>
                    <a:pt x="715" y="1845"/>
                  </a:lnTo>
                  <a:lnTo>
                    <a:pt x="667" y="1899"/>
                  </a:lnTo>
                  <a:lnTo>
                    <a:pt x="622" y="1958"/>
                  </a:lnTo>
                  <a:lnTo>
                    <a:pt x="579" y="2021"/>
                  </a:lnTo>
                  <a:lnTo>
                    <a:pt x="540" y="2090"/>
                  </a:lnTo>
                  <a:lnTo>
                    <a:pt x="504" y="2161"/>
                  </a:lnTo>
                  <a:lnTo>
                    <a:pt x="471" y="2236"/>
                  </a:lnTo>
                  <a:lnTo>
                    <a:pt x="441" y="2315"/>
                  </a:lnTo>
                  <a:lnTo>
                    <a:pt x="415" y="2395"/>
                  </a:lnTo>
                  <a:lnTo>
                    <a:pt x="392" y="2479"/>
                  </a:lnTo>
                  <a:lnTo>
                    <a:pt x="374" y="2565"/>
                  </a:lnTo>
                  <a:lnTo>
                    <a:pt x="359" y="2653"/>
                  </a:lnTo>
                  <a:lnTo>
                    <a:pt x="348" y="2744"/>
                  </a:lnTo>
                  <a:lnTo>
                    <a:pt x="340" y="2835"/>
                  </a:lnTo>
                  <a:lnTo>
                    <a:pt x="2032" y="2835"/>
                  </a:lnTo>
                  <a:lnTo>
                    <a:pt x="2025" y="2744"/>
                  </a:lnTo>
                  <a:lnTo>
                    <a:pt x="2015" y="2653"/>
                  </a:lnTo>
                  <a:lnTo>
                    <a:pt x="1999" y="2565"/>
                  </a:lnTo>
                  <a:lnTo>
                    <a:pt x="1981" y="2479"/>
                  </a:lnTo>
                  <a:lnTo>
                    <a:pt x="1958" y="2395"/>
                  </a:lnTo>
                  <a:lnTo>
                    <a:pt x="1932" y="2315"/>
                  </a:lnTo>
                  <a:lnTo>
                    <a:pt x="1902" y="2236"/>
                  </a:lnTo>
                  <a:lnTo>
                    <a:pt x="1869" y="2161"/>
                  </a:lnTo>
                  <a:lnTo>
                    <a:pt x="1833" y="2090"/>
                  </a:lnTo>
                  <a:lnTo>
                    <a:pt x="1793" y="2021"/>
                  </a:lnTo>
                  <a:lnTo>
                    <a:pt x="1751" y="1958"/>
                  </a:lnTo>
                  <a:lnTo>
                    <a:pt x="1706" y="1899"/>
                  </a:lnTo>
                  <a:lnTo>
                    <a:pt x="1658" y="1845"/>
                  </a:lnTo>
                  <a:lnTo>
                    <a:pt x="1607" y="1795"/>
                  </a:lnTo>
                  <a:lnTo>
                    <a:pt x="1554" y="1751"/>
                  </a:lnTo>
                  <a:lnTo>
                    <a:pt x="1446" y="1669"/>
                  </a:lnTo>
                  <a:lnTo>
                    <a:pt x="1554" y="1586"/>
                  </a:lnTo>
                  <a:lnTo>
                    <a:pt x="1607" y="1542"/>
                  </a:lnTo>
                  <a:lnTo>
                    <a:pt x="1658" y="1493"/>
                  </a:lnTo>
                  <a:lnTo>
                    <a:pt x="1706" y="1438"/>
                  </a:lnTo>
                  <a:lnTo>
                    <a:pt x="1751" y="1379"/>
                  </a:lnTo>
                  <a:lnTo>
                    <a:pt x="1793" y="1316"/>
                  </a:lnTo>
                  <a:lnTo>
                    <a:pt x="1833" y="1248"/>
                  </a:lnTo>
                  <a:lnTo>
                    <a:pt x="1869" y="1177"/>
                  </a:lnTo>
                  <a:lnTo>
                    <a:pt x="1902" y="1101"/>
                  </a:lnTo>
                  <a:lnTo>
                    <a:pt x="1932" y="1023"/>
                  </a:lnTo>
                  <a:lnTo>
                    <a:pt x="1958" y="941"/>
                  </a:lnTo>
                  <a:lnTo>
                    <a:pt x="1981" y="858"/>
                  </a:lnTo>
                  <a:lnTo>
                    <a:pt x="1999" y="772"/>
                  </a:lnTo>
                  <a:lnTo>
                    <a:pt x="2015" y="683"/>
                  </a:lnTo>
                  <a:lnTo>
                    <a:pt x="2025" y="594"/>
                  </a:lnTo>
                  <a:lnTo>
                    <a:pt x="2032" y="503"/>
                  </a:lnTo>
                  <a:lnTo>
                    <a:pt x="340" y="503"/>
                  </a:lnTo>
                  <a:close/>
                  <a:moveTo>
                    <a:pt x="0" y="0"/>
                  </a:moveTo>
                  <a:lnTo>
                    <a:pt x="2373" y="0"/>
                  </a:lnTo>
                  <a:lnTo>
                    <a:pt x="2373" y="316"/>
                  </a:lnTo>
                  <a:lnTo>
                    <a:pt x="2242" y="316"/>
                  </a:lnTo>
                  <a:lnTo>
                    <a:pt x="2242" y="399"/>
                  </a:lnTo>
                  <a:lnTo>
                    <a:pt x="2239" y="502"/>
                  </a:lnTo>
                  <a:lnTo>
                    <a:pt x="2233" y="602"/>
                  </a:lnTo>
                  <a:lnTo>
                    <a:pt x="2222" y="702"/>
                  </a:lnTo>
                  <a:lnTo>
                    <a:pt x="2205" y="799"/>
                  </a:lnTo>
                  <a:lnTo>
                    <a:pt x="2185" y="895"/>
                  </a:lnTo>
                  <a:lnTo>
                    <a:pt x="2162" y="988"/>
                  </a:lnTo>
                  <a:lnTo>
                    <a:pt x="2133" y="1078"/>
                  </a:lnTo>
                  <a:lnTo>
                    <a:pt x="2101" y="1165"/>
                  </a:lnTo>
                  <a:lnTo>
                    <a:pt x="2065" y="1249"/>
                  </a:lnTo>
                  <a:lnTo>
                    <a:pt x="2025" y="1329"/>
                  </a:lnTo>
                  <a:lnTo>
                    <a:pt x="1983" y="1406"/>
                  </a:lnTo>
                  <a:lnTo>
                    <a:pt x="1935" y="1478"/>
                  </a:lnTo>
                  <a:lnTo>
                    <a:pt x="1885" y="1547"/>
                  </a:lnTo>
                  <a:lnTo>
                    <a:pt x="1832" y="1610"/>
                  </a:lnTo>
                  <a:lnTo>
                    <a:pt x="1776" y="1669"/>
                  </a:lnTo>
                  <a:lnTo>
                    <a:pt x="1832" y="1727"/>
                  </a:lnTo>
                  <a:lnTo>
                    <a:pt x="1885" y="1791"/>
                  </a:lnTo>
                  <a:lnTo>
                    <a:pt x="1935" y="1859"/>
                  </a:lnTo>
                  <a:lnTo>
                    <a:pt x="1983" y="1931"/>
                  </a:lnTo>
                  <a:lnTo>
                    <a:pt x="2025" y="2008"/>
                  </a:lnTo>
                  <a:lnTo>
                    <a:pt x="2065" y="2088"/>
                  </a:lnTo>
                  <a:lnTo>
                    <a:pt x="2101" y="2172"/>
                  </a:lnTo>
                  <a:lnTo>
                    <a:pt x="2133" y="2259"/>
                  </a:lnTo>
                  <a:lnTo>
                    <a:pt x="2162" y="2349"/>
                  </a:lnTo>
                  <a:lnTo>
                    <a:pt x="2185" y="2442"/>
                  </a:lnTo>
                  <a:lnTo>
                    <a:pt x="2205" y="2537"/>
                  </a:lnTo>
                  <a:lnTo>
                    <a:pt x="2222" y="2635"/>
                  </a:lnTo>
                  <a:lnTo>
                    <a:pt x="2233" y="2734"/>
                  </a:lnTo>
                  <a:lnTo>
                    <a:pt x="2239" y="2836"/>
                  </a:lnTo>
                  <a:lnTo>
                    <a:pt x="2242" y="2938"/>
                  </a:lnTo>
                  <a:lnTo>
                    <a:pt x="2242" y="3042"/>
                  </a:lnTo>
                  <a:lnTo>
                    <a:pt x="2373" y="3042"/>
                  </a:lnTo>
                  <a:lnTo>
                    <a:pt x="2373" y="3358"/>
                  </a:lnTo>
                  <a:lnTo>
                    <a:pt x="0" y="3358"/>
                  </a:lnTo>
                  <a:lnTo>
                    <a:pt x="0" y="3042"/>
                  </a:lnTo>
                  <a:lnTo>
                    <a:pt x="131" y="3042"/>
                  </a:lnTo>
                  <a:lnTo>
                    <a:pt x="131" y="2938"/>
                  </a:lnTo>
                  <a:lnTo>
                    <a:pt x="133" y="2836"/>
                  </a:lnTo>
                  <a:lnTo>
                    <a:pt x="141" y="2734"/>
                  </a:lnTo>
                  <a:lnTo>
                    <a:pt x="152" y="2635"/>
                  </a:lnTo>
                  <a:lnTo>
                    <a:pt x="168" y="2537"/>
                  </a:lnTo>
                  <a:lnTo>
                    <a:pt x="187" y="2442"/>
                  </a:lnTo>
                  <a:lnTo>
                    <a:pt x="212" y="2349"/>
                  </a:lnTo>
                  <a:lnTo>
                    <a:pt x="240" y="2259"/>
                  </a:lnTo>
                  <a:lnTo>
                    <a:pt x="272" y="2172"/>
                  </a:lnTo>
                  <a:lnTo>
                    <a:pt x="308" y="2088"/>
                  </a:lnTo>
                  <a:lnTo>
                    <a:pt x="348" y="2008"/>
                  </a:lnTo>
                  <a:lnTo>
                    <a:pt x="391" y="1931"/>
                  </a:lnTo>
                  <a:lnTo>
                    <a:pt x="438" y="1859"/>
                  </a:lnTo>
                  <a:lnTo>
                    <a:pt x="487" y="1791"/>
                  </a:lnTo>
                  <a:lnTo>
                    <a:pt x="541" y="1727"/>
                  </a:lnTo>
                  <a:lnTo>
                    <a:pt x="598" y="1669"/>
                  </a:lnTo>
                  <a:lnTo>
                    <a:pt x="541" y="1610"/>
                  </a:lnTo>
                  <a:lnTo>
                    <a:pt x="487" y="1547"/>
                  </a:lnTo>
                  <a:lnTo>
                    <a:pt x="438" y="1478"/>
                  </a:lnTo>
                  <a:lnTo>
                    <a:pt x="391" y="1406"/>
                  </a:lnTo>
                  <a:lnTo>
                    <a:pt x="348" y="1329"/>
                  </a:lnTo>
                  <a:lnTo>
                    <a:pt x="308" y="1249"/>
                  </a:lnTo>
                  <a:lnTo>
                    <a:pt x="272" y="1165"/>
                  </a:lnTo>
                  <a:lnTo>
                    <a:pt x="240" y="1078"/>
                  </a:lnTo>
                  <a:lnTo>
                    <a:pt x="212" y="988"/>
                  </a:lnTo>
                  <a:lnTo>
                    <a:pt x="187" y="895"/>
                  </a:lnTo>
                  <a:lnTo>
                    <a:pt x="168" y="799"/>
                  </a:lnTo>
                  <a:lnTo>
                    <a:pt x="152" y="702"/>
                  </a:lnTo>
                  <a:lnTo>
                    <a:pt x="141" y="602"/>
                  </a:lnTo>
                  <a:lnTo>
                    <a:pt x="133" y="502"/>
                  </a:lnTo>
                  <a:lnTo>
                    <a:pt x="131" y="399"/>
                  </a:lnTo>
                  <a:lnTo>
                    <a:pt x="131" y="316"/>
                  </a:lnTo>
                  <a:lnTo>
                    <a:pt x="0" y="316"/>
                  </a:lnTo>
                  <a:lnTo>
                    <a:pt x="0"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solidFill>
                  <a:schemeClr val="bg1">
                    <a:lumMod val="95000"/>
                  </a:schemeClr>
                </a:solidFill>
              </a:endParaRPr>
            </a:p>
          </p:txBody>
        </p:sp>
        <p:grpSp>
          <p:nvGrpSpPr>
            <p:cNvPr id="42" name="Group 922">
              <a:extLst>
                <a:ext uri="{FF2B5EF4-FFF2-40B4-BE49-F238E27FC236}">
                  <a16:creationId xmlns:a16="http://schemas.microsoft.com/office/drawing/2014/main" id="{80DF3CCD-0E57-4886-BA7B-B1BECB0EF32B}"/>
                </a:ext>
              </a:extLst>
            </p:cNvPr>
            <p:cNvGrpSpPr>
              <a:grpSpLocks noChangeAspect="1"/>
            </p:cNvGrpSpPr>
            <p:nvPr/>
          </p:nvGrpSpPr>
          <p:grpSpPr bwMode="auto">
            <a:xfrm>
              <a:off x="2623720" y="5323289"/>
              <a:ext cx="488654" cy="448635"/>
              <a:chOff x="2543" y="3774"/>
              <a:chExt cx="696" cy="639"/>
            </a:xfrm>
            <a:solidFill>
              <a:schemeClr val="bg1"/>
            </a:solidFill>
          </p:grpSpPr>
          <p:sp>
            <p:nvSpPr>
              <p:cNvPr id="43" name="Freeform 924">
                <a:extLst>
                  <a:ext uri="{FF2B5EF4-FFF2-40B4-BE49-F238E27FC236}">
                    <a16:creationId xmlns:a16="http://schemas.microsoft.com/office/drawing/2014/main" id="{4B78F417-CC33-4F4E-8FCD-E200C0D8C327}"/>
                  </a:ext>
                </a:extLst>
              </p:cNvPr>
              <p:cNvSpPr>
                <a:spLocks/>
              </p:cNvSpPr>
              <p:nvPr/>
            </p:nvSpPr>
            <p:spPr bwMode="auto">
              <a:xfrm>
                <a:off x="2711" y="4039"/>
                <a:ext cx="88" cy="196"/>
              </a:xfrm>
              <a:custGeom>
                <a:avLst/>
                <a:gdLst>
                  <a:gd name="T0" fmla="*/ 220 w 439"/>
                  <a:gd name="T1" fmla="*/ 0 h 979"/>
                  <a:gd name="T2" fmla="*/ 255 w 439"/>
                  <a:gd name="T3" fmla="*/ 2 h 979"/>
                  <a:gd name="T4" fmla="*/ 289 w 439"/>
                  <a:gd name="T5" fmla="*/ 10 h 979"/>
                  <a:gd name="T6" fmla="*/ 320 w 439"/>
                  <a:gd name="T7" fmla="*/ 24 h 979"/>
                  <a:gd name="T8" fmla="*/ 349 w 439"/>
                  <a:gd name="T9" fmla="*/ 41 h 979"/>
                  <a:gd name="T10" fmla="*/ 374 w 439"/>
                  <a:gd name="T11" fmla="*/ 63 h 979"/>
                  <a:gd name="T12" fmla="*/ 397 w 439"/>
                  <a:gd name="T13" fmla="*/ 89 h 979"/>
                  <a:gd name="T14" fmla="*/ 415 w 439"/>
                  <a:gd name="T15" fmla="*/ 117 h 979"/>
                  <a:gd name="T16" fmla="*/ 428 w 439"/>
                  <a:gd name="T17" fmla="*/ 148 h 979"/>
                  <a:gd name="T18" fmla="*/ 436 w 439"/>
                  <a:gd name="T19" fmla="*/ 182 h 979"/>
                  <a:gd name="T20" fmla="*/ 439 w 439"/>
                  <a:gd name="T21" fmla="*/ 218 h 979"/>
                  <a:gd name="T22" fmla="*/ 439 w 439"/>
                  <a:gd name="T23" fmla="*/ 761 h 979"/>
                  <a:gd name="T24" fmla="*/ 436 w 439"/>
                  <a:gd name="T25" fmla="*/ 797 h 979"/>
                  <a:gd name="T26" fmla="*/ 428 w 439"/>
                  <a:gd name="T27" fmla="*/ 830 h 979"/>
                  <a:gd name="T28" fmla="*/ 415 w 439"/>
                  <a:gd name="T29" fmla="*/ 862 h 979"/>
                  <a:gd name="T30" fmla="*/ 397 w 439"/>
                  <a:gd name="T31" fmla="*/ 890 h 979"/>
                  <a:gd name="T32" fmla="*/ 374 w 439"/>
                  <a:gd name="T33" fmla="*/ 915 h 979"/>
                  <a:gd name="T34" fmla="*/ 349 w 439"/>
                  <a:gd name="T35" fmla="*/ 937 h 979"/>
                  <a:gd name="T36" fmla="*/ 320 w 439"/>
                  <a:gd name="T37" fmla="*/ 955 h 979"/>
                  <a:gd name="T38" fmla="*/ 289 w 439"/>
                  <a:gd name="T39" fmla="*/ 968 h 979"/>
                  <a:gd name="T40" fmla="*/ 255 w 439"/>
                  <a:gd name="T41" fmla="*/ 976 h 979"/>
                  <a:gd name="T42" fmla="*/ 220 w 439"/>
                  <a:gd name="T43" fmla="*/ 979 h 979"/>
                  <a:gd name="T44" fmla="*/ 184 w 439"/>
                  <a:gd name="T45" fmla="*/ 976 h 979"/>
                  <a:gd name="T46" fmla="*/ 151 w 439"/>
                  <a:gd name="T47" fmla="*/ 968 h 979"/>
                  <a:gd name="T48" fmla="*/ 119 w 439"/>
                  <a:gd name="T49" fmla="*/ 955 h 979"/>
                  <a:gd name="T50" fmla="*/ 90 w 439"/>
                  <a:gd name="T51" fmla="*/ 937 h 979"/>
                  <a:gd name="T52" fmla="*/ 64 w 439"/>
                  <a:gd name="T53" fmla="*/ 915 h 979"/>
                  <a:gd name="T54" fmla="*/ 43 w 439"/>
                  <a:gd name="T55" fmla="*/ 890 h 979"/>
                  <a:gd name="T56" fmla="*/ 25 w 439"/>
                  <a:gd name="T57" fmla="*/ 862 h 979"/>
                  <a:gd name="T58" fmla="*/ 12 w 439"/>
                  <a:gd name="T59" fmla="*/ 830 h 979"/>
                  <a:gd name="T60" fmla="*/ 4 w 439"/>
                  <a:gd name="T61" fmla="*/ 797 h 979"/>
                  <a:gd name="T62" fmla="*/ 0 w 439"/>
                  <a:gd name="T63" fmla="*/ 761 h 979"/>
                  <a:gd name="T64" fmla="*/ 0 w 439"/>
                  <a:gd name="T65" fmla="*/ 218 h 979"/>
                  <a:gd name="T66" fmla="*/ 4 w 439"/>
                  <a:gd name="T67" fmla="*/ 182 h 979"/>
                  <a:gd name="T68" fmla="*/ 12 w 439"/>
                  <a:gd name="T69" fmla="*/ 148 h 979"/>
                  <a:gd name="T70" fmla="*/ 25 w 439"/>
                  <a:gd name="T71" fmla="*/ 117 h 979"/>
                  <a:gd name="T72" fmla="*/ 43 w 439"/>
                  <a:gd name="T73" fmla="*/ 89 h 979"/>
                  <a:gd name="T74" fmla="*/ 64 w 439"/>
                  <a:gd name="T75" fmla="*/ 63 h 979"/>
                  <a:gd name="T76" fmla="*/ 90 w 439"/>
                  <a:gd name="T77" fmla="*/ 41 h 979"/>
                  <a:gd name="T78" fmla="*/ 119 w 439"/>
                  <a:gd name="T79" fmla="*/ 24 h 979"/>
                  <a:gd name="T80" fmla="*/ 151 w 439"/>
                  <a:gd name="T81" fmla="*/ 10 h 979"/>
                  <a:gd name="T82" fmla="*/ 184 w 439"/>
                  <a:gd name="T83" fmla="*/ 2 h 979"/>
                  <a:gd name="T84" fmla="*/ 220 w 439"/>
                  <a:gd name="T85" fmla="*/ 0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39" h="979">
                    <a:moveTo>
                      <a:pt x="220" y="0"/>
                    </a:moveTo>
                    <a:lnTo>
                      <a:pt x="255" y="2"/>
                    </a:lnTo>
                    <a:lnTo>
                      <a:pt x="289" y="10"/>
                    </a:lnTo>
                    <a:lnTo>
                      <a:pt x="320" y="24"/>
                    </a:lnTo>
                    <a:lnTo>
                      <a:pt x="349" y="41"/>
                    </a:lnTo>
                    <a:lnTo>
                      <a:pt x="374" y="63"/>
                    </a:lnTo>
                    <a:lnTo>
                      <a:pt x="397" y="89"/>
                    </a:lnTo>
                    <a:lnTo>
                      <a:pt x="415" y="117"/>
                    </a:lnTo>
                    <a:lnTo>
                      <a:pt x="428" y="148"/>
                    </a:lnTo>
                    <a:lnTo>
                      <a:pt x="436" y="182"/>
                    </a:lnTo>
                    <a:lnTo>
                      <a:pt x="439" y="218"/>
                    </a:lnTo>
                    <a:lnTo>
                      <a:pt x="439" y="761"/>
                    </a:lnTo>
                    <a:lnTo>
                      <a:pt x="436" y="797"/>
                    </a:lnTo>
                    <a:lnTo>
                      <a:pt x="428" y="830"/>
                    </a:lnTo>
                    <a:lnTo>
                      <a:pt x="415" y="862"/>
                    </a:lnTo>
                    <a:lnTo>
                      <a:pt x="397" y="890"/>
                    </a:lnTo>
                    <a:lnTo>
                      <a:pt x="374" y="915"/>
                    </a:lnTo>
                    <a:lnTo>
                      <a:pt x="349" y="937"/>
                    </a:lnTo>
                    <a:lnTo>
                      <a:pt x="320" y="955"/>
                    </a:lnTo>
                    <a:lnTo>
                      <a:pt x="289" y="968"/>
                    </a:lnTo>
                    <a:lnTo>
                      <a:pt x="255" y="976"/>
                    </a:lnTo>
                    <a:lnTo>
                      <a:pt x="220" y="979"/>
                    </a:lnTo>
                    <a:lnTo>
                      <a:pt x="184" y="976"/>
                    </a:lnTo>
                    <a:lnTo>
                      <a:pt x="151" y="968"/>
                    </a:lnTo>
                    <a:lnTo>
                      <a:pt x="119" y="955"/>
                    </a:lnTo>
                    <a:lnTo>
                      <a:pt x="90" y="937"/>
                    </a:lnTo>
                    <a:lnTo>
                      <a:pt x="64" y="915"/>
                    </a:lnTo>
                    <a:lnTo>
                      <a:pt x="43" y="890"/>
                    </a:lnTo>
                    <a:lnTo>
                      <a:pt x="25" y="862"/>
                    </a:lnTo>
                    <a:lnTo>
                      <a:pt x="12" y="830"/>
                    </a:lnTo>
                    <a:lnTo>
                      <a:pt x="4" y="797"/>
                    </a:lnTo>
                    <a:lnTo>
                      <a:pt x="0" y="761"/>
                    </a:lnTo>
                    <a:lnTo>
                      <a:pt x="0" y="218"/>
                    </a:lnTo>
                    <a:lnTo>
                      <a:pt x="4" y="182"/>
                    </a:lnTo>
                    <a:lnTo>
                      <a:pt x="12" y="148"/>
                    </a:lnTo>
                    <a:lnTo>
                      <a:pt x="25" y="117"/>
                    </a:lnTo>
                    <a:lnTo>
                      <a:pt x="43" y="89"/>
                    </a:lnTo>
                    <a:lnTo>
                      <a:pt x="64" y="63"/>
                    </a:lnTo>
                    <a:lnTo>
                      <a:pt x="90" y="41"/>
                    </a:lnTo>
                    <a:lnTo>
                      <a:pt x="119" y="24"/>
                    </a:lnTo>
                    <a:lnTo>
                      <a:pt x="151" y="10"/>
                    </a:lnTo>
                    <a:lnTo>
                      <a:pt x="184" y="2"/>
                    </a:lnTo>
                    <a:lnTo>
                      <a:pt x="22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solidFill>
                    <a:schemeClr val="bg1">
                      <a:lumMod val="95000"/>
                    </a:schemeClr>
                  </a:solidFill>
                </a:endParaRPr>
              </a:p>
            </p:txBody>
          </p:sp>
          <p:sp>
            <p:nvSpPr>
              <p:cNvPr id="44" name="Freeform 925">
                <a:extLst>
                  <a:ext uri="{FF2B5EF4-FFF2-40B4-BE49-F238E27FC236}">
                    <a16:creationId xmlns:a16="http://schemas.microsoft.com/office/drawing/2014/main" id="{31B2C46B-C181-4227-9002-6D0D56BA2EE5}"/>
                  </a:ext>
                </a:extLst>
              </p:cNvPr>
              <p:cNvSpPr>
                <a:spLocks/>
              </p:cNvSpPr>
              <p:nvPr/>
            </p:nvSpPr>
            <p:spPr bwMode="auto">
              <a:xfrm>
                <a:off x="2821" y="3996"/>
                <a:ext cx="87" cy="239"/>
              </a:xfrm>
              <a:custGeom>
                <a:avLst/>
                <a:gdLst>
                  <a:gd name="T0" fmla="*/ 218 w 438"/>
                  <a:gd name="T1" fmla="*/ 0 h 1197"/>
                  <a:gd name="T2" fmla="*/ 255 w 438"/>
                  <a:gd name="T3" fmla="*/ 2 h 1197"/>
                  <a:gd name="T4" fmla="*/ 288 w 438"/>
                  <a:gd name="T5" fmla="*/ 11 h 1197"/>
                  <a:gd name="T6" fmla="*/ 320 w 438"/>
                  <a:gd name="T7" fmla="*/ 24 h 1197"/>
                  <a:gd name="T8" fmla="*/ 348 w 438"/>
                  <a:gd name="T9" fmla="*/ 41 h 1197"/>
                  <a:gd name="T10" fmla="*/ 374 w 438"/>
                  <a:gd name="T11" fmla="*/ 64 h 1197"/>
                  <a:gd name="T12" fmla="*/ 395 w 438"/>
                  <a:gd name="T13" fmla="*/ 89 h 1197"/>
                  <a:gd name="T14" fmla="*/ 413 w 438"/>
                  <a:gd name="T15" fmla="*/ 117 h 1197"/>
                  <a:gd name="T16" fmla="*/ 427 w 438"/>
                  <a:gd name="T17" fmla="*/ 149 h 1197"/>
                  <a:gd name="T18" fmla="*/ 435 w 438"/>
                  <a:gd name="T19" fmla="*/ 182 h 1197"/>
                  <a:gd name="T20" fmla="*/ 438 w 438"/>
                  <a:gd name="T21" fmla="*/ 218 h 1197"/>
                  <a:gd name="T22" fmla="*/ 438 w 438"/>
                  <a:gd name="T23" fmla="*/ 979 h 1197"/>
                  <a:gd name="T24" fmla="*/ 435 w 438"/>
                  <a:gd name="T25" fmla="*/ 1015 h 1197"/>
                  <a:gd name="T26" fmla="*/ 427 w 438"/>
                  <a:gd name="T27" fmla="*/ 1048 h 1197"/>
                  <a:gd name="T28" fmla="*/ 413 w 438"/>
                  <a:gd name="T29" fmla="*/ 1080 h 1197"/>
                  <a:gd name="T30" fmla="*/ 395 w 438"/>
                  <a:gd name="T31" fmla="*/ 1108 h 1197"/>
                  <a:gd name="T32" fmla="*/ 374 w 438"/>
                  <a:gd name="T33" fmla="*/ 1133 h 1197"/>
                  <a:gd name="T34" fmla="*/ 348 w 438"/>
                  <a:gd name="T35" fmla="*/ 1155 h 1197"/>
                  <a:gd name="T36" fmla="*/ 320 w 438"/>
                  <a:gd name="T37" fmla="*/ 1173 h 1197"/>
                  <a:gd name="T38" fmla="*/ 288 w 438"/>
                  <a:gd name="T39" fmla="*/ 1186 h 1197"/>
                  <a:gd name="T40" fmla="*/ 255 w 438"/>
                  <a:gd name="T41" fmla="*/ 1194 h 1197"/>
                  <a:gd name="T42" fmla="*/ 218 w 438"/>
                  <a:gd name="T43" fmla="*/ 1197 h 1197"/>
                  <a:gd name="T44" fmla="*/ 183 w 438"/>
                  <a:gd name="T45" fmla="*/ 1194 h 1197"/>
                  <a:gd name="T46" fmla="*/ 149 w 438"/>
                  <a:gd name="T47" fmla="*/ 1186 h 1197"/>
                  <a:gd name="T48" fmla="*/ 118 w 438"/>
                  <a:gd name="T49" fmla="*/ 1173 h 1197"/>
                  <a:gd name="T50" fmla="*/ 89 w 438"/>
                  <a:gd name="T51" fmla="*/ 1155 h 1197"/>
                  <a:gd name="T52" fmla="*/ 64 w 438"/>
                  <a:gd name="T53" fmla="*/ 1133 h 1197"/>
                  <a:gd name="T54" fmla="*/ 41 w 438"/>
                  <a:gd name="T55" fmla="*/ 1108 h 1197"/>
                  <a:gd name="T56" fmla="*/ 24 w 438"/>
                  <a:gd name="T57" fmla="*/ 1080 h 1197"/>
                  <a:gd name="T58" fmla="*/ 11 w 438"/>
                  <a:gd name="T59" fmla="*/ 1048 h 1197"/>
                  <a:gd name="T60" fmla="*/ 2 w 438"/>
                  <a:gd name="T61" fmla="*/ 1015 h 1197"/>
                  <a:gd name="T62" fmla="*/ 0 w 438"/>
                  <a:gd name="T63" fmla="*/ 979 h 1197"/>
                  <a:gd name="T64" fmla="*/ 0 w 438"/>
                  <a:gd name="T65" fmla="*/ 218 h 1197"/>
                  <a:gd name="T66" fmla="*/ 2 w 438"/>
                  <a:gd name="T67" fmla="*/ 182 h 1197"/>
                  <a:gd name="T68" fmla="*/ 11 w 438"/>
                  <a:gd name="T69" fmla="*/ 149 h 1197"/>
                  <a:gd name="T70" fmla="*/ 24 w 438"/>
                  <a:gd name="T71" fmla="*/ 117 h 1197"/>
                  <a:gd name="T72" fmla="*/ 41 w 438"/>
                  <a:gd name="T73" fmla="*/ 89 h 1197"/>
                  <a:gd name="T74" fmla="*/ 64 w 438"/>
                  <a:gd name="T75" fmla="*/ 64 h 1197"/>
                  <a:gd name="T76" fmla="*/ 89 w 438"/>
                  <a:gd name="T77" fmla="*/ 41 h 1197"/>
                  <a:gd name="T78" fmla="*/ 118 w 438"/>
                  <a:gd name="T79" fmla="*/ 24 h 1197"/>
                  <a:gd name="T80" fmla="*/ 149 w 438"/>
                  <a:gd name="T81" fmla="*/ 11 h 1197"/>
                  <a:gd name="T82" fmla="*/ 183 w 438"/>
                  <a:gd name="T83" fmla="*/ 2 h 1197"/>
                  <a:gd name="T84" fmla="*/ 218 w 438"/>
                  <a:gd name="T85" fmla="*/ 0 h 1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38" h="1197">
                    <a:moveTo>
                      <a:pt x="218" y="0"/>
                    </a:moveTo>
                    <a:lnTo>
                      <a:pt x="255" y="2"/>
                    </a:lnTo>
                    <a:lnTo>
                      <a:pt x="288" y="11"/>
                    </a:lnTo>
                    <a:lnTo>
                      <a:pt x="320" y="24"/>
                    </a:lnTo>
                    <a:lnTo>
                      <a:pt x="348" y="41"/>
                    </a:lnTo>
                    <a:lnTo>
                      <a:pt x="374" y="64"/>
                    </a:lnTo>
                    <a:lnTo>
                      <a:pt x="395" y="89"/>
                    </a:lnTo>
                    <a:lnTo>
                      <a:pt x="413" y="117"/>
                    </a:lnTo>
                    <a:lnTo>
                      <a:pt x="427" y="149"/>
                    </a:lnTo>
                    <a:lnTo>
                      <a:pt x="435" y="182"/>
                    </a:lnTo>
                    <a:lnTo>
                      <a:pt x="438" y="218"/>
                    </a:lnTo>
                    <a:lnTo>
                      <a:pt x="438" y="979"/>
                    </a:lnTo>
                    <a:lnTo>
                      <a:pt x="435" y="1015"/>
                    </a:lnTo>
                    <a:lnTo>
                      <a:pt x="427" y="1048"/>
                    </a:lnTo>
                    <a:lnTo>
                      <a:pt x="413" y="1080"/>
                    </a:lnTo>
                    <a:lnTo>
                      <a:pt x="395" y="1108"/>
                    </a:lnTo>
                    <a:lnTo>
                      <a:pt x="374" y="1133"/>
                    </a:lnTo>
                    <a:lnTo>
                      <a:pt x="348" y="1155"/>
                    </a:lnTo>
                    <a:lnTo>
                      <a:pt x="320" y="1173"/>
                    </a:lnTo>
                    <a:lnTo>
                      <a:pt x="288" y="1186"/>
                    </a:lnTo>
                    <a:lnTo>
                      <a:pt x="255" y="1194"/>
                    </a:lnTo>
                    <a:lnTo>
                      <a:pt x="218" y="1197"/>
                    </a:lnTo>
                    <a:lnTo>
                      <a:pt x="183" y="1194"/>
                    </a:lnTo>
                    <a:lnTo>
                      <a:pt x="149" y="1186"/>
                    </a:lnTo>
                    <a:lnTo>
                      <a:pt x="118" y="1173"/>
                    </a:lnTo>
                    <a:lnTo>
                      <a:pt x="89" y="1155"/>
                    </a:lnTo>
                    <a:lnTo>
                      <a:pt x="64" y="1133"/>
                    </a:lnTo>
                    <a:lnTo>
                      <a:pt x="41" y="1108"/>
                    </a:lnTo>
                    <a:lnTo>
                      <a:pt x="24" y="1080"/>
                    </a:lnTo>
                    <a:lnTo>
                      <a:pt x="11" y="1048"/>
                    </a:lnTo>
                    <a:lnTo>
                      <a:pt x="2" y="1015"/>
                    </a:lnTo>
                    <a:lnTo>
                      <a:pt x="0" y="979"/>
                    </a:lnTo>
                    <a:lnTo>
                      <a:pt x="0" y="218"/>
                    </a:lnTo>
                    <a:lnTo>
                      <a:pt x="2" y="182"/>
                    </a:lnTo>
                    <a:lnTo>
                      <a:pt x="11" y="149"/>
                    </a:lnTo>
                    <a:lnTo>
                      <a:pt x="24" y="117"/>
                    </a:lnTo>
                    <a:lnTo>
                      <a:pt x="41" y="89"/>
                    </a:lnTo>
                    <a:lnTo>
                      <a:pt x="64" y="64"/>
                    </a:lnTo>
                    <a:lnTo>
                      <a:pt x="89" y="41"/>
                    </a:lnTo>
                    <a:lnTo>
                      <a:pt x="118" y="24"/>
                    </a:lnTo>
                    <a:lnTo>
                      <a:pt x="149" y="11"/>
                    </a:lnTo>
                    <a:lnTo>
                      <a:pt x="183" y="2"/>
                    </a:lnTo>
                    <a:lnTo>
                      <a:pt x="21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solidFill>
                    <a:schemeClr val="bg1">
                      <a:lumMod val="95000"/>
                    </a:schemeClr>
                  </a:solidFill>
                </a:endParaRPr>
              </a:p>
            </p:txBody>
          </p:sp>
          <p:sp>
            <p:nvSpPr>
              <p:cNvPr id="45" name="Freeform 926">
                <a:extLst>
                  <a:ext uri="{FF2B5EF4-FFF2-40B4-BE49-F238E27FC236}">
                    <a16:creationId xmlns:a16="http://schemas.microsoft.com/office/drawing/2014/main" id="{7C06AFEE-FF1F-40DD-8B6C-31EB49C94225}"/>
                  </a:ext>
                </a:extLst>
              </p:cNvPr>
              <p:cNvSpPr>
                <a:spLocks/>
              </p:cNvSpPr>
              <p:nvPr/>
            </p:nvSpPr>
            <p:spPr bwMode="auto">
              <a:xfrm>
                <a:off x="2930" y="3952"/>
                <a:ext cx="88" cy="283"/>
              </a:xfrm>
              <a:custGeom>
                <a:avLst/>
                <a:gdLst>
                  <a:gd name="T0" fmla="*/ 220 w 439"/>
                  <a:gd name="T1" fmla="*/ 0 h 1415"/>
                  <a:gd name="T2" fmla="*/ 255 w 439"/>
                  <a:gd name="T3" fmla="*/ 2 h 1415"/>
                  <a:gd name="T4" fmla="*/ 289 w 439"/>
                  <a:gd name="T5" fmla="*/ 11 h 1415"/>
                  <a:gd name="T6" fmla="*/ 320 w 439"/>
                  <a:gd name="T7" fmla="*/ 25 h 1415"/>
                  <a:gd name="T8" fmla="*/ 349 w 439"/>
                  <a:gd name="T9" fmla="*/ 43 h 1415"/>
                  <a:gd name="T10" fmla="*/ 374 w 439"/>
                  <a:gd name="T11" fmla="*/ 64 h 1415"/>
                  <a:gd name="T12" fmla="*/ 397 w 439"/>
                  <a:gd name="T13" fmla="*/ 89 h 1415"/>
                  <a:gd name="T14" fmla="*/ 415 w 439"/>
                  <a:gd name="T15" fmla="*/ 118 h 1415"/>
                  <a:gd name="T16" fmla="*/ 428 w 439"/>
                  <a:gd name="T17" fmla="*/ 149 h 1415"/>
                  <a:gd name="T18" fmla="*/ 436 w 439"/>
                  <a:gd name="T19" fmla="*/ 182 h 1415"/>
                  <a:gd name="T20" fmla="*/ 439 w 439"/>
                  <a:gd name="T21" fmla="*/ 218 h 1415"/>
                  <a:gd name="T22" fmla="*/ 439 w 439"/>
                  <a:gd name="T23" fmla="*/ 1197 h 1415"/>
                  <a:gd name="T24" fmla="*/ 436 w 439"/>
                  <a:gd name="T25" fmla="*/ 1233 h 1415"/>
                  <a:gd name="T26" fmla="*/ 428 w 439"/>
                  <a:gd name="T27" fmla="*/ 1266 h 1415"/>
                  <a:gd name="T28" fmla="*/ 415 w 439"/>
                  <a:gd name="T29" fmla="*/ 1298 h 1415"/>
                  <a:gd name="T30" fmla="*/ 397 w 439"/>
                  <a:gd name="T31" fmla="*/ 1326 h 1415"/>
                  <a:gd name="T32" fmla="*/ 374 w 439"/>
                  <a:gd name="T33" fmla="*/ 1351 h 1415"/>
                  <a:gd name="T34" fmla="*/ 349 w 439"/>
                  <a:gd name="T35" fmla="*/ 1373 h 1415"/>
                  <a:gd name="T36" fmla="*/ 320 w 439"/>
                  <a:gd name="T37" fmla="*/ 1391 h 1415"/>
                  <a:gd name="T38" fmla="*/ 289 w 439"/>
                  <a:gd name="T39" fmla="*/ 1404 h 1415"/>
                  <a:gd name="T40" fmla="*/ 255 w 439"/>
                  <a:gd name="T41" fmla="*/ 1412 h 1415"/>
                  <a:gd name="T42" fmla="*/ 220 w 439"/>
                  <a:gd name="T43" fmla="*/ 1415 h 1415"/>
                  <a:gd name="T44" fmla="*/ 184 w 439"/>
                  <a:gd name="T45" fmla="*/ 1412 h 1415"/>
                  <a:gd name="T46" fmla="*/ 151 w 439"/>
                  <a:gd name="T47" fmla="*/ 1404 h 1415"/>
                  <a:gd name="T48" fmla="*/ 119 w 439"/>
                  <a:gd name="T49" fmla="*/ 1391 h 1415"/>
                  <a:gd name="T50" fmla="*/ 90 w 439"/>
                  <a:gd name="T51" fmla="*/ 1373 h 1415"/>
                  <a:gd name="T52" fmla="*/ 64 w 439"/>
                  <a:gd name="T53" fmla="*/ 1351 h 1415"/>
                  <a:gd name="T54" fmla="*/ 43 w 439"/>
                  <a:gd name="T55" fmla="*/ 1326 h 1415"/>
                  <a:gd name="T56" fmla="*/ 25 w 439"/>
                  <a:gd name="T57" fmla="*/ 1298 h 1415"/>
                  <a:gd name="T58" fmla="*/ 11 w 439"/>
                  <a:gd name="T59" fmla="*/ 1266 h 1415"/>
                  <a:gd name="T60" fmla="*/ 4 w 439"/>
                  <a:gd name="T61" fmla="*/ 1233 h 1415"/>
                  <a:gd name="T62" fmla="*/ 0 w 439"/>
                  <a:gd name="T63" fmla="*/ 1197 h 1415"/>
                  <a:gd name="T64" fmla="*/ 0 w 439"/>
                  <a:gd name="T65" fmla="*/ 218 h 1415"/>
                  <a:gd name="T66" fmla="*/ 4 w 439"/>
                  <a:gd name="T67" fmla="*/ 182 h 1415"/>
                  <a:gd name="T68" fmla="*/ 11 w 439"/>
                  <a:gd name="T69" fmla="*/ 149 h 1415"/>
                  <a:gd name="T70" fmla="*/ 25 w 439"/>
                  <a:gd name="T71" fmla="*/ 118 h 1415"/>
                  <a:gd name="T72" fmla="*/ 43 w 439"/>
                  <a:gd name="T73" fmla="*/ 89 h 1415"/>
                  <a:gd name="T74" fmla="*/ 64 w 439"/>
                  <a:gd name="T75" fmla="*/ 64 h 1415"/>
                  <a:gd name="T76" fmla="*/ 90 w 439"/>
                  <a:gd name="T77" fmla="*/ 43 h 1415"/>
                  <a:gd name="T78" fmla="*/ 119 w 439"/>
                  <a:gd name="T79" fmla="*/ 25 h 1415"/>
                  <a:gd name="T80" fmla="*/ 151 w 439"/>
                  <a:gd name="T81" fmla="*/ 11 h 1415"/>
                  <a:gd name="T82" fmla="*/ 184 w 439"/>
                  <a:gd name="T83" fmla="*/ 2 h 1415"/>
                  <a:gd name="T84" fmla="*/ 220 w 439"/>
                  <a:gd name="T85" fmla="*/ 0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39" h="1415">
                    <a:moveTo>
                      <a:pt x="220" y="0"/>
                    </a:moveTo>
                    <a:lnTo>
                      <a:pt x="255" y="2"/>
                    </a:lnTo>
                    <a:lnTo>
                      <a:pt x="289" y="11"/>
                    </a:lnTo>
                    <a:lnTo>
                      <a:pt x="320" y="25"/>
                    </a:lnTo>
                    <a:lnTo>
                      <a:pt x="349" y="43"/>
                    </a:lnTo>
                    <a:lnTo>
                      <a:pt x="374" y="64"/>
                    </a:lnTo>
                    <a:lnTo>
                      <a:pt x="397" y="89"/>
                    </a:lnTo>
                    <a:lnTo>
                      <a:pt x="415" y="118"/>
                    </a:lnTo>
                    <a:lnTo>
                      <a:pt x="428" y="149"/>
                    </a:lnTo>
                    <a:lnTo>
                      <a:pt x="436" y="182"/>
                    </a:lnTo>
                    <a:lnTo>
                      <a:pt x="439" y="218"/>
                    </a:lnTo>
                    <a:lnTo>
                      <a:pt x="439" y="1197"/>
                    </a:lnTo>
                    <a:lnTo>
                      <a:pt x="436" y="1233"/>
                    </a:lnTo>
                    <a:lnTo>
                      <a:pt x="428" y="1266"/>
                    </a:lnTo>
                    <a:lnTo>
                      <a:pt x="415" y="1298"/>
                    </a:lnTo>
                    <a:lnTo>
                      <a:pt x="397" y="1326"/>
                    </a:lnTo>
                    <a:lnTo>
                      <a:pt x="374" y="1351"/>
                    </a:lnTo>
                    <a:lnTo>
                      <a:pt x="349" y="1373"/>
                    </a:lnTo>
                    <a:lnTo>
                      <a:pt x="320" y="1391"/>
                    </a:lnTo>
                    <a:lnTo>
                      <a:pt x="289" y="1404"/>
                    </a:lnTo>
                    <a:lnTo>
                      <a:pt x="255" y="1412"/>
                    </a:lnTo>
                    <a:lnTo>
                      <a:pt x="220" y="1415"/>
                    </a:lnTo>
                    <a:lnTo>
                      <a:pt x="184" y="1412"/>
                    </a:lnTo>
                    <a:lnTo>
                      <a:pt x="151" y="1404"/>
                    </a:lnTo>
                    <a:lnTo>
                      <a:pt x="119" y="1391"/>
                    </a:lnTo>
                    <a:lnTo>
                      <a:pt x="90" y="1373"/>
                    </a:lnTo>
                    <a:lnTo>
                      <a:pt x="64" y="1351"/>
                    </a:lnTo>
                    <a:lnTo>
                      <a:pt x="43" y="1326"/>
                    </a:lnTo>
                    <a:lnTo>
                      <a:pt x="25" y="1298"/>
                    </a:lnTo>
                    <a:lnTo>
                      <a:pt x="11" y="1266"/>
                    </a:lnTo>
                    <a:lnTo>
                      <a:pt x="4" y="1233"/>
                    </a:lnTo>
                    <a:lnTo>
                      <a:pt x="0" y="1197"/>
                    </a:lnTo>
                    <a:lnTo>
                      <a:pt x="0" y="218"/>
                    </a:lnTo>
                    <a:lnTo>
                      <a:pt x="4" y="182"/>
                    </a:lnTo>
                    <a:lnTo>
                      <a:pt x="11" y="149"/>
                    </a:lnTo>
                    <a:lnTo>
                      <a:pt x="25" y="118"/>
                    </a:lnTo>
                    <a:lnTo>
                      <a:pt x="43" y="89"/>
                    </a:lnTo>
                    <a:lnTo>
                      <a:pt x="64" y="64"/>
                    </a:lnTo>
                    <a:lnTo>
                      <a:pt x="90" y="43"/>
                    </a:lnTo>
                    <a:lnTo>
                      <a:pt x="119" y="25"/>
                    </a:lnTo>
                    <a:lnTo>
                      <a:pt x="151" y="11"/>
                    </a:lnTo>
                    <a:lnTo>
                      <a:pt x="184" y="2"/>
                    </a:lnTo>
                    <a:lnTo>
                      <a:pt x="22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solidFill>
                    <a:schemeClr val="bg1">
                      <a:lumMod val="95000"/>
                    </a:schemeClr>
                  </a:solidFill>
                </a:endParaRPr>
              </a:p>
            </p:txBody>
          </p:sp>
          <p:sp>
            <p:nvSpPr>
              <p:cNvPr id="46" name="Freeform 927">
                <a:extLst>
                  <a:ext uri="{FF2B5EF4-FFF2-40B4-BE49-F238E27FC236}">
                    <a16:creationId xmlns:a16="http://schemas.microsoft.com/office/drawing/2014/main" id="{380E96B9-3373-4AF2-8C88-4929B35EA82B}"/>
                  </a:ext>
                </a:extLst>
              </p:cNvPr>
              <p:cNvSpPr>
                <a:spLocks/>
              </p:cNvSpPr>
              <p:nvPr/>
            </p:nvSpPr>
            <p:spPr bwMode="auto">
              <a:xfrm>
                <a:off x="2543" y="3774"/>
                <a:ext cx="696" cy="639"/>
              </a:xfrm>
              <a:custGeom>
                <a:avLst/>
                <a:gdLst>
                  <a:gd name="T0" fmla="*/ 1908 w 3478"/>
                  <a:gd name="T1" fmla="*/ 28 h 3191"/>
                  <a:gd name="T2" fmla="*/ 2278 w 3478"/>
                  <a:gd name="T3" fmla="*/ 145 h 3191"/>
                  <a:gd name="T4" fmla="*/ 2604 w 3478"/>
                  <a:gd name="T5" fmla="*/ 345 h 3191"/>
                  <a:gd name="T6" fmla="*/ 2873 w 3478"/>
                  <a:gd name="T7" fmla="*/ 612 h 3191"/>
                  <a:gd name="T8" fmla="*/ 3072 w 3478"/>
                  <a:gd name="T9" fmla="*/ 937 h 3191"/>
                  <a:gd name="T10" fmla="*/ 3188 w 3478"/>
                  <a:gd name="T11" fmla="*/ 1306 h 3191"/>
                  <a:gd name="T12" fmla="*/ 3451 w 3478"/>
                  <a:gd name="T13" fmla="*/ 1322 h 3191"/>
                  <a:gd name="T14" fmla="*/ 3478 w 3478"/>
                  <a:gd name="T15" fmla="*/ 1379 h 3191"/>
                  <a:gd name="T16" fmla="*/ 3095 w 3478"/>
                  <a:gd name="T17" fmla="*/ 1860 h 3191"/>
                  <a:gd name="T18" fmla="*/ 3040 w 3478"/>
                  <a:gd name="T19" fmla="*/ 1885 h 3191"/>
                  <a:gd name="T20" fmla="*/ 2983 w 3478"/>
                  <a:gd name="T21" fmla="*/ 1860 h 3191"/>
                  <a:gd name="T22" fmla="*/ 2602 w 3478"/>
                  <a:gd name="T23" fmla="*/ 1367 h 3191"/>
                  <a:gd name="T24" fmla="*/ 2642 w 3478"/>
                  <a:gd name="T25" fmla="*/ 1313 h 3191"/>
                  <a:gd name="T26" fmla="*/ 2866 w 3478"/>
                  <a:gd name="T27" fmla="*/ 1219 h 3191"/>
                  <a:gd name="T28" fmla="*/ 2720 w 3478"/>
                  <a:gd name="T29" fmla="*/ 902 h 3191"/>
                  <a:gd name="T30" fmla="*/ 2499 w 3478"/>
                  <a:gd name="T31" fmla="*/ 637 h 3191"/>
                  <a:gd name="T32" fmla="*/ 2214 w 3478"/>
                  <a:gd name="T33" fmla="*/ 437 h 3191"/>
                  <a:gd name="T34" fmla="*/ 1881 w 3478"/>
                  <a:gd name="T35" fmla="*/ 318 h 3191"/>
                  <a:gd name="T36" fmla="*/ 1514 w 3478"/>
                  <a:gd name="T37" fmla="*/ 293 h 3191"/>
                  <a:gd name="T38" fmla="*/ 1159 w 3478"/>
                  <a:gd name="T39" fmla="*/ 368 h 3191"/>
                  <a:gd name="T40" fmla="*/ 846 w 3478"/>
                  <a:gd name="T41" fmla="*/ 532 h 3191"/>
                  <a:gd name="T42" fmla="*/ 589 w 3478"/>
                  <a:gd name="T43" fmla="*/ 770 h 3191"/>
                  <a:gd name="T44" fmla="*/ 405 w 3478"/>
                  <a:gd name="T45" fmla="*/ 1067 h 3191"/>
                  <a:gd name="T46" fmla="*/ 306 w 3478"/>
                  <a:gd name="T47" fmla="*/ 1411 h 3191"/>
                  <a:gd name="T48" fmla="*/ 306 w 3478"/>
                  <a:gd name="T49" fmla="*/ 1780 h 3191"/>
                  <a:gd name="T50" fmla="*/ 405 w 3478"/>
                  <a:gd name="T51" fmla="*/ 2123 h 3191"/>
                  <a:gd name="T52" fmla="*/ 589 w 3478"/>
                  <a:gd name="T53" fmla="*/ 2421 h 3191"/>
                  <a:gd name="T54" fmla="*/ 846 w 3478"/>
                  <a:gd name="T55" fmla="*/ 2659 h 3191"/>
                  <a:gd name="T56" fmla="*/ 1159 w 3478"/>
                  <a:gd name="T57" fmla="*/ 2823 h 3191"/>
                  <a:gd name="T58" fmla="*/ 1514 w 3478"/>
                  <a:gd name="T59" fmla="*/ 2898 h 3191"/>
                  <a:gd name="T60" fmla="*/ 1866 w 3478"/>
                  <a:gd name="T61" fmla="*/ 2876 h 3191"/>
                  <a:gd name="T62" fmla="*/ 2190 w 3478"/>
                  <a:gd name="T63" fmla="*/ 2766 h 3191"/>
                  <a:gd name="T64" fmla="*/ 2473 w 3478"/>
                  <a:gd name="T65" fmla="*/ 2578 h 3191"/>
                  <a:gd name="T66" fmla="*/ 2701 w 3478"/>
                  <a:gd name="T67" fmla="*/ 2322 h 3191"/>
                  <a:gd name="T68" fmla="*/ 2801 w 3478"/>
                  <a:gd name="T69" fmla="*/ 2195 h 3191"/>
                  <a:gd name="T70" fmla="*/ 2898 w 3478"/>
                  <a:gd name="T71" fmla="*/ 2178 h 3191"/>
                  <a:gd name="T72" fmla="*/ 2987 w 3478"/>
                  <a:gd name="T73" fmla="*/ 2229 h 3191"/>
                  <a:gd name="T74" fmla="*/ 3020 w 3478"/>
                  <a:gd name="T75" fmla="*/ 2321 h 3191"/>
                  <a:gd name="T76" fmla="*/ 2950 w 3478"/>
                  <a:gd name="T77" fmla="*/ 2474 h 3191"/>
                  <a:gd name="T78" fmla="*/ 2709 w 3478"/>
                  <a:gd name="T79" fmla="*/ 2758 h 3191"/>
                  <a:gd name="T80" fmla="*/ 2410 w 3478"/>
                  <a:gd name="T81" fmla="*/ 2977 h 3191"/>
                  <a:gd name="T82" fmla="*/ 2071 w 3478"/>
                  <a:gd name="T83" fmla="*/ 3123 h 3191"/>
                  <a:gd name="T84" fmla="*/ 1702 w 3478"/>
                  <a:gd name="T85" fmla="*/ 3189 h 3191"/>
                  <a:gd name="T86" fmla="*/ 1296 w 3478"/>
                  <a:gd name="T87" fmla="*/ 3161 h 3191"/>
                  <a:gd name="T88" fmla="*/ 914 w 3478"/>
                  <a:gd name="T89" fmla="*/ 3036 h 3191"/>
                  <a:gd name="T90" fmla="*/ 581 w 3478"/>
                  <a:gd name="T91" fmla="*/ 2822 h 3191"/>
                  <a:gd name="T92" fmla="*/ 311 w 3478"/>
                  <a:gd name="T93" fmla="*/ 2538 h 3191"/>
                  <a:gd name="T94" fmla="*/ 117 w 3478"/>
                  <a:gd name="T95" fmla="*/ 2193 h 3191"/>
                  <a:gd name="T96" fmla="*/ 14 w 3478"/>
                  <a:gd name="T97" fmla="*/ 1803 h 3191"/>
                  <a:gd name="T98" fmla="*/ 14 w 3478"/>
                  <a:gd name="T99" fmla="*/ 1387 h 3191"/>
                  <a:gd name="T100" fmla="*/ 117 w 3478"/>
                  <a:gd name="T101" fmla="*/ 998 h 3191"/>
                  <a:gd name="T102" fmla="*/ 311 w 3478"/>
                  <a:gd name="T103" fmla="*/ 654 h 3191"/>
                  <a:gd name="T104" fmla="*/ 581 w 3478"/>
                  <a:gd name="T105" fmla="*/ 368 h 3191"/>
                  <a:gd name="T106" fmla="*/ 914 w 3478"/>
                  <a:gd name="T107" fmla="*/ 156 h 3191"/>
                  <a:gd name="T108" fmla="*/ 1296 w 3478"/>
                  <a:gd name="T109" fmla="*/ 30 h 3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78" h="3191">
                    <a:moveTo>
                      <a:pt x="1607" y="0"/>
                    </a:moveTo>
                    <a:lnTo>
                      <a:pt x="1710" y="3"/>
                    </a:lnTo>
                    <a:lnTo>
                      <a:pt x="1810" y="12"/>
                    </a:lnTo>
                    <a:lnTo>
                      <a:pt x="1908" y="28"/>
                    </a:lnTo>
                    <a:lnTo>
                      <a:pt x="2005" y="49"/>
                    </a:lnTo>
                    <a:lnTo>
                      <a:pt x="2098" y="75"/>
                    </a:lnTo>
                    <a:lnTo>
                      <a:pt x="2190" y="108"/>
                    </a:lnTo>
                    <a:lnTo>
                      <a:pt x="2278" y="145"/>
                    </a:lnTo>
                    <a:lnTo>
                      <a:pt x="2365" y="188"/>
                    </a:lnTo>
                    <a:lnTo>
                      <a:pt x="2448" y="236"/>
                    </a:lnTo>
                    <a:lnTo>
                      <a:pt x="2528" y="288"/>
                    </a:lnTo>
                    <a:lnTo>
                      <a:pt x="2604" y="345"/>
                    </a:lnTo>
                    <a:lnTo>
                      <a:pt x="2677" y="405"/>
                    </a:lnTo>
                    <a:lnTo>
                      <a:pt x="2746" y="471"/>
                    </a:lnTo>
                    <a:lnTo>
                      <a:pt x="2812" y="539"/>
                    </a:lnTo>
                    <a:lnTo>
                      <a:pt x="2873" y="612"/>
                    </a:lnTo>
                    <a:lnTo>
                      <a:pt x="2929" y="688"/>
                    </a:lnTo>
                    <a:lnTo>
                      <a:pt x="2981" y="768"/>
                    </a:lnTo>
                    <a:lnTo>
                      <a:pt x="3029" y="851"/>
                    </a:lnTo>
                    <a:lnTo>
                      <a:pt x="3072" y="937"/>
                    </a:lnTo>
                    <a:lnTo>
                      <a:pt x="3109" y="1025"/>
                    </a:lnTo>
                    <a:lnTo>
                      <a:pt x="3141" y="1117"/>
                    </a:lnTo>
                    <a:lnTo>
                      <a:pt x="3168" y="1210"/>
                    </a:lnTo>
                    <a:lnTo>
                      <a:pt x="3188" y="1306"/>
                    </a:lnTo>
                    <a:lnTo>
                      <a:pt x="3405" y="1306"/>
                    </a:lnTo>
                    <a:lnTo>
                      <a:pt x="3421" y="1307"/>
                    </a:lnTo>
                    <a:lnTo>
                      <a:pt x="3437" y="1313"/>
                    </a:lnTo>
                    <a:lnTo>
                      <a:pt x="3451" y="1322"/>
                    </a:lnTo>
                    <a:lnTo>
                      <a:pt x="3462" y="1333"/>
                    </a:lnTo>
                    <a:lnTo>
                      <a:pt x="3471" y="1347"/>
                    </a:lnTo>
                    <a:lnTo>
                      <a:pt x="3477" y="1363"/>
                    </a:lnTo>
                    <a:lnTo>
                      <a:pt x="3478" y="1379"/>
                    </a:lnTo>
                    <a:lnTo>
                      <a:pt x="3476" y="1395"/>
                    </a:lnTo>
                    <a:lnTo>
                      <a:pt x="3470" y="1411"/>
                    </a:lnTo>
                    <a:lnTo>
                      <a:pt x="3461" y="1424"/>
                    </a:lnTo>
                    <a:lnTo>
                      <a:pt x="3095" y="1860"/>
                    </a:lnTo>
                    <a:lnTo>
                      <a:pt x="3084" y="1870"/>
                    </a:lnTo>
                    <a:lnTo>
                      <a:pt x="3071" y="1879"/>
                    </a:lnTo>
                    <a:lnTo>
                      <a:pt x="3056" y="1884"/>
                    </a:lnTo>
                    <a:lnTo>
                      <a:pt x="3040" y="1885"/>
                    </a:lnTo>
                    <a:lnTo>
                      <a:pt x="3024" y="1884"/>
                    </a:lnTo>
                    <a:lnTo>
                      <a:pt x="3008" y="1879"/>
                    </a:lnTo>
                    <a:lnTo>
                      <a:pt x="2995" y="1870"/>
                    </a:lnTo>
                    <a:lnTo>
                      <a:pt x="2983" y="1860"/>
                    </a:lnTo>
                    <a:lnTo>
                      <a:pt x="2618" y="1424"/>
                    </a:lnTo>
                    <a:lnTo>
                      <a:pt x="2607" y="1406"/>
                    </a:lnTo>
                    <a:lnTo>
                      <a:pt x="2602" y="1387"/>
                    </a:lnTo>
                    <a:lnTo>
                      <a:pt x="2602" y="1367"/>
                    </a:lnTo>
                    <a:lnTo>
                      <a:pt x="2609" y="1347"/>
                    </a:lnTo>
                    <a:lnTo>
                      <a:pt x="2617" y="1333"/>
                    </a:lnTo>
                    <a:lnTo>
                      <a:pt x="2629" y="1322"/>
                    </a:lnTo>
                    <a:lnTo>
                      <a:pt x="2642" y="1313"/>
                    </a:lnTo>
                    <a:lnTo>
                      <a:pt x="2658" y="1307"/>
                    </a:lnTo>
                    <a:lnTo>
                      <a:pt x="2675" y="1306"/>
                    </a:lnTo>
                    <a:lnTo>
                      <a:pt x="2889" y="1306"/>
                    </a:lnTo>
                    <a:lnTo>
                      <a:pt x="2866" y="1219"/>
                    </a:lnTo>
                    <a:lnTo>
                      <a:pt x="2838" y="1136"/>
                    </a:lnTo>
                    <a:lnTo>
                      <a:pt x="2803" y="1055"/>
                    </a:lnTo>
                    <a:lnTo>
                      <a:pt x="2765" y="977"/>
                    </a:lnTo>
                    <a:lnTo>
                      <a:pt x="2720" y="902"/>
                    </a:lnTo>
                    <a:lnTo>
                      <a:pt x="2671" y="830"/>
                    </a:lnTo>
                    <a:lnTo>
                      <a:pt x="2618" y="761"/>
                    </a:lnTo>
                    <a:lnTo>
                      <a:pt x="2561" y="697"/>
                    </a:lnTo>
                    <a:lnTo>
                      <a:pt x="2499" y="637"/>
                    </a:lnTo>
                    <a:lnTo>
                      <a:pt x="2433" y="580"/>
                    </a:lnTo>
                    <a:lnTo>
                      <a:pt x="2364" y="528"/>
                    </a:lnTo>
                    <a:lnTo>
                      <a:pt x="2290" y="480"/>
                    </a:lnTo>
                    <a:lnTo>
                      <a:pt x="2214" y="437"/>
                    </a:lnTo>
                    <a:lnTo>
                      <a:pt x="2135" y="400"/>
                    </a:lnTo>
                    <a:lnTo>
                      <a:pt x="2053" y="367"/>
                    </a:lnTo>
                    <a:lnTo>
                      <a:pt x="1968" y="340"/>
                    </a:lnTo>
                    <a:lnTo>
                      <a:pt x="1881" y="318"/>
                    </a:lnTo>
                    <a:lnTo>
                      <a:pt x="1792" y="303"/>
                    </a:lnTo>
                    <a:lnTo>
                      <a:pt x="1700" y="293"/>
                    </a:lnTo>
                    <a:lnTo>
                      <a:pt x="1607" y="290"/>
                    </a:lnTo>
                    <a:lnTo>
                      <a:pt x="1514" y="293"/>
                    </a:lnTo>
                    <a:lnTo>
                      <a:pt x="1422" y="303"/>
                    </a:lnTo>
                    <a:lnTo>
                      <a:pt x="1331" y="318"/>
                    </a:lnTo>
                    <a:lnTo>
                      <a:pt x="1244" y="341"/>
                    </a:lnTo>
                    <a:lnTo>
                      <a:pt x="1159" y="368"/>
                    </a:lnTo>
                    <a:lnTo>
                      <a:pt x="1076" y="402"/>
                    </a:lnTo>
                    <a:lnTo>
                      <a:pt x="996" y="440"/>
                    </a:lnTo>
                    <a:lnTo>
                      <a:pt x="919" y="483"/>
                    </a:lnTo>
                    <a:lnTo>
                      <a:pt x="846" y="532"/>
                    </a:lnTo>
                    <a:lnTo>
                      <a:pt x="775" y="585"/>
                    </a:lnTo>
                    <a:lnTo>
                      <a:pt x="709" y="642"/>
                    </a:lnTo>
                    <a:lnTo>
                      <a:pt x="648" y="704"/>
                    </a:lnTo>
                    <a:lnTo>
                      <a:pt x="589" y="770"/>
                    </a:lnTo>
                    <a:lnTo>
                      <a:pt x="536" y="839"/>
                    </a:lnTo>
                    <a:lnTo>
                      <a:pt x="488" y="912"/>
                    </a:lnTo>
                    <a:lnTo>
                      <a:pt x="443" y="988"/>
                    </a:lnTo>
                    <a:lnTo>
                      <a:pt x="405" y="1067"/>
                    </a:lnTo>
                    <a:lnTo>
                      <a:pt x="372" y="1149"/>
                    </a:lnTo>
                    <a:lnTo>
                      <a:pt x="343" y="1234"/>
                    </a:lnTo>
                    <a:lnTo>
                      <a:pt x="322" y="1322"/>
                    </a:lnTo>
                    <a:lnTo>
                      <a:pt x="306" y="1411"/>
                    </a:lnTo>
                    <a:lnTo>
                      <a:pt x="296" y="1503"/>
                    </a:lnTo>
                    <a:lnTo>
                      <a:pt x="292" y="1596"/>
                    </a:lnTo>
                    <a:lnTo>
                      <a:pt x="296" y="1689"/>
                    </a:lnTo>
                    <a:lnTo>
                      <a:pt x="306" y="1780"/>
                    </a:lnTo>
                    <a:lnTo>
                      <a:pt x="322" y="1869"/>
                    </a:lnTo>
                    <a:lnTo>
                      <a:pt x="343" y="1956"/>
                    </a:lnTo>
                    <a:lnTo>
                      <a:pt x="372" y="2042"/>
                    </a:lnTo>
                    <a:lnTo>
                      <a:pt x="405" y="2123"/>
                    </a:lnTo>
                    <a:lnTo>
                      <a:pt x="443" y="2202"/>
                    </a:lnTo>
                    <a:lnTo>
                      <a:pt x="488" y="2279"/>
                    </a:lnTo>
                    <a:lnTo>
                      <a:pt x="536" y="2352"/>
                    </a:lnTo>
                    <a:lnTo>
                      <a:pt x="589" y="2421"/>
                    </a:lnTo>
                    <a:lnTo>
                      <a:pt x="648" y="2487"/>
                    </a:lnTo>
                    <a:lnTo>
                      <a:pt x="709" y="2548"/>
                    </a:lnTo>
                    <a:lnTo>
                      <a:pt x="775" y="2606"/>
                    </a:lnTo>
                    <a:lnTo>
                      <a:pt x="846" y="2659"/>
                    </a:lnTo>
                    <a:lnTo>
                      <a:pt x="919" y="2708"/>
                    </a:lnTo>
                    <a:lnTo>
                      <a:pt x="996" y="2751"/>
                    </a:lnTo>
                    <a:lnTo>
                      <a:pt x="1076" y="2789"/>
                    </a:lnTo>
                    <a:lnTo>
                      <a:pt x="1159" y="2823"/>
                    </a:lnTo>
                    <a:lnTo>
                      <a:pt x="1244" y="2851"/>
                    </a:lnTo>
                    <a:lnTo>
                      <a:pt x="1331" y="2873"/>
                    </a:lnTo>
                    <a:lnTo>
                      <a:pt x="1422" y="2889"/>
                    </a:lnTo>
                    <a:lnTo>
                      <a:pt x="1514" y="2898"/>
                    </a:lnTo>
                    <a:lnTo>
                      <a:pt x="1607" y="2901"/>
                    </a:lnTo>
                    <a:lnTo>
                      <a:pt x="1695" y="2898"/>
                    </a:lnTo>
                    <a:lnTo>
                      <a:pt x="1781" y="2890"/>
                    </a:lnTo>
                    <a:lnTo>
                      <a:pt x="1866" y="2876"/>
                    </a:lnTo>
                    <a:lnTo>
                      <a:pt x="1950" y="2856"/>
                    </a:lnTo>
                    <a:lnTo>
                      <a:pt x="2032" y="2830"/>
                    </a:lnTo>
                    <a:lnTo>
                      <a:pt x="2112" y="2801"/>
                    </a:lnTo>
                    <a:lnTo>
                      <a:pt x="2190" y="2766"/>
                    </a:lnTo>
                    <a:lnTo>
                      <a:pt x="2265" y="2726"/>
                    </a:lnTo>
                    <a:lnTo>
                      <a:pt x="2337" y="2681"/>
                    </a:lnTo>
                    <a:lnTo>
                      <a:pt x="2407" y="2632"/>
                    </a:lnTo>
                    <a:lnTo>
                      <a:pt x="2473" y="2578"/>
                    </a:lnTo>
                    <a:lnTo>
                      <a:pt x="2536" y="2521"/>
                    </a:lnTo>
                    <a:lnTo>
                      <a:pt x="2595" y="2458"/>
                    </a:lnTo>
                    <a:lnTo>
                      <a:pt x="2650" y="2392"/>
                    </a:lnTo>
                    <a:lnTo>
                      <a:pt x="2701" y="2322"/>
                    </a:lnTo>
                    <a:lnTo>
                      <a:pt x="2747" y="2249"/>
                    </a:lnTo>
                    <a:lnTo>
                      <a:pt x="2762" y="2227"/>
                    </a:lnTo>
                    <a:lnTo>
                      <a:pt x="2781" y="2209"/>
                    </a:lnTo>
                    <a:lnTo>
                      <a:pt x="2801" y="2195"/>
                    </a:lnTo>
                    <a:lnTo>
                      <a:pt x="2824" y="2185"/>
                    </a:lnTo>
                    <a:lnTo>
                      <a:pt x="2848" y="2178"/>
                    </a:lnTo>
                    <a:lnTo>
                      <a:pt x="2873" y="2176"/>
                    </a:lnTo>
                    <a:lnTo>
                      <a:pt x="2898" y="2178"/>
                    </a:lnTo>
                    <a:lnTo>
                      <a:pt x="2923" y="2185"/>
                    </a:lnTo>
                    <a:lnTo>
                      <a:pt x="2947" y="2195"/>
                    </a:lnTo>
                    <a:lnTo>
                      <a:pt x="2969" y="2211"/>
                    </a:lnTo>
                    <a:lnTo>
                      <a:pt x="2987" y="2229"/>
                    </a:lnTo>
                    <a:lnTo>
                      <a:pt x="3001" y="2249"/>
                    </a:lnTo>
                    <a:lnTo>
                      <a:pt x="3011" y="2272"/>
                    </a:lnTo>
                    <a:lnTo>
                      <a:pt x="3018" y="2296"/>
                    </a:lnTo>
                    <a:lnTo>
                      <a:pt x="3020" y="2321"/>
                    </a:lnTo>
                    <a:lnTo>
                      <a:pt x="3018" y="2345"/>
                    </a:lnTo>
                    <a:lnTo>
                      <a:pt x="3011" y="2370"/>
                    </a:lnTo>
                    <a:lnTo>
                      <a:pt x="3001" y="2394"/>
                    </a:lnTo>
                    <a:lnTo>
                      <a:pt x="2950" y="2474"/>
                    </a:lnTo>
                    <a:lnTo>
                      <a:pt x="2896" y="2550"/>
                    </a:lnTo>
                    <a:lnTo>
                      <a:pt x="2838" y="2623"/>
                    </a:lnTo>
                    <a:lnTo>
                      <a:pt x="2775" y="2693"/>
                    </a:lnTo>
                    <a:lnTo>
                      <a:pt x="2709" y="2758"/>
                    </a:lnTo>
                    <a:lnTo>
                      <a:pt x="2638" y="2819"/>
                    </a:lnTo>
                    <a:lnTo>
                      <a:pt x="2566" y="2876"/>
                    </a:lnTo>
                    <a:lnTo>
                      <a:pt x="2489" y="2929"/>
                    </a:lnTo>
                    <a:lnTo>
                      <a:pt x="2410" y="2977"/>
                    </a:lnTo>
                    <a:lnTo>
                      <a:pt x="2329" y="3021"/>
                    </a:lnTo>
                    <a:lnTo>
                      <a:pt x="2245" y="3060"/>
                    </a:lnTo>
                    <a:lnTo>
                      <a:pt x="2159" y="3094"/>
                    </a:lnTo>
                    <a:lnTo>
                      <a:pt x="2071" y="3123"/>
                    </a:lnTo>
                    <a:lnTo>
                      <a:pt x="1981" y="3148"/>
                    </a:lnTo>
                    <a:lnTo>
                      <a:pt x="1890" y="3167"/>
                    </a:lnTo>
                    <a:lnTo>
                      <a:pt x="1797" y="3180"/>
                    </a:lnTo>
                    <a:lnTo>
                      <a:pt x="1702" y="3189"/>
                    </a:lnTo>
                    <a:lnTo>
                      <a:pt x="1607" y="3191"/>
                    </a:lnTo>
                    <a:lnTo>
                      <a:pt x="1502" y="3188"/>
                    </a:lnTo>
                    <a:lnTo>
                      <a:pt x="1399" y="3178"/>
                    </a:lnTo>
                    <a:lnTo>
                      <a:pt x="1296" y="3161"/>
                    </a:lnTo>
                    <a:lnTo>
                      <a:pt x="1197" y="3138"/>
                    </a:lnTo>
                    <a:lnTo>
                      <a:pt x="1100" y="3110"/>
                    </a:lnTo>
                    <a:lnTo>
                      <a:pt x="1006" y="3076"/>
                    </a:lnTo>
                    <a:lnTo>
                      <a:pt x="914" y="3036"/>
                    </a:lnTo>
                    <a:lnTo>
                      <a:pt x="825" y="2989"/>
                    </a:lnTo>
                    <a:lnTo>
                      <a:pt x="740" y="2938"/>
                    </a:lnTo>
                    <a:lnTo>
                      <a:pt x="659" y="2883"/>
                    </a:lnTo>
                    <a:lnTo>
                      <a:pt x="581" y="2822"/>
                    </a:lnTo>
                    <a:lnTo>
                      <a:pt x="507" y="2758"/>
                    </a:lnTo>
                    <a:lnTo>
                      <a:pt x="437" y="2688"/>
                    </a:lnTo>
                    <a:lnTo>
                      <a:pt x="372" y="2615"/>
                    </a:lnTo>
                    <a:lnTo>
                      <a:pt x="311" y="2538"/>
                    </a:lnTo>
                    <a:lnTo>
                      <a:pt x="255" y="2456"/>
                    </a:lnTo>
                    <a:lnTo>
                      <a:pt x="203" y="2372"/>
                    </a:lnTo>
                    <a:lnTo>
                      <a:pt x="158" y="2284"/>
                    </a:lnTo>
                    <a:lnTo>
                      <a:pt x="117" y="2193"/>
                    </a:lnTo>
                    <a:lnTo>
                      <a:pt x="82" y="2099"/>
                    </a:lnTo>
                    <a:lnTo>
                      <a:pt x="53" y="2003"/>
                    </a:lnTo>
                    <a:lnTo>
                      <a:pt x="30" y="1904"/>
                    </a:lnTo>
                    <a:lnTo>
                      <a:pt x="14" y="1803"/>
                    </a:lnTo>
                    <a:lnTo>
                      <a:pt x="3" y="1700"/>
                    </a:lnTo>
                    <a:lnTo>
                      <a:pt x="0" y="1596"/>
                    </a:lnTo>
                    <a:lnTo>
                      <a:pt x="3" y="1491"/>
                    </a:lnTo>
                    <a:lnTo>
                      <a:pt x="14" y="1387"/>
                    </a:lnTo>
                    <a:lnTo>
                      <a:pt x="30" y="1287"/>
                    </a:lnTo>
                    <a:lnTo>
                      <a:pt x="53" y="1188"/>
                    </a:lnTo>
                    <a:lnTo>
                      <a:pt x="82" y="1091"/>
                    </a:lnTo>
                    <a:lnTo>
                      <a:pt x="117" y="998"/>
                    </a:lnTo>
                    <a:lnTo>
                      <a:pt x="158" y="907"/>
                    </a:lnTo>
                    <a:lnTo>
                      <a:pt x="203" y="820"/>
                    </a:lnTo>
                    <a:lnTo>
                      <a:pt x="255" y="735"/>
                    </a:lnTo>
                    <a:lnTo>
                      <a:pt x="311" y="654"/>
                    </a:lnTo>
                    <a:lnTo>
                      <a:pt x="372" y="576"/>
                    </a:lnTo>
                    <a:lnTo>
                      <a:pt x="437" y="502"/>
                    </a:lnTo>
                    <a:lnTo>
                      <a:pt x="507" y="434"/>
                    </a:lnTo>
                    <a:lnTo>
                      <a:pt x="581" y="368"/>
                    </a:lnTo>
                    <a:lnTo>
                      <a:pt x="659" y="308"/>
                    </a:lnTo>
                    <a:lnTo>
                      <a:pt x="740" y="252"/>
                    </a:lnTo>
                    <a:lnTo>
                      <a:pt x="825" y="201"/>
                    </a:lnTo>
                    <a:lnTo>
                      <a:pt x="914" y="156"/>
                    </a:lnTo>
                    <a:lnTo>
                      <a:pt x="1006" y="115"/>
                    </a:lnTo>
                    <a:lnTo>
                      <a:pt x="1100" y="82"/>
                    </a:lnTo>
                    <a:lnTo>
                      <a:pt x="1197" y="52"/>
                    </a:lnTo>
                    <a:lnTo>
                      <a:pt x="1296" y="30"/>
                    </a:lnTo>
                    <a:lnTo>
                      <a:pt x="1399" y="13"/>
                    </a:lnTo>
                    <a:lnTo>
                      <a:pt x="1502" y="3"/>
                    </a:lnTo>
                    <a:lnTo>
                      <a:pt x="160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solidFill>
                    <a:schemeClr val="bg1">
                      <a:lumMod val="95000"/>
                    </a:schemeClr>
                  </a:solidFill>
                </a:endParaRPr>
              </a:p>
            </p:txBody>
          </p:sp>
        </p:grpSp>
      </p:grpSp>
      <p:sp>
        <p:nvSpPr>
          <p:cNvPr id="47" name="Rectangle 46">
            <a:extLst>
              <a:ext uri="{FF2B5EF4-FFF2-40B4-BE49-F238E27FC236}">
                <a16:creationId xmlns:a16="http://schemas.microsoft.com/office/drawing/2014/main" id="{07ED8306-4D03-4B97-BAC7-C991D5D95B21}"/>
              </a:ext>
            </a:extLst>
          </p:cNvPr>
          <p:cNvSpPr/>
          <p:nvPr/>
        </p:nvSpPr>
        <p:spPr>
          <a:xfrm>
            <a:off x="5198484" y="1715093"/>
            <a:ext cx="1664722" cy="253916"/>
          </a:xfrm>
          <a:prstGeom prst="rect">
            <a:avLst/>
          </a:prstGeom>
          <a:noFill/>
        </p:spPr>
        <p:txBody>
          <a:bodyPr wrap="square">
            <a:spAutoFit/>
          </a:bodyPr>
          <a:lstStyle/>
          <a:p>
            <a:r>
              <a:rPr lang="en-US" sz="1050" b="1" dirty="0">
                <a:solidFill>
                  <a:schemeClr val="tx1">
                    <a:lumMod val="85000"/>
                    <a:lumOff val="15000"/>
                  </a:schemeClr>
                </a:solidFill>
                <a:latin typeface="+mj-lt"/>
              </a:rPr>
              <a:t>Subtitle Here</a:t>
            </a:r>
          </a:p>
        </p:txBody>
      </p:sp>
      <p:sp>
        <p:nvSpPr>
          <p:cNvPr id="48" name="Rectangle 47">
            <a:extLst>
              <a:ext uri="{FF2B5EF4-FFF2-40B4-BE49-F238E27FC236}">
                <a16:creationId xmlns:a16="http://schemas.microsoft.com/office/drawing/2014/main" id="{6AFF8E48-4C22-4F7B-A7EA-1AA3479E35F6}"/>
              </a:ext>
            </a:extLst>
          </p:cNvPr>
          <p:cNvSpPr/>
          <p:nvPr/>
        </p:nvSpPr>
        <p:spPr>
          <a:xfrm>
            <a:off x="5198484" y="1962849"/>
            <a:ext cx="2904133" cy="645690"/>
          </a:xfrm>
          <a:prstGeom prst="rect">
            <a:avLst/>
          </a:prstGeom>
        </p:spPr>
        <p:txBody>
          <a:bodyPr wrap="square">
            <a:spAutoFit/>
          </a:bodyPr>
          <a:lstStyle/>
          <a:p>
            <a:pPr>
              <a:lnSpc>
                <a:spcPct val="150000"/>
              </a:lnSpc>
            </a:pPr>
            <a:r>
              <a:rPr lang="id-ID" sz="825" dirty="0">
                <a:solidFill>
                  <a:schemeClr val="bg1">
                    <a:lumMod val="50000"/>
                  </a:schemeClr>
                </a:solidFill>
              </a:rPr>
              <a:t>On november 13, felix unger was asked to remove himself from his place of residence. That request came from his wife. </a:t>
            </a:r>
          </a:p>
        </p:txBody>
      </p:sp>
      <p:sp>
        <p:nvSpPr>
          <p:cNvPr id="50" name="TextBox 49">
            <a:extLst>
              <a:ext uri="{FF2B5EF4-FFF2-40B4-BE49-F238E27FC236}">
                <a16:creationId xmlns:a16="http://schemas.microsoft.com/office/drawing/2014/main" id="{2C27EEFB-709A-45D9-9CE8-AFFD602B8EE6}"/>
              </a:ext>
            </a:extLst>
          </p:cNvPr>
          <p:cNvSpPr txBox="1"/>
          <p:nvPr/>
        </p:nvSpPr>
        <p:spPr>
          <a:xfrm>
            <a:off x="2566555" y="890352"/>
            <a:ext cx="4010891" cy="461665"/>
          </a:xfrm>
          <a:prstGeom prst="rect">
            <a:avLst/>
          </a:prstGeom>
          <a:noFill/>
        </p:spPr>
        <p:txBody>
          <a:bodyPr wrap="square" rtlCol="0">
            <a:spAutoFit/>
          </a:bodyPr>
          <a:lstStyle/>
          <a:p>
            <a:pPr algn="ctr"/>
            <a:r>
              <a:rPr lang="en-US" sz="2400" dirty="0">
                <a:solidFill>
                  <a:schemeClr val="accent3"/>
                </a:solidFill>
                <a:latin typeface="+mj-lt"/>
              </a:rPr>
              <a:t>INFOGRAPHIC</a:t>
            </a:r>
            <a:r>
              <a:rPr lang="en-US" sz="2400" dirty="0">
                <a:solidFill>
                  <a:schemeClr val="tx1">
                    <a:lumMod val="85000"/>
                    <a:lumOff val="15000"/>
                  </a:schemeClr>
                </a:solidFill>
                <a:latin typeface="+mj-lt"/>
              </a:rPr>
              <a:t> SWOT</a:t>
            </a:r>
          </a:p>
        </p:txBody>
      </p:sp>
      <p:graphicFrame>
        <p:nvGraphicFramePr>
          <p:cNvPr id="58" name="Chart 57">
            <a:extLst>
              <a:ext uri="{FF2B5EF4-FFF2-40B4-BE49-F238E27FC236}">
                <a16:creationId xmlns:a16="http://schemas.microsoft.com/office/drawing/2014/main" id="{2633929C-65AD-4518-ACDF-C03DED867A10}"/>
              </a:ext>
            </a:extLst>
          </p:cNvPr>
          <p:cNvGraphicFramePr/>
          <p:nvPr>
            <p:extLst>
              <p:ext uri="{D42A27DB-BD31-4B8C-83A1-F6EECF244321}">
                <p14:modId xmlns:p14="http://schemas.microsoft.com/office/powerpoint/2010/main" val="3324995026"/>
              </p:ext>
            </p:extLst>
          </p:nvPr>
        </p:nvGraphicFramePr>
        <p:xfrm>
          <a:off x="4947054" y="2731126"/>
          <a:ext cx="3270050" cy="218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989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arn(outVertical)">
                                      <p:cBhvr>
                                        <p:cTn id="7" dur="500"/>
                                        <p:tgtEl>
                                          <p:spTgt spid="5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wipe(left)">
                                      <p:cBhvr>
                                        <p:cTn id="17" dur="500"/>
                                        <p:tgtEl>
                                          <p:spTgt spid="47"/>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anim calcmode="lin" valueType="num">
                                      <p:cBhvr>
                                        <p:cTn id="22" dur="500" fill="hold"/>
                                        <p:tgtEl>
                                          <p:spTgt spid="48"/>
                                        </p:tgtEl>
                                        <p:attrNameLst>
                                          <p:attrName>ppt_x</p:attrName>
                                        </p:attrNameLst>
                                      </p:cBhvr>
                                      <p:tavLst>
                                        <p:tav tm="0">
                                          <p:val>
                                            <p:strVal val="#ppt_x"/>
                                          </p:val>
                                        </p:tav>
                                        <p:tav tm="100000">
                                          <p:val>
                                            <p:strVal val="#ppt_x"/>
                                          </p:val>
                                        </p:tav>
                                      </p:tavLst>
                                    </p:anim>
                                    <p:anim calcmode="lin" valueType="num">
                                      <p:cBhvr>
                                        <p:cTn id="23" dur="500" fill="hold"/>
                                        <p:tgtEl>
                                          <p:spTgt spid="48"/>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 calcmode="lin" valueType="num">
                                      <p:cBhvr>
                                        <p:cTn id="27" dur="500" fill="hold"/>
                                        <p:tgtEl>
                                          <p:spTgt spid="58"/>
                                        </p:tgtEl>
                                        <p:attrNameLst>
                                          <p:attrName>ppt_w</p:attrName>
                                        </p:attrNameLst>
                                      </p:cBhvr>
                                      <p:tavLst>
                                        <p:tav tm="0">
                                          <p:val>
                                            <p:fltVal val="0"/>
                                          </p:val>
                                        </p:tav>
                                        <p:tav tm="100000">
                                          <p:val>
                                            <p:strVal val="#ppt_w"/>
                                          </p:val>
                                        </p:tav>
                                      </p:tavLst>
                                    </p:anim>
                                    <p:anim calcmode="lin" valueType="num">
                                      <p:cBhvr>
                                        <p:cTn id="28" dur="500" fill="hold"/>
                                        <p:tgtEl>
                                          <p:spTgt spid="58"/>
                                        </p:tgtEl>
                                        <p:attrNameLst>
                                          <p:attrName>ppt_h</p:attrName>
                                        </p:attrNameLst>
                                      </p:cBhvr>
                                      <p:tavLst>
                                        <p:tav tm="0">
                                          <p:val>
                                            <p:fltVal val="0"/>
                                          </p:val>
                                        </p:tav>
                                        <p:tav tm="100000">
                                          <p:val>
                                            <p:strVal val="#ppt_h"/>
                                          </p:val>
                                        </p:tav>
                                      </p:tavLst>
                                    </p:anim>
                                    <p:animEffect transition="in" filter="fade">
                                      <p:cBhvr>
                                        <p:cTn id="29" dur="500"/>
                                        <p:tgtEl>
                                          <p:spTgt spid="58"/>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Effect transition="in" filter="fade">
                                      <p:cBhvr>
                                        <p:cTn id="35" dur="500"/>
                                        <p:tgtEl>
                                          <p:spTgt spid="12"/>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animEffect transition="in" filter="fade">
                                      <p:cBhvr>
                                        <p:cTn id="41" dur="500"/>
                                        <p:tgtEl>
                                          <p:spTgt spid="15"/>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Effect transition="in" filter="fade">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47" grpId="0"/>
      <p:bldP spid="48" grpId="0"/>
      <p:bldP spid="50" grpId="0"/>
      <p:bldGraphic spid="58"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179BE980-1C5A-4CE3-8161-08B011C56F58}"/>
              </a:ext>
            </a:extLst>
          </p:cNvPr>
          <p:cNvGrpSpPr/>
          <p:nvPr/>
        </p:nvGrpSpPr>
        <p:grpSpPr>
          <a:xfrm>
            <a:off x="1141285" y="2050256"/>
            <a:ext cx="1110548" cy="1108473"/>
            <a:chOff x="3845923" y="1181100"/>
            <a:chExt cx="1480730" cy="1477964"/>
          </a:xfrm>
        </p:grpSpPr>
        <p:sp>
          <p:nvSpPr>
            <p:cNvPr id="6" name="Oval 9">
              <a:extLst>
                <a:ext uri="{FF2B5EF4-FFF2-40B4-BE49-F238E27FC236}">
                  <a16:creationId xmlns:a16="http://schemas.microsoft.com/office/drawing/2014/main" id="{7B8143AE-0851-4D40-92FB-48985D5D4DE3}"/>
                </a:ext>
              </a:extLst>
            </p:cNvPr>
            <p:cNvSpPr>
              <a:spLocks noChangeArrowheads="1"/>
            </p:cNvSpPr>
            <p:nvPr/>
          </p:nvSpPr>
          <p:spPr bwMode="auto">
            <a:xfrm>
              <a:off x="3845923" y="1181100"/>
              <a:ext cx="1480730" cy="1477964"/>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0" name="Freeform 13">
              <a:extLst>
                <a:ext uri="{FF2B5EF4-FFF2-40B4-BE49-F238E27FC236}">
                  <a16:creationId xmlns:a16="http://schemas.microsoft.com/office/drawing/2014/main" id="{159429B5-12DE-4F95-96A0-9EC3C43DAC95}"/>
                </a:ext>
              </a:extLst>
            </p:cNvPr>
            <p:cNvSpPr>
              <a:spLocks/>
            </p:cNvSpPr>
            <p:nvPr/>
          </p:nvSpPr>
          <p:spPr bwMode="auto">
            <a:xfrm>
              <a:off x="4302055" y="1493400"/>
              <a:ext cx="571640" cy="856538"/>
            </a:xfrm>
            <a:custGeom>
              <a:avLst/>
              <a:gdLst>
                <a:gd name="T0" fmla="*/ 21 w 319"/>
                <a:gd name="T1" fmla="*/ 364 h 479"/>
                <a:gd name="T2" fmla="*/ 138 w 319"/>
                <a:gd name="T3" fmla="*/ 393 h 479"/>
                <a:gd name="T4" fmla="*/ 211 w 319"/>
                <a:gd name="T5" fmla="*/ 342 h 479"/>
                <a:gd name="T6" fmla="*/ 133 w 319"/>
                <a:gd name="T7" fmla="*/ 277 h 479"/>
                <a:gd name="T8" fmla="*/ 6 w 319"/>
                <a:gd name="T9" fmla="*/ 140 h 479"/>
                <a:gd name="T10" fmla="*/ 182 w 319"/>
                <a:gd name="T11" fmla="*/ 0 h 479"/>
                <a:gd name="T12" fmla="*/ 300 w 319"/>
                <a:gd name="T13" fmla="*/ 23 h 479"/>
                <a:gd name="T14" fmla="*/ 277 w 319"/>
                <a:gd name="T15" fmla="*/ 108 h 479"/>
                <a:gd name="T16" fmla="*/ 180 w 319"/>
                <a:gd name="T17" fmla="*/ 86 h 479"/>
                <a:gd name="T18" fmla="*/ 112 w 319"/>
                <a:gd name="T19" fmla="*/ 131 h 479"/>
                <a:gd name="T20" fmla="*/ 198 w 319"/>
                <a:gd name="T21" fmla="*/ 196 h 479"/>
                <a:gd name="T22" fmla="*/ 319 w 319"/>
                <a:gd name="T23" fmla="*/ 335 h 479"/>
                <a:gd name="T24" fmla="*/ 131 w 319"/>
                <a:gd name="T25" fmla="*/ 479 h 479"/>
                <a:gd name="T26" fmla="*/ 0 w 319"/>
                <a:gd name="T27" fmla="*/ 451 h 479"/>
                <a:gd name="T28" fmla="*/ 21 w 319"/>
                <a:gd name="T29" fmla="*/ 36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9" h="479">
                  <a:moveTo>
                    <a:pt x="21" y="364"/>
                  </a:moveTo>
                  <a:cubicBezTo>
                    <a:pt x="49" y="378"/>
                    <a:pt x="93" y="393"/>
                    <a:pt x="138" y="393"/>
                  </a:cubicBezTo>
                  <a:cubicBezTo>
                    <a:pt x="186" y="393"/>
                    <a:pt x="211" y="373"/>
                    <a:pt x="211" y="342"/>
                  </a:cubicBezTo>
                  <a:cubicBezTo>
                    <a:pt x="211" y="313"/>
                    <a:pt x="189" y="297"/>
                    <a:pt x="133" y="277"/>
                  </a:cubicBezTo>
                  <a:cubicBezTo>
                    <a:pt x="56" y="250"/>
                    <a:pt x="6" y="207"/>
                    <a:pt x="6" y="140"/>
                  </a:cubicBezTo>
                  <a:cubicBezTo>
                    <a:pt x="6" y="60"/>
                    <a:pt x="72" y="0"/>
                    <a:pt x="182" y="0"/>
                  </a:cubicBezTo>
                  <a:cubicBezTo>
                    <a:pt x="234" y="0"/>
                    <a:pt x="273" y="11"/>
                    <a:pt x="300" y="23"/>
                  </a:cubicBezTo>
                  <a:cubicBezTo>
                    <a:pt x="277" y="108"/>
                    <a:pt x="277" y="108"/>
                    <a:pt x="277" y="108"/>
                  </a:cubicBezTo>
                  <a:cubicBezTo>
                    <a:pt x="258" y="99"/>
                    <a:pt x="225" y="86"/>
                    <a:pt x="180" y="86"/>
                  </a:cubicBezTo>
                  <a:cubicBezTo>
                    <a:pt x="134" y="86"/>
                    <a:pt x="112" y="106"/>
                    <a:pt x="112" y="131"/>
                  </a:cubicBezTo>
                  <a:cubicBezTo>
                    <a:pt x="112" y="160"/>
                    <a:pt x="138" y="173"/>
                    <a:pt x="198" y="196"/>
                  </a:cubicBezTo>
                  <a:cubicBezTo>
                    <a:pt x="280" y="226"/>
                    <a:pt x="319" y="269"/>
                    <a:pt x="319" y="335"/>
                  </a:cubicBezTo>
                  <a:cubicBezTo>
                    <a:pt x="319" y="413"/>
                    <a:pt x="259" y="479"/>
                    <a:pt x="131" y="479"/>
                  </a:cubicBezTo>
                  <a:cubicBezTo>
                    <a:pt x="78" y="479"/>
                    <a:pt x="26" y="465"/>
                    <a:pt x="0" y="451"/>
                  </a:cubicBezTo>
                  <a:lnTo>
                    <a:pt x="21" y="3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grpSp>
      <p:grpSp>
        <p:nvGrpSpPr>
          <p:cNvPr id="15" name="Group 14">
            <a:extLst>
              <a:ext uri="{FF2B5EF4-FFF2-40B4-BE49-F238E27FC236}">
                <a16:creationId xmlns:a16="http://schemas.microsoft.com/office/drawing/2014/main" id="{29B97D89-3C91-4796-BB49-BCE758ABDDE9}"/>
              </a:ext>
            </a:extLst>
          </p:cNvPr>
          <p:cNvGrpSpPr/>
          <p:nvPr/>
        </p:nvGrpSpPr>
        <p:grpSpPr>
          <a:xfrm>
            <a:off x="3031556" y="2050256"/>
            <a:ext cx="1109165" cy="1108473"/>
            <a:chOff x="6855157" y="1181100"/>
            <a:chExt cx="1478886" cy="1477964"/>
          </a:xfrm>
        </p:grpSpPr>
        <p:sp>
          <p:nvSpPr>
            <p:cNvPr id="7" name="Oval 10">
              <a:extLst>
                <a:ext uri="{FF2B5EF4-FFF2-40B4-BE49-F238E27FC236}">
                  <a16:creationId xmlns:a16="http://schemas.microsoft.com/office/drawing/2014/main" id="{276DF0C5-75A8-4E41-8AB2-B29CCC2BE028}"/>
                </a:ext>
              </a:extLst>
            </p:cNvPr>
            <p:cNvSpPr>
              <a:spLocks noChangeArrowheads="1"/>
            </p:cNvSpPr>
            <p:nvPr/>
          </p:nvSpPr>
          <p:spPr bwMode="auto">
            <a:xfrm>
              <a:off x="6855157" y="1181100"/>
              <a:ext cx="1478886" cy="1477964"/>
            </a:xfrm>
            <a:prstGeom prst="ellipse">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1" name="Freeform 14">
              <a:extLst>
                <a:ext uri="{FF2B5EF4-FFF2-40B4-BE49-F238E27FC236}">
                  <a16:creationId xmlns:a16="http://schemas.microsoft.com/office/drawing/2014/main" id="{5A27AC7C-9AF6-4695-A725-AC8A8DC2A466}"/>
                </a:ext>
              </a:extLst>
            </p:cNvPr>
            <p:cNvSpPr>
              <a:spLocks/>
            </p:cNvSpPr>
            <p:nvPr/>
          </p:nvSpPr>
          <p:spPr bwMode="auto">
            <a:xfrm>
              <a:off x="7062608" y="1591113"/>
              <a:ext cx="1063986" cy="832564"/>
            </a:xfrm>
            <a:custGeom>
              <a:avLst/>
              <a:gdLst>
                <a:gd name="T0" fmla="*/ 110 w 593"/>
                <a:gd name="T1" fmla="*/ 465 h 465"/>
                <a:gd name="T2" fmla="*/ 0 w 593"/>
                <a:gd name="T3" fmla="*/ 0 h 465"/>
                <a:gd name="T4" fmla="*/ 112 w 593"/>
                <a:gd name="T5" fmla="*/ 0 h 465"/>
                <a:gd name="T6" fmla="*/ 148 w 593"/>
                <a:gd name="T7" fmla="*/ 192 h 465"/>
                <a:gd name="T8" fmla="*/ 175 w 593"/>
                <a:gd name="T9" fmla="*/ 354 h 465"/>
                <a:gd name="T10" fmla="*/ 177 w 593"/>
                <a:gd name="T11" fmla="*/ 354 h 465"/>
                <a:gd name="T12" fmla="*/ 207 w 593"/>
                <a:gd name="T13" fmla="*/ 190 h 465"/>
                <a:gd name="T14" fmla="*/ 246 w 593"/>
                <a:gd name="T15" fmla="*/ 0 h 465"/>
                <a:gd name="T16" fmla="*/ 358 w 593"/>
                <a:gd name="T17" fmla="*/ 0 h 465"/>
                <a:gd name="T18" fmla="*/ 395 w 593"/>
                <a:gd name="T19" fmla="*/ 196 h 465"/>
                <a:gd name="T20" fmla="*/ 420 w 593"/>
                <a:gd name="T21" fmla="*/ 352 h 465"/>
                <a:gd name="T22" fmla="*/ 421 w 593"/>
                <a:gd name="T23" fmla="*/ 352 h 465"/>
                <a:gd name="T24" fmla="*/ 448 w 593"/>
                <a:gd name="T25" fmla="*/ 190 h 465"/>
                <a:gd name="T26" fmla="*/ 486 w 593"/>
                <a:gd name="T27" fmla="*/ 0 h 465"/>
                <a:gd name="T28" fmla="*/ 593 w 593"/>
                <a:gd name="T29" fmla="*/ 0 h 465"/>
                <a:gd name="T30" fmla="*/ 473 w 593"/>
                <a:gd name="T31" fmla="*/ 465 h 465"/>
                <a:gd name="T32" fmla="*/ 359 w 593"/>
                <a:gd name="T33" fmla="*/ 465 h 465"/>
                <a:gd name="T34" fmla="*/ 320 w 593"/>
                <a:gd name="T35" fmla="*/ 265 h 465"/>
                <a:gd name="T36" fmla="*/ 298 w 593"/>
                <a:gd name="T37" fmla="*/ 121 h 465"/>
                <a:gd name="T38" fmla="*/ 297 w 593"/>
                <a:gd name="T39" fmla="*/ 121 h 465"/>
                <a:gd name="T40" fmla="*/ 270 w 593"/>
                <a:gd name="T41" fmla="*/ 265 h 465"/>
                <a:gd name="T42" fmla="*/ 226 w 593"/>
                <a:gd name="T43" fmla="*/ 465 h 465"/>
                <a:gd name="T44" fmla="*/ 110 w 593"/>
                <a:gd name="T45" fmla="*/ 465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3" h="465">
                  <a:moveTo>
                    <a:pt x="110" y="465"/>
                  </a:moveTo>
                  <a:cubicBezTo>
                    <a:pt x="0" y="0"/>
                    <a:pt x="0" y="0"/>
                    <a:pt x="0" y="0"/>
                  </a:cubicBezTo>
                  <a:cubicBezTo>
                    <a:pt x="112" y="0"/>
                    <a:pt x="112" y="0"/>
                    <a:pt x="112" y="0"/>
                  </a:cubicBezTo>
                  <a:cubicBezTo>
                    <a:pt x="148" y="192"/>
                    <a:pt x="148" y="192"/>
                    <a:pt x="148" y="192"/>
                  </a:cubicBezTo>
                  <a:cubicBezTo>
                    <a:pt x="158" y="247"/>
                    <a:pt x="168" y="307"/>
                    <a:pt x="175" y="354"/>
                  </a:cubicBezTo>
                  <a:cubicBezTo>
                    <a:pt x="177" y="354"/>
                    <a:pt x="177" y="354"/>
                    <a:pt x="177" y="354"/>
                  </a:cubicBezTo>
                  <a:cubicBezTo>
                    <a:pt x="184" y="303"/>
                    <a:pt x="195" y="247"/>
                    <a:pt x="207" y="190"/>
                  </a:cubicBezTo>
                  <a:cubicBezTo>
                    <a:pt x="246" y="0"/>
                    <a:pt x="246" y="0"/>
                    <a:pt x="246" y="0"/>
                  </a:cubicBezTo>
                  <a:cubicBezTo>
                    <a:pt x="358" y="0"/>
                    <a:pt x="358" y="0"/>
                    <a:pt x="358" y="0"/>
                  </a:cubicBezTo>
                  <a:cubicBezTo>
                    <a:pt x="395" y="196"/>
                    <a:pt x="395" y="196"/>
                    <a:pt x="395" y="196"/>
                  </a:cubicBezTo>
                  <a:cubicBezTo>
                    <a:pt x="406" y="250"/>
                    <a:pt x="413" y="300"/>
                    <a:pt x="420" y="352"/>
                  </a:cubicBezTo>
                  <a:cubicBezTo>
                    <a:pt x="421" y="352"/>
                    <a:pt x="421" y="352"/>
                    <a:pt x="421" y="352"/>
                  </a:cubicBezTo>
                  <a:cubicBezTo>
                    <a:pt x="428" y="300"/>
                    <a:pt x="439" y="245"/>
                    <a:pt x="448" y="190"/>
                  </a:cubicBezTo>
                  <a:cubicBezTo>
                    <a:pt x="486" y="0"/>
                    <a:pt x="486" y="0"/>
                    <a:pt x="486" y="0"/>
                  </a:cubicBezTo>
                  <a:cubicBezTo>
                    <a:pt x="593" y="0"/>
                    <a:pt x="593" y="0"/>
                    <a:pt x="593" y="0"/>
                  </a:cubicBezTo>
                  <a:cubicBezTo>
                    <a:pt x="473" y="465"/>
                    <a:pt x="473" y="465"/>
                    <a:pt x="473" y="465"/>
                  </a:cubicBezTo>
                  <a:cubicBezTo>
                    <a:pt x="359" y="465"/>
                    <a:pt x="359" y="465"/>
                    <a:pt x="359" y="465"/>
                  </a:cubicBezTo>
                  <a:cubicBezTo>
                    <a:pt x="320" y="265"/>
                    <a:pt x="320" y="265"/>
                    <a:pt x="320" y="265"/>
                  </a:cubicBezTo>
                  <a:cubicBezTo>
                    <a:pt x="311" y="218"/>
                    <a:pt x="304" y="174"/>
                    <a:pt x="298" y="121"/>
                  </a:cubicBezTo>
                  <a:cubicBezTo>
                    <a:pt x="297" y="121"/>
                    <a:pt x="297" y="121"/>
                    <a:pt x="297" y="121"/>
                  </a:cubicBezTo>
                  <a:cubicBezTo>
                    <a:pt x="288" y="174"/>
                    <a:pt x="281" y="218"/>
                    <a:pt x="270" y="265"/>
                  </a:cubicBezTo>
                  <a:cubicBezTo>
                    <a:pt x="226" y="465"/>
                    <a:pt x="226" y="465"/>
                    <a:pt x="226" y="465"/>
                  </a:cubicBezTo>
                  <a:lnTo>
                    <a:pt x="110" y="4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grpSp>
      <p:grpSp>
        <p:nvGrpSpPr>
          <p:cNvPr id="17" name="Group 16">
            <a:extLst>
              <a:ext uri="{FF2B5EF4-FFF2-40B4-BE49-F238E27FC236}">
                <a16:creationId xmlns:a16="http://schemas.microsoft.com/office/drawing/2014/main" id="{93207691-110B-4B61-8F8F-7A4249F45E8C}"/>
              </a:ext>
            </a:extLst>
          </p:cNvPr>
          <p:cNvGrpSpPr/>
          <p:nvPr/>
        </p:nvGrpSpPr>
        <p:grpSpPr>
          <a:xfrm>
            <a:off x="4920445" y="2050256"/>
            <a:ext cx="1110548" cy="1108473"/>
            <a:chOff x="3845923" y="4198938"/>
            <a:chExt cx="1480730" cy="1477964"/>
          </a:xfrm>
        </p:grpSpPr>
        <p:sp>
          <p:nvSpPr>
            <p:cNvPr id="9" name="Oval 12">
              <a:extLst>
                <a:ext uri="{FF2B5EF4-FFF2-40B4-BE49-F238E27FC236}">
                  <a16:creationId xmlns:a16="http://schemas.microsoft.com/office/drawing/2014/main" id="{1774B679-700A-4C3A-96BE-C339A8CE61C0}"/>
                </a:ext>
              </a:extLst>
            </p:cNvPr>
            <p:cNvSpPr>
              <a:spLocks noChangeArrowheads="1"/>
            </p:cNvSpPr>
            <p:nvPr/>
          </p:nvSpPr>
          <p:spPr bwMode="auto">
            <a:xfrm>
              <a:off x="3845923" y="4198938"/>
              <a:ext cx="1480730" cy="1477964"/>
            </a:xfrm>
            <a:prstGeom prst="ellipse">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2" name="Freeform 15">
              <a:extLst>
                <a:ext uri="{FF2B5EF4-FFF2-40B4-BE49-F238E27FC236}">
                  <a16:creationId xmlns:a16="http://schemas.microsoft.com/office/drawing/2014/main" id="{1D84793F-679A-470E-AD1C-CA071D6DD292}"/>
                </a:ext>
              </a:extLst>
            </p:cNvPr>
            <p:cNvSpPr>
              <a:spLocks noEditPoints="1"/>
            </p:cNvSpPr>
            <p:nvPr/>
          </p:nvSpPr>
          <p:spPr bwMode="auto">
            <a:xfrm>
              <a:off x="4186807" y="4508730"/>
              <a:ext cx="802138" cy="858380"/>
            </a:xfrm>
            <a:custGeom>
              <a:avLst/>
              <a:gdLst>
                <a:gd name="T0" fmla="*/ 447 w 447"/>
                <a:gd name="T1" fmla="*/ 235 h 480"/>
                <a:gd name="T2" fmla="*/ 218 w 447"/>
                <a:gd name="T3" fmla="*/ 480 h 480"/>
                <a:gd name="T4" fmla="*/ 0 w 447"/>
                <a:gd name="T5" fmla="*/ 243 h 480"/>
                <a:gd name="T6" fmla="*/ 226 w 447"/>
                <a:gd name="T7" fmla="*/ 0 h 480"/>
                <a:gd name="T8" fmla="*/ 447 w 447"/>
                <a:gd name="T9" fmla="*/ 235 h 480"/>
                <a:gd name="T10" fmla="*/ 111 w 447"/>
                <a:gd name="T11" fmla="*/ 241 h 480"/>
                <a:gd name="T12" fmla="*/ 224 w 447"/>
                <a:gd name="T13" fmla="*/ 396 h 480"/>
                <a:gd name="T14" fmla="*/ 336 w 447"/>
                <a:gd name="T15" fmla="*/ 238 h 480"/>
                <a:gd name="T16" fmla="*/ 223 w 447"/>
                <a:gd name="T17" fmla="*/ 83 h 480"/>
                <a:gd name="T18" fmla="*/ 111 w 447"/>
                <a:gd name="T19" fmla="*/ 241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480">
                  <a:moveTo>
                    <a:pt x="447" y="235"/>
                  </a:moveTo>
                  <a:cubicBezTo>
                    <a:pt x="447" y="387"/>
                    <a:pt x="354" y="480"/>
                    <a:pt x="218" y="480"/>
                  </a:cubicBezTo>
                  <a:cubicBezTo>
                    <a:pt x="80" y="480"/>
                    <a:pt x="0" y="376"/>
                    <a:pt x="0" y="243"/>
                  </a:cubicBezTo>
                  <a:cubicBezTo>
                    <a:pt x="0" y="104"/>
                    <a:pt x="89" y="0"/>
                    <a:pt x="226" y="0"/>
                  </a:cubicBezTo>
                  <a:cubicBezTo>
                    <a:pt x="369" y="0"/>
                    <a:pt x="447" y="107"/>
                    <a:pt x="447" y="235"/>
                  </a:cubicBezTo>
                  <a:close/>
                  <a:moveTo>
                    <a:pt x="111" y="241"/>
                  </a:moveTo>
                  <a:cubicBezTo>
                    <a:pt x="111" y="332"/>
                    <a:pt x="154" y="396"/>
                    <a:pt x="224" y="396"/>
                  </a:cubicBezTo>
                  <a:cubicBezTo>
                    <a:pt x="295" y="396"/>
                    <a:pt x="336" y="329"/>
                    <a:pt x="336" y="238"/>
                  </a:cubicBezTo>
                  <a:cubicBezTo>
                    <a:pt x="336" y="155"/>
                    <a:pt x="296" y="83"/>
                    <a:pt x="223" y="83"/>
                  </a:cubicBezTo>
                  <a:cubicBezTo>
                    <a:pt x="152" y="83"/>
                    <a:pt x="111" y="151"/>
                    <a:pt x="111" y="2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grpSp>
      <p:grpSp>
        <p:nvGrpSpPr>
          <p:cNvPr id="16" name="Group 15">
            <a:extLst>
              <a:ext uri="{FF2B5EF4-FFF2-40B4-BE49-F238E27FC236}">
                <a16:creationId xmlns:a16="http://schemas.microsoft.com/office/drawing/2014/main" id="{EB4A01D3-4466-4E9B-9342-F8C458E81094}"/>
              </a:ext>
            </a:extLst>
          </p:cNvPr>
          <p:cNvGrpSpPr/>
          <p:nvPr/>
        </p:nvGrpSpPr>
        <p:grpSpPr>
          <a:xfrm>
            <a:off x="6819027" y="2050256"/>
            <a:ext cx="1109165" cy="1108473"/>
            <a:chOff x="6855157" y="4198938"/>
            <a:chExt cx="1478886" cy="1477964"/>
          </a:xfrm>
        </p:grpSpPr>
        <p:sp>
          <p:nvSpPr>
            <p:cNvPr id="8" name="Oval 11">
              <a:extLst>
                <a:ext uri="{FF2B5EF4-FFF2-40B4-BE49-F238E27FC236}">
                  <a16:creationId xmlns:a16="http://schemas.microsoft.com/office/drawing/2014/main" id="{8CADCF9A-63E9-4010-ADA3-7678DF0AD986}"/>
                </a:ext>
              </a:extLst>
            </p:cNvPr>
            <p:cNvSpPr>
              <a:spLocks noChangeArrowheads="1"/>
            </p:cNvSpPr>
            <p:nvPr/>
          </p:nvSpPr>
          <p:spPr bwMode="auto">
            <a:xfrm>
              <a:off x="6855157" y="4198938"/>
              <a:ext cx="1478886" cy="1477964"/>
            </a:xfrm>
            <a:prstGeom prst="ellipse">
              <a:avLst/>
            </a:pr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3" name="Freeform 16">
              <a:extLst>
                <a:ext uri="{FF2B5EF4-FFF2-40B4-BE49-F238E27FC236}">
                  <a16:creationId xmlns:a16="http://schemas.microsoft.com/office/drawing/2014/main" id="{4D2F0E56-4508-4EE6-85F4-EAF969F49C97}"/>
                </a:ext>
              </a:extLst>
            </p:cNvPr>
            <p:cNvSpPr>
              <a:spLocks/>
            </p:cNvSpPr>
            <p:nvPr/>
          </p:nvSpPr>
          <p:spPr bwMode="auto">
            <a:xfrm>
              <a:off x="7274667" y="4521305"/>
              <a:ext cx="639868" cy="831642"/>
            </a:xfrm>
            <a:custGeom>
              <a:avLst/>
              <a:gdLst>
                <a:gd name="T0" fmla="*/ 243 w 694"/>
                <a:gd name="T1" fmla="*/ 172 h 902"/>
                <a:gd name="T2" fmla="*/ 0 w 694"/>
                <a:gd name="T3" fmla="*/ 172 h 902"/>
                <a:gd name="T4" fmla="*/ 0 w 694"/>
                <a:gd name="T5" fmla="*/ 0 h 902"/>
                <a:gd name="T6" fmla="*/ 694 w 694"/>
                <a:gd name="T7" fmla="*/ 0 h 902"/>
                <a:gd name="T8" fmla="*/ 694 w 694"/>
                <a:gd name="T9" fmla="*/ 172 h 902"/>
                <a:gd name="T10" fmla="*/ 447 w 694"/>
                <a:gd name="T11" fmla="*/ 172 h 902"/>
                <a:gd name="T12" fmla="*/ 447 w 694"/>
                <a:gd name="T13" fmla="*/ 902 h 902"/>
                <a:gd name="T14" fmla="*/ 243 w 694"/>
                <a:gd name="T15" fmla="*/ 902 h 902"/>
                <a:gd name="T16" fmla="*/ 243 w 694"/>
                <a:gd name="T17" fmla="*/ 172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4" h="902">
                  <a:moveTo>
                    <a:pt x="243" y="172"/>
                  </a:moveTo>
                  <a:lnTo>
                    <a:pt x="0" y="172"/>
                  </a:lnTo>
                  <a:lnTo>
                    <a:pt x="0" y="0"/>
                  </a:lnTo>
                  <a:lnTo>
                    <a:pt x="694" y="0"/>
                  </a:lnTo>
                  <a:lnTo>
                    <a:pt x="694" y="172"/>
                  </a:lnTo>
                  <a:lnTo>
                    <a:pt x="447" y="172"/>
                  </a:lnTo>
                  <a:lnTo>
                    <a:pt x="447" y="902"/>
                  </a:lnTo>
                  <a:lnTo>
                    <a:pt x="243" y="902"/>
                  </a:lnTo>
                  <a:lnTo>
                    <a:pt x="243"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grpSp>
      <p:sp>
        <p:nvSpPr>
          <p:cNvPr id="19" name="Rectangle 10">
            <a:extLst>
              <a:ext uri="{FF2B5EF4-FFF2-40B4-BE49-F238E27FC236}">
                <a16:creationId xmlns:a16="http://schemas.microsoft.com/office/drawing/2014/main" id="{B7C8477A-B749-4D14-8D79-AC74232D34E2}"/>
              </a:ext>
            </a:extLst>
          </p:cNvPr>
          <p:cNvSpPr>
            <a:spLocks noChangeArrowheads="1"/>
          </p:cNvSpPr>
          <p:nvPr/>
        </p:nvSpPr>
        <p:spPr bwMode="auto">
          <a:xfrm>
            <a:off x="0" y="4690042"/>
            <a:ext cx="483394" cy="483394"/>
          </a:xfrm>
          <a:prstGeom prst="rect">
            <a:avLst/>
          </a:prstGeom>
          <a:solidFill>
            <a:schemeClr val="accent2">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20" name="Rectangle 11">
            <a:extLst>
              <a:ext uri="{FF2B5EF4-FFF2-40B4-BE49-F238E27FC236}">
                <a16:creationId xmlns:a16="http://schemas.microsoft.com/office/drawing/2014/main" id="{CBEFD436-6360-49D9-9E0B-FD7FA1BDA884}"/>
              </a:ext>
            </a:extLst>
          </p:cNvPr>
          <p:cNvSpPr>
            <a:spLocks noChangeArrowheads="1"/>
          </p:cNvSpPr>
          <p:nvPr/>
        </p:nvSpPr>
        <p:spPr bwMode="auto">
          <a:xfrm>
            <a:off x="8217104" y="0"/>
            <a:ext cx="484585" cy="482204"/>
          </a:xfrm>
          <a:prstGeom prst="rect">
            <a:avLst/>
          </a:prstGeom>
          <a:solidFill>
            <a:schemeClr val="accent3">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21" name="Rectangle 12">
            <a:extLst>
              <a:ext uri="{FF2B5EF4-FFF2-40B4-BE49-F238E27FC236}">
                <a16:creationId xmlns:a16="http://schemas.microsoft.com/office/drawing/2014/main" id="{151BECCA-CA46-430B-B531-C7575314544F}"/>
              </a:ext>
            </a:extLst>
          </p:cNvPr>
          <p:cNvSpPr>
            <a:spLocks noChangeArrowheads="1"/>
          </p:cNvSpPr>
          <p:nvPr/>
        </p:nvSpPr>
        <p:spPr bwMode="auto">
          <a:xfrm>
            <a:off x="8659416" y="4197812"/>
            <a:ext cx="484585" cy="483394"/>
          </a:xfrm>
          <a:prstGeom prst="rect">
            <a:avLst/>
          </a:prstGeom>
          <a:solidFill>
            <a:schemeClr val="accent4">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22" name="Rectangle 9">
            <a:extLst>
              <a:ext uri="{FF2B5EF4-FFF2-40B4-BE49-F238E27FC236}">
                <a16:creationId xmlns:a16="http://schemas.microsoft.com/office/drawing/2014/main" id="{F5F15C08-242F-4887-A316-E88945786490}"/>
              </a:ext>
            </a:extLst>
          </p:cNvPr>
          <p:cNvSpPr>
            <a:spLocks noChangeArrowheads="1"/>
          </p:cNvSpPr>
          <p:nvPr/>
        </p:nvSpPr>
        <p:spPr bwMode="auto">
          <a:xfrm>
            <a:off x="808095" y="0"/>
            <a:ext cx="483394" cy="482204"/>
          </a:xfrm>
          <a:prstGeom prst="rect">
            <a:avLst/>
          </a:prstGeom>
          <a:solidFill>
            <a:schemeClr val="accent1">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23" name="Rectangle 22">
            <a:extLst>
              <a:ext uri="{FF2B5EF4-FFF2-40B4-BE49-F238E27FC236}">
                <a16:creationId xmlns:a16="http://schemas.microsoft.com/office/drawing/2014/main" id="{B983EDAE-D732-49FB-89F0-58E94AD77920}"/>
              </a:ext>
            </a:extLst>
          </p:cNvPr>
          <p:cNvSpPr/>
          <p:nvPr/>
        </p:nvSpPr>
        <p:spPr>
          <a:xfrm>
            <a:off x="2989107" y="3350822"/>
            <a:ext cx="1194065" cy="253916"/>
          </a:xfrm>
          <a:prstGeom prst="rect">
            <a:avLst/>
          </a:prstGeom>
        </p:spPr>
        <p:txBody>
          <a:bodyPr wrap="square">
            <a:spAutoFit/>
          </a:bodyPr>
          <a:lstStyle/>
          <a:p>
            <a:pPr algn="ctr"/>
            <a:r>
              <a:rPr lang="id-ID" sz="1050" dirty="0">
                <a:solidFill>
                  <a:schemeClr val="tx1">
                    <a:lumMod val="85000"/>
                    <a:lumOff val="15000"/>
                  </a:schemeClr>
                </a:solidFill>
                <a:latin typeface="+mj-lt"/>
              </a:rPr>
              <a:t>Weakness</a:t>
            </a:r>
            <a:r>
              <a:rPr lang="en-AU" sz="1050" dirty="0">
                <a:solidFill>
                  <a:schemeClr val="tx1">
                    <a:lumMod val="85000"/>
                    <a:lumOff val="15000"/>
                  </a:schemeClr>
                </a:solidFill>
                <a:latin typeface="+mj-lt"/>
              </a:rPr>
              <a:t>es</a:t>
            </a:r>
            <a:endParaRPr lang="en-US" sz="1050" dirty="0">
              <a:solidFill>
                <a:schemeClr val="tx1">
                  <a:lumMod val="85000"/>
                  <a:lumOff val="15000"/>
                </a:schemeClr>
              </a:solidFill>
              <a:latin typeface="+mj-lt"/>
            </a:endParaRPr>
          </a:p>
        </p:txBody>
      </p:sp>
      <p:sp>
        <p:nvSpPr>
          <p:cNvPr id="24" name="Rectangle 23">
            <a:extLst>
              <a:ext uri="{FF2B5EF4-FFF2-40B4-BE49-F238E27FC236}">
                <a16:creationId xmlns:a16="http://schemas.microsoft.com/office/drawing/2014/main" id="{EA2B29D5-7D2E-4E32-8800-DD9FFC122E28}"/>
              </a:ext>
            </a:extLst>
          </p:cNvPr>
          <p:cNvSpPr/>
          <p:nvPr/>
        </p:nvSpPr>
        <p:spPr>
          <a:xfrm>
            <a:off x="2877458" y="3581655"/>
            <a:ext cx="1417362" cy="645690"/>
          </a:xfrm>
          <a:prstGeom prst="rect">
            <a:avLst/>
          </a:prstGeom>
          <a:noFill/>
        </p:spPr>
        <p:txBody>
          <a:bodyPr wrap="square">
            <a:spAutoFit/>
          </a:bodyPr>
          <a:lstStyle/>
          <a:p>
            <a:pPr algn="ctr">
              <a:lnSpc>
                <a:spcPct val="150000"/>
              </a:lnSpc>
            </a:pPr>
            <a:r>
              <a:rPr lang="en-US" sz="825" dirty="0">
                <a:solidFill>
                  <a:schemeClr val="tx1">
                    <a:lumMod val="50000"/>
                    <a:lumOff val="50000"/>
                  </a:schemeClr>
                </a:solidFill>
              </a:rPr>
              <a:t>Lorem Ipsum is simply dummy example lorem ipsum dolor sit</a:t>
            </a:r>
          </a:p>
        </p:txBody>
      </p:sp>
      <p:sp>
        <p:nvSpPr>
          <p:cNvPr id="25" name="Rectangle 24">
            <a:extLst>
              <a:ext uri="{FF2B5EF4-FFF2-40B4-BE49-F238E27FC236}">
                <a16:creationId xmlns:a16="http://schemas.microsoft.com/office/drawing/2014/main" id="{CCE3E1FC-F10A-420D-9517-5E2581B11FB2}"/>
              </a:ext>
            </a:extLst>
          </p:cNvPr>
          <p:cNvSpPr/>
          <p:nvPr/>
        </p:nvSpPr>
        <p:spPr>
          <a:xfrm>
            <a:off x="4895271" y="3350822"/>
            <a:ext cx="1160895" cy="253916"/>
          </a:xfrm>
          <a:prstGeom prst="rect">
            <a:avLst/>
          </a:prstGeom>
        </p:spPr>
        <p:txBody>
          <a:bodyPr wrap="none">
            <a:spAutoFit/>
          </a:bodyPr>
          <a:lstStyle/>
          <a:p>
            <a:pPr algn="ctr"/>
            <a:r>
              <a:rPr lang="id-ID" sz="1050" dirty="0">
                <a:solidFill>
                  <a:schemeClr val="tx1">
                    <a:lumMod val="85000"/>
                    <a:lumOff val="15000"/>
                  </a:schemeClr>
                </a:solidFill>
                <a:latin typeface="+mj-lt"/>
              </a:rPr>
              <a:t>Opportunities</a:t>
            </a:r>
            <a:endParaRPr lang="en-US" sz="1050" dirty="0">
              <a:solidFill>
                <a:schemeClr val="tx1">
                  <a:lumMod val="85000"/>
                  <a:lumOff val="15000"/>
                </a:schemeClr>
              </a:solidFill>
              <a:latin typeface="+mj-lt"/>
            </a:endParaRPr>
          </a:p>
        </p:txBody>
      </p:sp>
      <p:sp>
        <p:nvSpPr>
          <p:cNvPr id="26" name="Rectangle 25">
            <a:extLst>
              <a:ext uri="{FF2B5EF4-FFF2-40B4-BE49-F238E27FC236}">
                <a16:creationId xmlns:a16="http://schemas.microsoft.com/office/drawing/2014/main" id="{5DBA48C8-5E96-4A2D-A7FE-A8EC3A0889A6}"/>
              </a:ext>
            </a:extLst>
          </p:cNvPr>
          <p:cNvSpPr/>
          <p:nvPr/>
        </p:nvSpPr>
        <p:spPr>
          <a:xfrm>
            <a:off x="4781628" y="3581655"/>
            <a:ext cx="1388181" cy="645690"/>
          </a:xfrm>
          <a:prstGeom prst="rect">
            <a:avLst/>
          </a:prstGeom>
          <a:noFill/>
        </p:spPr>
        <p:txBody>
          <a:bodyPr wrap="square">
            <a:spAutoFit/>
          </a:bodyPr>
          <a:lstStyle/>
          <a:p>
            <a:pPr algn="ctr">
              <a:lnSpc>
                <a:spcPct val="150000"/>
              </a:lnSpc>
            </a:pPr>
            <a:r>
              <a:rPr lang="en-US" sz="825" dirty="0">
                <a:solidFill>
                  <a:schemeClr val="tx1">
                    <a:lumMod val="50000"/>
                    <a:lumOff val="50000"/>
                  </a:schemeClr>
                </a:solidFill>
              </a:rPr>
              <a:t>Lorem Ipsum is simply dummy example lorem ipsum dolor sit</a:t>
            </a:r>
          </a:p>
        </p:txBody>
      </p:sp>
      <p:sp>
        <p:nvSpPr>
          <p:cNvPr id="27" name="Rectangle 26">
            <a:extLst>
              <a:ext uri="{FF2B5EF4-FFF2-40B4-BE49-F238E27FC236}">
                <a16:creationId xmlns:a16="http://schemas.microsoft.com/office/drawing/2014/main" id="{C6B059EE-3B8A-4D1E-9814-DCC8023466A7}"/>
              </a:ext>
            </a:extLst>
          </p:cNvPr>
          <p:cNvSpPr/>
          <p:nvPr/>
        </p:nvSpPr>
        <p:spPr>
          <a:xfrm>
            <a:off x="7014376" y="3350822"/>
            <a:ext cx="718466" cy="253916"/>
          </a:xfrm>
          <a:prstGeom prst="rect">
            <a:avLst/>
          </a:prstGeom>
        </p:spPr>
        <p:txBody>
          <a:bodyPr wrap="none">
            <a:spAutoFit/>
          </a:bodyPr>
          <a:lstStyle/>
          <a:p>
            <a:pPr algn="ctr"/>
            <a:r>
              <a:rPr lang="id-ID" sz="1050" dirty="0">
                <a:solidFill>
                  <a:schemeClr val="tx1">
                    <a:lumMod val="85000"/>
                    <a:lumOff val="15000"/>
                  </a:schemeClr>
                </a:solidFill>
                <a:latin typeface="+mj-lt"/>
              </a:rPr>
              <a:t>Threa</a:t>
            </a:r>
            <a:r>
              <a:rPr lang="en-AU" sz="1050" dirty="0" err="1">
                <a:solidFill>
                  <a:schemeClr val="tx1">
                    <a:lumMod val="85000"/>
                    <a:lumOff val="15000"/>
                  </a:schemeClr>
                </a:solidFill>
                <a:latin typeface="+mj-lt"/>
              </a:rPr>
              <a:t>ts</a:t>
            </a:r>
            <a:endParaRPr lang="en-US" sz="1050" dirty="0">
              <a:solidFill>
                <a:schemeClr val="tx1">
                  <a:lumMod val="85000"/>
                  <a:lumOff val="15000"/>
                </a:schemeClr>
              </a:solidFill>
              <a:latin typeface="+mj-lt"/>
            </a:endParaRPr>
          </a:p>
        </p:txBody>
      </p:sp>
      <p:sp>
        <p:nvSpPr>
          <p:cNvPr id="28" name="Rectangle 27">
            <a:extLst>
              <a:ext uri="{FF2B5EF4-FFF2-40B4-BE49-F238E27FC236}">
                <a16:creationId xmlns:a16="http://schemas.microsoft.com/office/drawing/2014/main" id="{46640F7B-8D21-475F-BA57-DA0FDBACC855}"/>
              </a:ext>
            </a:extLst>
          </p:cNvPr>
          <p:cNvSpPr/>
          <p:nvPr/>
        </p:nvSpPr>
        <p:spPr>
          <a:xfrm>
            <a:off x="6656617" y="3581655"/>
            <a:ext cx="1433984" cy="645690"/>
          </a:xfrm>
          <a:prstGeom prst="rect">
            <a:avLst/>
          </a:prstGeom>
          <a:noFill/>
        </p:spPr>
        <p:txBody>
          <a:bodyPr wrap="square">
            <a:spAutoFit/>
          </a:bodyPr>
          <a:lstStyle/>
          <a:p>
            <a:pPr algn="ctr">
              <a:lnSpc>
                <a:spcPct val="150000"/>
              </a:lnSpc>
            </a:pPr>
            <a:r>
              <a:rPr lang="en-US" sz="825" dirty="0">
                <a:solidFill>
                  <a:schemeClr val="tx1">
                    <a:lumMod val="50000"/>
                    <a:lumOff val="50000"/>
                  </a:schemeClr>
                </a:solidFill>
              </a:rPr>
              <a:t>Lorem Ipsum is simply dummy example lorem ipsum dolor sit</a:t>
            </a:r>
          </a:p>
        </p:txBody>
      </p:sp>
      <p:sp>
        <p:nvSpPr>
          <p:cNvPr id="29" name="Rectangle 28">
            <a:extLst>
              <a:ext uri="{FF2B5EF4-FFF2-40B4-BE49-F238E27FC236}">
                <a16:creationId xmlns:a16="http://schemas.microsoft.com/office/drawing/2014/main" id="{7DAFCE5D-480F-401E-91A2-A7B515771447}"/>
              </a:ext>
            </a:extLst>
          </p:cNvPr>
          <p:cNvSpPr/>
          <p:nvPr/>
        </p:nvSpPr>
        <p:spPr>
          <a:xfrm>
            <a:off x="1160995" y="3350822"/>
            <a:ext cx="1071128" cy="253916"/>
          </a:xfrm>
          <a:prstGeom prst="rect">
            <a:avLst/>
          </a:prstGeom>
        </p:spPr>
        <p:txBody>
          <a:bodyPr wrap="square">
            <a:spAutoFit/>
          </a:bodyPr>
          <a:lstStyle/>
          <a:p>
            <a:pPr algn="ctr"/>
            <a:r>
              <a:rPr lang="en-US" sz="1050" dirty="0">
                <a:solidFill>
                  <a:schemeClr val="tx1">
                    <a:lumMod val="85000"/>
                    <a:lumOff val="15000"/>
                  </a:schemeClr>
                </a:solidFill>
                <a:latin typeface="+mj-lt"/>
              </a:rPr>
              <a:t>Strengths</a:t>
            </a:r>
          </a:p>
        </p:txBody>
      </p:sp>
      <p:sp>
        <p:nvSpPr>
          <p:cNvPr id="30" name="Rectangle 29">
            <a:extLst>
              <a:ext uri="{FF2B5EF4-FFF2-40B4-BE49-F238E27FC236}">
                <a16:creationId xmlns:a16="http://schemas.microsoft.com/office/drawing/2014/main" id="{46AE26D8-67D2-409F-B11C-98484206B626}"/>
              </a:ext>
            </a:extLst>
          </p:cNvPr>
          <p:cNvSpPr/>
          <p:nvPr/>
        </p:nvSpPr>
        <p:spPr>
          <a:xfrm>
            <a:off x="979928" y="3581655"/>
            <a:ext cx="1433261" cy="645690"/>
          </a:xfrm>
          <a:prstGeom prst="rect">
            <a:avLst/>
          </a:prstGeom>
          <a:noFill/>
        </p:spPr>
        <p:txBody>
          <a:bodyPr wrap="square">
            <a:spAutoFit/>
          </a:bodyPr>
          <a:lstStyle/>
          <a:p>
            <a:pPr algn="ctr">
              <a:lnSpc>
                <a:spcPct val="150000"/>
              </a:lnSpc>
            </a:pPr>
            <a:r>
              <a:rPr lang="en-US" sz="825" dirty="0">
                <a:solidFill>
                  <a:schemeClr val="tx1">
                    <a:lumMod val="50000"/>
                    <a:lumOff val="50000"/>
                  </a:schemeClr>
                </a:solidFill>
              </a:rPr>
              <a:t>Lorem Ipsum is simply dummy example lorem ipsum dolor sit</a:t>
            </a:r>
          </a:p>
        </p:txBody>
      </p:sp>
      <p:sp>
        <p:nvSpPr>
          <p:cNvPr id="31" name="TextBox 30">
            <a:extLst>
              <a:ext uri="{FF2B5EF4-FFF2-40B4-BE49-F238E27FC236}">
                <a16:creationId xmlns:a16="http://schemas.microsoft.com/office/drawing/2014/main" id="{E9E8BC7A-B173-4F76-81C1-66A50602ED9F}"/>
              </a:ext>
            </a:extLst>
          </p:cNvPr>
          <p:cNvSpPr txBox="1"/>
          <p:nvPr/>
        </p:nvSpPr>
        <p:spPr>
          <a:xfrm>
            <a:off x="2566555" y="890352"/>
            <a:ext cx="4010891" cy="461665"/>
          </a:xfrm>
          <a:prstGeom prst="rect">
            <a:avLst/>
          </a:prstGeom>
          <a:noFill/>
        </p:spPr>
        <p:txBody>
          <a:bodyPr wrap="square" rtlCol="0">
            <a:spAutoFit/>
          </a:bodyPr>
          <a:lstStyle/>
          <a:p>
            <a:pPr algn="ctr"/>
            <a:r>
              <a:rPr lang="en-US" sz="2400" dirty="0">
                <a:solidFill>
                  <a:schemeClr val="accent3"/>
                </a:solidFill>
                <a:latin typeface="+mj-lt"/>
              </a:rPr>
              <a:t>INFOGRAPHIC</a:t>
            </a:r>
            <a:r>
              <a:rPr lang="en-US" sz="2400" dirty="0">
                <a:solidFill>
                  <a:schemeClr val="tx1">
                    <a:lumMod val="85000"/>
                    <a:lumOff val="15000"/>
                  </a:schemeClr>
                </a:solidFill>
                <a:latin typeface="+mj-lt"/>
              </a:rPr>
              <a:t> SWOT</a:t>
            </a:r>
          </a:p>
        </p:txBody>
      </p:sp>
    </p:spTree>
    <p:extLst>
      <p:ext uri="{BB962C8B-B14F-4D97-AF65-F5344CB8AC3E}">
        <p14:creationId xmlns:p14="http://schemas.microsoft.com/office/powerpoint/2010/main" val="323094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outVertical)">
                                      <p:cBhvr>
                                        <p:cTn id="7" dur="500"/>
                                        <p:tgtEl>
                                          <p:spTgt spid="31"/>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animEffect transition="in" filter="fade">
                                      <p:cBhvr>
                                        <p:cTn id="13" dur="500"/>
                                        <p:tgtEl>
                                          <p:spTgt spid="14"/>
                                        </p:tgtEl>
                                      </p:cBhvr>
                                    </p:animEffect>
                                  </p:childTnLst>
                                </p:cTn>
                              </p:par>
                            </p:childTnLst>
                          </p:cTn>
                        </p:par>
                        <p:par>
                          <p:cTn id="14" fill="hold">
                            <p:stCondLst>
                              <p:cond delay="1000"/>
                            </p:stCondLst>
                            <p:childTnLst>
                              <p:par>
                                <p:cTn id="15" presetID="16" presetClass="entr" presetSubtype="37"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arn(outVertical)">
                                      <p:cBhvr>
                                        <p:cTn id="17" dur="500"/>
                                        <p:tgtEl>
                                          <p:spTgt spid="29"/>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anim calcmode="lin" valueType="num">
                                      <p:cBhvr>
                                        <p:cTn id="22" dur="500" fill="hold"/>
                                        <p:tgtEl>
                                          <p:spTgt spid="30"/>
                                        </p:tgtEl>
                                        <p:attrNameLst>
                                          <p:attrName>ppt_x</p:attrName>
                                        </p:attrNameLst>
                                      </p:cBhvr>
                                      <p:tavLst>
                                        <p:tav tm="0">
                                          <p:val>
                                            <p:strVal val="#ppt_x"/>
                                          </p:val>
                                        </p:tav>
                                        <p:tav tm="100000">
                                          <p:val>
                                            <p:strVal val="#ppt_x"/>
                                          </p:val>
                                        </p:tav>
                                      </p:tavLst>
                                    </p:anim>
                                    <p:anim calcmode="lin" valueType="num">
                                      <p:cBhvr>
                                        <p:cTn id="23" dur="500" fill="hold"/>
                                        <p:tgtEl>
                                          <p:spTgt spid="30"/>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transition="in" filter="fade">
                                      <p:cBhvr>
                                        <p:cTn id="29" dur="500"/>
                                        <p:tgtEl>
                                          <p:spTgt spid="15"/>
                                        </p:tgtEl>
                                      </p:cBhvr>
                                    </p:animEffect>
                                  </p:childTnLst>
                                </p:cTn>
                              </p:par>
                            </p:childTnLst>
                          </p:cTn>
                        </p:par>
                        <p:par>
                          <p:cTn id="30" fill="hold">
                            <p:stCondLst>
                              <p:cond delay="2500"/>
                            </p:stCondLst>
                            <p:childTnLst>
                              <p:par>
                                <p:cTn id="31" presetID="16" presetClass="entr" presetSubtype="37"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barn(outVertical)">
                                      <p:cBhvr>
                                        <p:cTn id="33" dur="500"/>
                                        <p:tgtEl>
                                          <p:spTgt spid="23"/>
                                        </p:tgtEl>
                                      </p:cBhvr>
                                    </p:animEffect>
                                  </p:childTnLst>
                                </p:cTn>
                              </p:par>
                            </p:childTnLst>
                          </p:cTn>
                        </p:par>
                        <p:par>
                          <p:cTn id="34" fill="hold">
                            <p:stCondLst>
                              <p:cond delay="3000"/>
                            </p:stCondLst>
                            <p:childTnLst>
                              <p:par>
                                <p:cTn id="35" presetID="42"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anim calcmode="lin" valueType="num">
                                      <p:cBhvr>
                                        <p:cTn id="38" dur="500" fill="hold"/>
                                        <p:tgtEl>
                                          <p:spTgt spid="24"/>
                                        </p:tgtEl>
                                        <p:attrNameLst>
                                          <p:attrName>ppt_x</p:attrName>
                                        </p:attrNameLst>
                                      </p:cBhvr>
                                      <p:tavLst>
                                        <p:tav tm="0">
                                          <p:val>
                                            <p:strVal val="#ppt_x"/>
                                          </p:val>
                                        </p:tav>
                                        <p:tav tm="100000">
                                          <p:val>
                                            <p:strVal val="#ppt_x"/>
                                          </p:val>
                                        </p:tav>
                                      </p:tavLst>
                                    </p:anim>
                                    <p:anim calcmode="lin" valueType="num">
                                      <p:cBhvr>
                                        <p:cTn id="39" dur="500" fill="hold"/>
                                        <p:tgtEl>
                                          <p:spTgt spid="24"/>
                                        </p:tgtEl>
                                        <p:attrNameLst>
                                          <p:attrName>ppt_y</p:attrName>
                                        </p:attrNameLst>
                                      </p:cBhvr>
                                      <p:tavLst>
                                        <p:tav tm="0">
                                          <p:val>
                                            <p:strVal val="#ppt_y+.1"/>
                                          </p:val>
                                        </p:tav>
                                        <p:tav tm="100000">
                                          <p:val>
                                            <p:strVal val="#ppt_y"/>
                                          </p:val>
                                        </p:tav>
                                      </p:tavLst>
                                    </p:anim>
                                  </p:childTnLst>
                                </p:cTn>
                              </p:par>
                            </p:childTnLst>
                          </p:cTn>
                        </p:par>
                        <p:par>
                          <p:cTn id="40" fill="hold">
                            <p:stCondLst>
                              <p:cond delay="3500"/>
                            </p:stCondLst>
                            <p:childTnLst>
                              <p:par>
                                <p:cTn id="41" presetID="53" presetClass="entr" presetSubtype="16"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Effect transition="in" filter="fade">
                                      <p:cBhvr>
                                        <p:cTn id="45" dur="500"/>
                                        <p:tgtEl>
                                          <p:spTgt spid="17"/>
                                        </p:tgtEl>
                                      </p:cBhvr>
                                    </p:animEffect>
                                  </p:childTnLst>
                                </p:cTn>
                              </p:par>
                            </p:childTnLst>
                          </p:cTn>
                        </p:par>
                        <p:par>
                          <p:cTn id="46" fill="hold">
                            <p:stCondLst>
                              <p:cond delay="4000"/>
                            </p:stCondLst>
                            <p:childTnLst>
                              <p:par>
                                <p:cTn id="47" presetID="16" presetClass="entr" presetSubtype="37"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barn(outVertical)">
                                      <p:cBhvr>
                                        <p:cTn id="49" dur="500"/>
                                        <p:tgtEl>
                                          <p:spTgt spid="25"/>
                                        </p:tgtEl>
                                      </p:cBhvr>
                                    </p:animEffect>
                                  </p:childTnLst>
                                </p:cTn>
                              </p:par>
                            </p:childTnLst>
                          </p:cTn>
                        </p:par>
                        <p:par>
                          <p:cTn id="50" fill="hold">
                            <p:stCondLst>
                              <p:cond delay="4500"/>
                            </p:stCondLst>
                            <p:childTnLst>
                              <p:par>
                                <p:cTn id="51" presetID="42" presetClass="entr" presetSubtype="0" fill="hold" grpId="0" nodeType="after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anim calcmode="lin" valueType="num">
                                      <p:cBhvr>
                                        <p:cTn id="54" dur="500" fill="hold"/>
                                        <p:tgtEl>
                                          <p:spTgt spid="26"/>
                                        </p:tgtEl>
                                        <p:attrNameLst>
                                          <p:attrName>ppt_x</p:attrName>
                                        </p:attrNameLst>
                                      </p:cBhvr>
                                      <p:tavLst>
                                        <p:tav tm="0">
                                          <p:val>
                                            <p:strVal val="#ppt_x"/>
                                          </p:val>
                                        </p:tav>
                                        <p:tav tm="100000">
                                          <p:val>
                                            <p:strVal val="#ppt_x"/>
                                          </p:val>
                                        </p:tav>
                                      </p:tavLst>
                                    </p:anim>
                                    <p:anim calcmode="lin" valueType="num">
                                      <p:cBhvr>
                                        <p:cTn id="55" dur="500" fill="hold"/>
                                        <p:tgtEl>
                                          <p:spTgt spid="26"/>
                                        </p:tgtEl>
                                        <p:attrNameLst>
                                          <p:attrName>ppt_y</p:attrName>
                                        </p:attrNameLst>
                                      </p:cBhvr>
                                      <p:tavLst>
                                        <p:tav tm="0">
                                          <p:val>
                                            <p:strVal val="#ppt_y+.1"/>
                                          </p:val>
                                        </p:tav>
                                        <p:tav tm="100000">
                                          <p:val>
                                            <p:strVal val="#ppt_y"/>
                                          </p:val>
                                        </p:tav>
                                      </p:tavLst>
                                    </p:anim>
                                  </p:childTnLst>
                                </p:cTn>
                              </p:par>
                            </p:childTnLst>
                          </p:cTn>
                        </p:par>
                        <p:par>
                          <p:cTn id="56" fill="hold">
                            <p:stCondLst>
                              <p:cond delay="5000"/>
                            </p:stCondLst>
                            <p:childTnLst>
                              <p:par>
                                <p:cTn id="57" presetID="53" presetClass="entr" presetSubtype="16" fill="hold" nodeType="after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p:cTn id="59" dur="500" fill="hold"/>
                                        <p:tgtEl>
                                          <p:spTgt spid="16"/>
                                        </p:tgtEl>
                                        <p:attrNameLst>
                                          <p:attrName>ppt_w</p:attrName>
                                        </p:attrNameLst>
                                      </p:cBhvr>
                                      <p:tavLst>
                                        <p:tav tm="0">
                                          <p:val>
                                            <p:fltVal val="0"/>
                                          </p:val>
                                        </p:tav>
                                        <p:tav tm="100000">
                                          <p:val>
                                            <p:strVal val="#ppt_w"/>
                                          </p:val>
                                        </p:tav>
                                      </p:tavLst>
                                    </p:anim>
                                    <p:anim calcmode="lin" valueType="num">
                                      <p:cBhvr>
                                        <p:cTn id="60" dur="500" fill="hold"/>
                                        <p:tgtEl>
                                          <p:spTgt spid="16"/>
                                        </p:tgtEl>
                                        <p:attrNameLst>
                                          <p:attrName>ppt_h</p:attrName>
                                        </p:attrNameLst>
                                      </p:cBhvr>
                                      <p:tavLst>
                                        <p:tav tm="0">
                                          <p:val>
                                            <p:fltVal val="0"/>
                                          </p:val>
                                        </p:tav>
                                        <p:tav tm="100000">
                                          <p:val>
                                            <p:strVal val="#ppt_h"/>
                                          </p:val>
                                        </p:tav>
                                      </p:tavLst>
                                    </p:anim>
                                    <p:animEffect transition="in" filter="fade">
                                      <p:cBhvr>
                                        <p:cTn id="61" dur="500"/>
                                        <p:tgtEl>
                                          <p:spTgt spid="16"/>
                                        </p:tgtEl>
                                      </p:cBhvr>
                                    </p:animEffect>
                                  </p:childTnLst>
                                </p:cTn>
                              </p:par>
                            </p:childTnLst>
                          </p:cTn>
                        </p:par>
                        <p:par>
                          <p:cTn id="62" fill="hold">
                            <p:stCondLst>
                              <p:cond delay="5500"/>
                            </p:stCondLst>
                            <p:childTnLst>
                              <p:par>
                                <p:cTn id="63" presetID="16" presetClass="entr" presetSubtype="37" fill="hold" grpId="0" nodeType="after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barn(outVertical)">
                                      <p:cBhvr>
                                        <p:cTn id="65" dur="500"/>
                                        <p:tgtEl>
                                          <p:spTgt spid="27"/>
                                        </p:tgtEl>
                                      </p:cBhvr>
                                    </p:animEffect>
                                  </p:childTnLst>
                                </p:cTn>
                              </p:par>
                            </p:childTnLst>
                          </p:cTn>
                        </p:par>
                        <p:par>
                          <p:cTn id="66" fill="hold">
                            <p:stCondLst>
                              <p:cond delay="6000"/>
                            </p:stCondLst>
                            <p:childTnLst>
                              <p:par>
                                <p:cTn id="67" presetID="42" presetClass="entr" presetSubtype="0" fill="hold" grpId="0" nodeType="after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fade">
                                      <p:cBhvr>
                                        <p:cTn id="69" dur="500"/>
                                        <p:tgtEl>
                                          <p:spTgt spid="28"/>
                                        </p:tgtEl>
                                      </p:cBhvr>
                                    </p:animEffect>
                                    <p:anim calcmode="lin" valueType="num">
                                      <p:cBhvr>
                                        <p:cTn id="70" dur="500" fill="hold"/>
                                        <p:tgtEl>
                                          <p:spTgt spid="28"/>
                                        </p:tgtEl>
                                        <p:attrNameLst>
                                          <p:attrName>ppt_x</p:attrName>
                                        </p:attrNameLst>
                                      </p:cBhvr>
                                      <p:tavLst>
                                        <p:tav tm="0">
                                          <p:val>
                                            <p:strVal val="#ppt_x"/>
                                          </p:val>
                                        </p:tav>
                                        <p:tav tm="100000">
                                          <p:val>
                                            <p:strVal val="#ppt_x"/>
                                          </p:val>
                                        </p:tav>
                                      </p:tavLst>
                                    </p:anim>
                                    <p:anim calcmode="lin" valueType="num">
                                      <p:cBhvr>
                                        <p:cTn id="71" dur="500" fill="hold"/>
                                        <p:tgtEl>
                                          <p:spTgt spid="28"/>
                                        </p:tgtEl>
                                        <p:attrNameLst>
                                          <p:attrName>ppt_y</p:attrName>
                                        </p:attrNameLst>
                                      </p:cBhvr>
                                      <p:tavLst>
                                        <p:tav tm="0">
                                          <p:val>
                                            <p:strVal val="#ppt_y+.1"/>
                                          </p:val>
                                        </p:tav>
                                        <p:tav tm="100000">
                                          <p:val>
                                            <p:strVal val="#ppt_y"/>
                                          </p:val>
                                        </p:tav>
                                      </p:tavLst>
                                    </p:anim>
                                  </p:childTnLst>
                                </p:cTn>
                              </p:par>
                            </p:childTnLst>
                          </p:cTn>
                        </p:par>
                        <p:par>
                          <p:cTn id="72" fill="hold">
                            <p:stCondLst>
                              <p:cond delay="6500"/>
                            </p:stCondLst>
                            <p:childTnLst>
                              <p:par>
                                <p:cTn id="73" presetID="53" presetClass="entr" presetSubtype="16" fill="hold" grpId="0" nodeType="after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p:cTn id="75" dur="500" fill="hold"/>
                                        <p:tgtEl>
                                          <p:spTgt spid="19"/>
                                        </p:tgtEl>
                                        <p:attrNameLst>
                                          <p:attrName>ppt_w</p:attrName>
                                        </p:attrNameLst>
                                      </p:cBhvr>
                                      <p:tavLst>
                                        <p:tav tm="0">
                                          <p:val>
                                            <p:fltVal val="0"/>
                                          </p:val>
                                        </p:tav>
                                        <p:tav tm="100000">
                                          <p:val>
                                            <p:strVal val="#ppt_w"/>
                                          </p:val>
                                        </p:tav>
                                      </p:tavLst>
                                    </p:anim>
                                    <p:anim calcmode="lin" valueType="num">
                                      <p:cBhvr>
                                        <p:cTn id="76" dur="500" fill="hold"/>
                                        <p:tgtEl>
                                          <p:spTgt spid="19"/>
                                        </p:tgtEl>
                                        <p:attrNameLst>
                                          <p:attrName>ppt_h</p:attrName>
                                        </p:attrNameLst>
                                      </p:cBhvr>
                                      <p:tavLst>
                                        <p:tav tm="0">
                                          <p:val>
                                            <p:fltVal val="0"/>
                                          </p:val>
                                        </p:tav>
                                        <p:tav tm="100000">
                                          <p:val>
                                            <p:strVal val="#ppt_h"/>
                                          </p:val>
                                        </p:tav>
                                      </p:tavLst>
                                    </p:anim>
                                    <p:animEffect transition="in" filter="fade">
                                      <p:cBhvr>
                                        <p:cTn id="77" dur="500"/>
                                        <p:tgtEl>
                                          <p:spTgt spid="19"/>
                                        </p:tgtEl>
                                      </p:cBhvr>
                                    </p:animEffect>
                                  </p:childTnLst>
                                </p:cTn>
                              </p:par>
                            </p:childTnLst>
                          </p:cTn>
                        </p:par>
                        <p:par>
                          <p:cTn id="78" fill="hold">
                            <p:stCondLst>
                              <p:cond delay="7000"/>
                            </p:stCondLst>
                            <p:childTnLst>
                              <p:par>
                                <p:cTn id="79" presetID="53" presetClass="entr" presetSubtype="16" fill="hold" grpId="0" nodeType="after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500" fill="hold"/>
                                        <p:tgtEl>
                                          <p:spTgt spid="22"/>
                                        </p:tgtEl>
                                        <p:attrNameLst>
                                          <p:attrName>ppt_w</p:attrName>
                                        </p:attrNameLst>
                                      </p:cBhvr>
                                      <p:tavLst>
                                        <p:tav tm="0">
                                          <p:val>
                                            <p:fltVal val="0"/>
                                          </p:val>
                                        </p:tav>
                                        <p:tav tm="100000">
                                          <p:val>
                                            <p:strVal val="#ppt_w"/>
                                          </p:val>
                                        </p:tav>
                                      </p:tavLst>
                                    </p:anim>
                                    <p:anim calcmode="lin" valueType="num">
                                      <p:cBhvr>
                                        <p:cTn id="82" dur="500" fill="hold"/>
                                        <p:tgtEl>
                                          <p:spTgt spid="22"/>
                                        </p:tgtEl>
                                        <p:attrNameLst>
                                          <p:attrName>ppt_h</p:attrName>
                                        </p:attrNameLst>
                                      </p:cBhvr>
                                      <p:tavLst>
                                        <p:tav tm="0">
                                          <p:val>
                                            <p:fltVal val="0"/>
                                          </p:val>
                                        </p:tav>
                                        <p:tav tm="100000">
                                          <p:val>
                                            <p:strVal val="#ppt_h"/>
                                          </p:val>
                                        </p:tav>
                                      </p:tavLst>
                                    </p:anim>
                                    <p:animEffect transition="in" filter="fade">
                                      <p:cBhvr>
                                        <p:cTn id="83" dur="500"/>
                                        <p:tgtEl>
                                          <p:spTgt spid="22"/>
                                        </p:tgtEl>
                                      </p:cBhvr>
                                    </p:animEffect>
                                  </p:childTnLst>
                                </p:cTn>
                              </p:par>
                            </p:childTnLst>
                          </p:cTn>
                        </p:par>
                        <p:par>
                          <p:cTn id="84" fill="hold">
                            <p:stCondLst>
                              <p:cond delay="7500"/>
                            </p:stCondLst>
                            <p:childTnLst>
                              <p:par>
                                <p:cTn id="85" presetID="53" presetClass="entr" presetSubtype="16" fill="hold" grpId="0" nodeType="after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Effect transition="in" filter="fade">
                                      <p:cBhvr>
                                        <p:cTn id="89" dur="500"/>
                                        <p:tgtEl>
                                          <p:spTgt spid="20"/>
                                        </p:tgtEl>
                                      </p:cBhvr>
                                    </p:animEffect>
                                  </p:childTnLst>
                                </p:cTn>
                              </p:par>
                            </p:childTnLst>
                          </p:cTn>
                        </p:par>
                        <p:par>
                          <p:cTn id="90" fill="hold">
                            <p:stCondLst>
                              <p:cond delay="8000"/>
                            </p:stCondLst>
                            <p:childTnLst>
                              <p:par>
                                <p:cTn id="91" presetID="53" presetClass="entr" presetSubtype="16" fill="hold" grpId="0" nodeType="afterEffect">
                                  <p:stCondLst>
                                    <p:cond delay="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ppt_w</p:attrName>
                                        </p:attrNameLst>
                                      </p:cBhvr>
                                      <p:tavLst>
                                        <p:tav tm="0">
                                          <p:val>
                                            <p:fltVal val="0"/>
                                          </p:val>
                                        </p:tav>
                                        <p:tav tm="100000">
                                          <p:val>
                                            <p:strVal val="#ppt_w"/>
                                          </p:val>
                                        </p:tav>
                                      </p:tavLst>
                                    </p:anim>
                                    <p:anim calcmode="lin" valueType="num">
                                      <p:cBhvr>
                                        <p:cTn id="94" dur="500" fill="hold"/>
                                        <p:tgtEl>
                                          <p:spTgt spid="21"/>
                                        </p:tgtEl>
                                        <p:attrNameLst>
                                          <p:attrName>ppt_h</p:attrName>
                                        </p:attrNameLst>
                                      </p:cBhvr>
                                      <p:tavLst>
                                        <p:tav tm="0">
                                          <p:val>
                                            <p:fltVal val="0"/>
                                          </p:val>
                                        </p:tav>
                                        <p:tav tm="100000">
                                          <p:val>
                                            <p:strVal val="#ppt_h"/>
                                          </p:val>
                                        </p:tav>
                                      </p:tavLst>
                                    </p:anim>
                                    <p:animEffect transition="in" filter="fade">
                                      <p:cBhvr>
                                        <p:cTn id="9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p:bldP spid="24" grpId="0"/>
      <p:bldP spid="25" grpId="0"/>
      <p:bldP spid="26" grpId="0"/>
      <p:bldP spid="27" grpId="0"/>
      <p:bldP spid="28" grpId="0"/>
      <p:bldP spid="29" grpId="0"/>
      <p:bldP spid="30"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7B5ECA79-23EC-4A02-B528-1816A7EBFC2B}"/>
              </a:ext>
            </a:extLst>
          </p:cNvPr>
          <p:cNvSpPr txBox="1"/>
          <p:nvPr/>
        </p:nvSpPr>
        <p:spPr>
          <a:xfrm>
            <a:off x="1049792" y="890352"/>
            <a:ext cx="3413351" cy="830997"/>
          </a:xfrm>
          <a:prstGeom prst="rect">
            <a:avLst/>
          </a:prstGeom>
          <a:noFill/>
        </p:spPr>
        <p:txBody>
          <a:bodyPr wrap="square" rtlCol="0">
            <a:spAutoFit/>
          </a:bodyPr>
          <a:lstStyle/>
          <a:p>
            <a:r>
              <a:rPr lang="en-US" sz="2400" dirty="0">
                <a:solidFill>
                  <a:schemeClr val="accent3"/>
                </a:solidFill>
                <a:latin typeface="+mj-lt"/>
              </a:rPr>
              <a:t>INFOGRAPHIC</a:t>
            </a:r>
            <a:endParaRPr lang="en-US" sz="2400" dirty="0">
              <a:solidFill>
                <a:schemeClr val="tx1">
                  <a:lumMod val="85000"/>
                  <a:lumOff val="15000"/>
                </a:schemeClr>
              </a:solidFill>
              <a:latin typeface="+mj-lt"/>
            </a:endParaRPr>
          </a:p>
          <a:p>
            <a:r>
              <a:rPr lang="en-US" sz="2400" dirty="0">
                <a:solidFill>
                  <a:schemeClr val="tx1">
                    <a:lumMod val="85000"/>
                    <a:lumOff val="15000"/>
                  </a:schemeClr>
                </a:solidFill>
                <a:latin typeface="+mj-lt"/>
              </a:rPr>
              <a:t>SWOT</a:t>
            </a:r>
          </a:p>
        </p:txBody>
      </p:sp>
      <p:sp>
        <p:nvSpPr>
          <p:cNvPr id="34" name="TextBox 33">
            <a:extLst>
              <a:ext uri="{FF2B5EF4-FFF2-40B4-BE49-F238E27FC236}">
                <a16:creationId xmlns:a16="http://schemas.microsoft.com/office/drawing/2014/main" id="{D8D32A54-5554-40B4-8A2B-705D257589D9}"/>
              </a:ext>
            </a:extLst>
          </p:cNvPr>
          <p:cNvSpPr txBox="1"/>
          <p:nvPr/>
        </p:nvSpPr>
        <p:spPr>
          <a:xfrm>
            <a:off x="1069482" y="3445783"/>
            <a:ext cx="2524943" cy="253916"/>
          </a:xfrm>
          <a:prstGeom prst="rect">
            <a:avLst/>
          </a:prstGeom>
          <a:noFill/>
        </p:spPr>
        <p:txBody>
          <a:bodyPr wrap="square" rtlCol="0">
            <a:spAutoFit/>
          </a:bodyPr>
          <a:lstStyle/>
          <a:p>
            <a:r>
              <a:rPr lang="en-US" sz="1050" b="1" dirty="0">
                <a:solidFill>
                  <a:schemeClr val="tx1">
                    <a:lumMod val="85000"/>
                    <a:lumOff val="15000"/>
                  </a:schemeClr>
                </a:solidFill>
                <a:latin typeface="+mj-lt"/>
                <a:ea typeface="Lato Black" panose="020F0502020204030203" pitchFamily="34" charset="0"/>
                <a:cs typeface="Lato Black" panose="020F0502020204030203" pitchFamily="34" charset="0"/>
              </a:rPr>
              <a:t>Insert Your Subtitle Here</a:t>
            </a:r>
          </a:p>
        </p:txBody>
      </p:sp>
      <p:sp>
        <p:nvSpPr>
          <p:cNvPr id="35" name="Rectangle 34">
            <a:extLst>
              <a:ext uri="{FF2B5EF4-FFF2-40B4-BE49-F238E27FC236}">
                <a16:creationId xmlns:a16="http://schemas.microsoft.com/office/drawing/2014/main" id="{8131DC22-93FD-430B-9763-20C3C83E045F}"/>
              </a:ext>
            </a:extLst>
          </p:cNvPr>
          <p:cNvSpPr/>
          <p:nvPr/>
        </p:nvSpPr>
        <p:spPr>
          <a:xfrm>
            <a:off x="1069482" y="3680173"/>
            <a:ext cx="3287444" cy="836126"/>
          </a:xfrm>
          <a:prstGeom prst="rect">
            <a:avLst/>
          </a:prstGeom>
        </p:spPr>
        <p:txBody>
          <a:bodyPr wrap="square">
            <a:spAutoFit/>
          </a:bodyPr>
          <a:lstStyle/>
          <a:p>
            <a:pPr>
              <a:lnSpc>
                <a:spcPct val="150000"/>
              </a:lnSpc>
            </a:pPr>
            <a:r>
              <a:rPr lang="id-ID" sz="825" dirty="0">
                <a:solidFill>
                  <a:schemeClr val="bg1">
                    <a:lumMod val="50000"/>
                  </a:schemeClr>
                </a:solidFill>
              </a:rPr>
              <a:t>On november 13, felix unger was asked to remove himself from his place of residence. That request came from his wife. Deep down, he knew she was right, but he also knew that someday, he would return to her. </a:t>
            </a:r>
          </a:p>
        </p:txBody>
      </p:sp>
      <p:sp>
        <p:nvSpPr>
          <p:cNvPr id="38" name="Rectangle 37">
            <a:extLst>
              <a:ext uri="{FF2B5EF4-FFF2-40B4-BE49-F238E27FC236}">
                <a16:creationId xmlns:a16="http://schemas.microsoft.com/office/drawing/2014/main" id="{CBD2049F-BC73-48EC-99D8-8536620151A3}"/>
              </a:ext>
            </a:extLst>
          </p:cNvPr>
          <p:cNvSpPr/>
          <p:nvPr/>
        </p:nvSpPr>
        <p:spPr>
          <a:xfrm>
            <a:off x="1409020" y="2280813"/>
            <a:ext cx="1286385" cy="248209"/>
          </a:xfrm>
          <a:prstGeom prst="rect">
            <a:avLst/>
          </a:prstGeom>
        </p:spPr>
        <p:txBody>
          <a:bodyPr wrap="square">
            <a:spAutoFit/>
          </a:bodyPr>
          <a:lstStyle/>
          <a:p>
            <a:r>
              <a:rPr lang="en-US" sz="1013" b="1" i="1" dirty="0">
                <a:solidFill>
                  <a:schemeClr val="tx1">
                    <a:lumMod val="85000"/>
                    <a:lumOff val="15000"/>
                  </a:schemeClr>
                </a:solidFill>
                <a:latin typeface="+mj-lt"/>
              </a:rPr>
              <a:t>STRENGHT</a:t>
            </a:r>
          </a:p>
        </p:txBody>
      </p:sp>
      <p:sp>
        <p:nvSpPr>
          <p:cNvPr id="39" name="Rectangle 38">
            <a:extLst>
              <a:ext uri="{FF2B5EF4-FFF2-40B4-BE49-F238E27FC236}">
                <a16:creationId xmlns:a16="http://schemas.microsoft.com/office/drawing/2014/main" id="{C0EAB298-DFC3-4DC5-A6EE-2B830CD6DF85}"/>
              </a:ext>
            </a:extLst>
          </p:cNvPr>
          <p:cNvSpPr/>
          <p:nvPr/>
        </p:nvSpPr>
        <p:spPr>
          <a:xfrm>
            <a:off x="1409020" y="2694588"/>
            <a:ext cx="1335089" cy="248209"/>
          </a:xfrm>
          <a:prstGeom prst="rect">
            <a:avLst/>
          </a:prstGeom>
        </p:spPr>
        <p:txBody>
          <a:bodyPr wrap="square">
            <a:spAutoFit/>
          </a:bodyPr>
          <a:lstStyle/>
          <a:p>
            <a:r>
              <a:rPr lang="id-ID" sz="1013" b="1" i="1" dirty="0">
                <a:solidFill>
                  <a:schemeClr val="tx1">
                    <a:lumMod val="85000"/>
                    <a:lumOff val="15000"/>
                  </a:schemeClr>
                </a:solidFill>
                <a:latin typeface="+mj-lt"/>
              </a:rPr>
              <a:t>WEAKNESS</a:t>
            </a:r>
            <a:endParaRPr lang="en-US" sz="1013" b="1" i="1" dirty="0">
              <a:solidFill>
                <a:schemeClr val="tx1">
                  <a:lumMod val="85000"/>
                  <a:lumOff val="15000"/>
                </a:schemeClr>
              </a:solidFill>
              <a:latin typeface="+mj-lt"/>
            </a:endParaRPr>
          </a:p>
        </p:txBody>
      </p:sp>
      <p:sp>
        <p:nvSpPr>
          <p:cNvPr id="40" name="Rectangle 39">
            <a:extLst>
              <a:ext uri="{FF2B5EF4-FFF2-40B4-BE49-F238E27FC236}">
                <a16:creationId xmlns:a16="http://schemas.microsoft.com/office/drawing/2014/main" id="{ECBD9ACE-CB17-4CF3-AB17-465835658858}"/>
              </a:ext>
            </a:extLst>
          </p:cNvPr>
          <p:cNvSpPr/>
          <p:nvPr/>
        </p:nvSpPr>
        <p:spPr>
          <a:xfrm>
            <a:off x="3127206" y="2694588"/>
            <a:ext cx="1770485" cy="248209"/>
          </a:xfrm>
          <a:prstGeom prst="rect">
            <a:avLst/>
          </a:prstGeom>
        </p:spPr>
        <p:txBody>
          <a:bodyPr wrap="square">
            <a:spAutoFit/>
          </a:bodyPr>
          <a:lstStyle/>
          <a:p>
            <a:r>
              <a:rPr lang="id-ID" sz="1013" b="1" i="1" dirty="0">
                <a:solidFill>
                  <a:schemeClr val="tx1">
                    <a:lumMod val="85000"/>
                    <a:lumOff val="15000"/>
                  </a:schemeClr>
                </a:solidFill>
                <a:latin typeface="+mj-lt"/>
              </a:rPr>
              <a:t>OPPORTUNITIES</a:t>
            </a:r>
            <a:endParaRPr lang="en-US" sz="1013" b="1" i="1" dirty="0">
              <a:solidFill>
                <a:schemeClr val="tx1">
                  <a:lumMod val="85000"/>
                  <a:lumOff val="15000"/>
                </a:schemeClr>
              </a:solidFill>
              <a:latin typeface="+mj-lt"/>
            </a:endParaRPr>
          </a:p>
        </p:txBody>
      </p:sp>
      <p:sp>
        <p:nvSpPr>
          <p:cNvPr id="41" name="Rectangle 40">
            <a:extLst>
              <a:ext uri="{FF2B5EF4-FFF2-40B4-BE49-F238E27FC236}">
                <a16:creationId xmlns:a16="http://schemas.microsoft.com/office/drawing/2014/main" id="{73D2A696-D245-49AA-92FC-5F78DD78F186}"/>
              </a:ext>
            </a:extLst>
          </p:cNvPr>
          <p:cNvSpPr/>
          <p:nvPr/>
        </p:nvSpPr>
        <p:spPr>
          <a:xfrm>
            <a:off x="3127206" y="2280813"/>
            <a:ext cx="1070605" cy="248209"/>
          </a:xfrm>
          <a:prstGeom prst="rect">
            <a:avLst/>
          </a:prstGeom>
        </p:spPr>
        <p:txBody>
          <a:bodyPr wrap="square">
            <a:spAutoFit/>
          </a:bodyPr>
          <a:lstStyle/>
          <a:p>
            <a:r>
              <a:rPr lang="id-ID" sz="1013" b="1" i="1" dirty="0">
                <a:solidFill>
                  <a:schemeClr val="tx1">
                    <a:lumMod val="85000"/>
                    <a:lumOff val="15000"/>
                  </a:schemeClr>
                </a:solidFill>
                <a:latin typeface="+mj-lt"/>
              </a:rPr>
              <a:t>THREAD</a:t>
            </a:r>
            <a:endParaRPr lang="en-US" sz="1013" b="1" i="1" dirty="0">
              <a:solidFill>
                <a:schemeClr val="tx1">
                  <a:lumMod val="85000"/>
                  <a:lumOff val="15000"/>
                </a:schemeClr>
              </a:solidFill>
              <a:latin typeface="+mj-lt"/>
            </a:endParaRPr>
          </a:p>
        </p:txBody>
      </p:sp>
      <p:grpSp>
        <p:nvGrpSpPr>
          <p:cNvPr id="52" name="Group 51">
            <a:extLst>
              <a:ext uri="{FF2B5EF4-FFF2-40B4-BE49-F238E27FC236}">
                <a16:creationId xmlns:a16="http://schemas.microsoft.com/office/drawing/2014/main" id="{33F67639-7D81-41EA-947E-79089799030F}"/>
              </a:ext>
            </a:extLst>
          </p:cNvPr>
          <p:cNvGrpSpPr/>
          <p:nvPr/>
        </p:nvGrpSpPr>
        <p:grpSpPr>
          <a:xfrm>
            <a:off x="2872854" y="2734316"/>
            <a:ext cx="197543" cy="197543"/>
            <a:chOff x="3830471" y="3538623"/>
            <a:chExt cx="263391" cy="263391"/>
          </a:xfrm>
        </p:grpSpPr>
        <p:sp>
          <p:nvSpPr>
            <p:cNvPr id="44" name="Oval 43">
              <a:extLst>
                <a:ext uri="{FF2B5EF4-FFF2-40B4-BE49-F238E27FC236}">
                  <a16:creationId xmlns:a16="http://schemas.microsoft.com/office/drawing/2014/main" id="{4C6BB586-AFD1-4E57-89B2-97E9081D82AE}"/>
                </a:ext>
              </a:extLst>
            </p:cNvPr>
            <p:cNvSpPr/>
            <p:nvPr/>
          </p:nvSpPr>
          <p:spPr>
            <a:xfrm>
              <a:off x="3830471" y="3538623"/>
              <a:ext cx="263391" cy="26339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u="sng"/>
            </a:p>
          </p:txBody>
        </p:sp>
        <p:sp>
          <p:nvSpPr>
            <p:cNvPr id="46" name="Oval 45">
              <a:extLst>
                <a:ext uri="{FF2B5EF4-FFF2-40B4-BE49-F238E27FC236}">
                  <a16:creationId xmlns:a16="http://schemas.microsoft.com/office/drawing/2014/main" id="{0ED476B5-775B-4BB3-9D60-1D0AD7ABB6C9}"/>
                </a:ext>
              </a:extLst>
            </p:cNvPr>
            <p:cNvSpPr/>
            <p:nvPr/>
          </p:nvSpPr>
          <p:spPr>
            <a:xfrm>
              <a:off x="3870430" y="3578582"/>
              <a:ext cx="183473" cy="1834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u="sng"/>
            </a:p>
          </p:txBody>
        </p:sp>
      </p:grpSp>
      <p:grpSp>
        <p:nvGrpSpPr>
          <p:cNvPr id="53" name="Group 52">
            <a:extLst>
              <a:ext uri="{FF2B5EF4-FFF2-40B4-BE49-F238E27FC236}">
                <a16:creationId xmlns:a16="http://schemas.microsoft.com/office/drawing/2014/main" id="{9C4E0402-892B-455B-98A7-17497AA2F3B4}"/>
              </a:ext>
            </a:extLst>
          </p:cNvPr>
          <p:cNvGrpSpPr/>
          <p:nvPr/>
        </p:nvGrpSpPr>
        <p:grpSpPr>
          <a:xfrm>
            <a:off x="2872854" y="2320542"/>
            <a:ext cx="197543" cy="197543"/>
            <a:chOff x="3830471" y="3088522"/>
            <a:chExt cx="263391" cy="263391"/>
          </a:xfrm>
        </p:grpSpPr>
        <p:sp>
          <p:nvSpPr>
            <p:cNvPr id="45" name="Oval 44">
              <a:extLst>
                <a:ext uri="{FF2B5EF4-FFF2-40B4-BE49-F238E27FC236}">
                  <a16:creationId xmlns:a16="http://schemas.microsoft.com/office/drawing/2014/main" id="{05D33978-6D82-4357-8E28-0CE26CD4B8B7}"/>
                </a:ext>
              </a:extLst>
            </p:cNvPr>
            <p:cNvSpPr/>
            <p:nvPr/>
          </p:nvSpPr>
          <p:spPr>
            <a:xfrm>
              <a:off x="3830471" y="3088522"/>
              <a:ext cx="263391" cy="26339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7" name="Oval 46">
              <a:extLst>
                <a:ext uri="{FF2B5EF4-FFF2-40B4-BE49-F238E27FC236}">
                  <a16:creationId xmlns:a16="http://schemas.microsoft.com/office/drawing/2014/main" id="{87D91E8B-FF4E-4CC6-B5E1-B9B1B55D1EB7}"/>
                </a:ext>
              </a:extLst>
            </p:cNvPr>
            <p:cNvSpPr/>
            <p:nvPr/>
          </p:nvSpPr>
          <p:spPr>
            <a:xfrm>
              <a:off x="3870430" y="3128481"/>
              <a:ext cx="183473" cy="1834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pSp>
        <p:nvGrpSpPr>
          <p:cNvPr id="51" name="Group 50">
            <a:extLst>
              <a:ext uri="{FF2B5EF4-FFF2-40B4-BE49-F238E27FC236}">
                <a16:creationId xmlns:a16="http://schemas.microsoft.com/office/drawing/2014/main" id="{C4167C2C-A606-45A8-85B8-C3487374D40D}"/>
              </a:ext>
            </a:extLst>
          </p:cNvPr>
          <p:cNvGrpSpPr/>
          <p:nvPr/>
        </p:nvGrpSpPr>
        <p:grpSpPr>
          <a:xfrm>
            <a:off x="1154668" y="2734316"/>
            <a:ext cx="197543" cy="197543"/>
            <a:chOff x="1539556" y="3538623"/>
            <a:chExt cx="263391" cy="263391"/>
          </a:xfrm>
        </p:grpSpPr>
        <p:sp>
          <p:nvSpPr>
            <p:cNvPr id="43" name="Oval 42">
              <a:extLst>
                <a:ext uri="{FF2B5EF4-FFF2-40B4-BE49-F238E27FC236}">
                  <a16:creationId xmlns:a16="http://schemas.microsoft.com/office/drawing/2014/main" id="{D8F5759C-B6A6-4BDB-810A-D2EFCE23034F}"/>
                </a:ext>
              </a:extLst>
            </p:cNvPr>
            <p:cNvSpPr/>
            <p:nvPr/>
          </p:nvSpPr>
          <p:spPr>
            <a:xfrm>
              <a:off x="1539556" y="3538623"/>
              <a:ext cx="263391" cy="26339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8" name="Oval 47">
              <a:extLst>
                <a:ext uri="{FF2B5EF4-FFF2-40B4-BE49-F238E27FC236}">
                  <a16:creationId xmlns:a16="http://schemas.microsoft.com/office/drawing/2014/main" id="{E1CCCDF8-17B4-496B-B2B2-527CC699D68A}"/>
                </a:ext>
              </a:extLst>
            </p:cNvPr>
            <p:cNvSpPr/>
            <p:nvPr/>
          </p:nvSpPr>
          <p:spPr>
            <a:xfrm>
              <a:off x="1579515" y="3578582"/>
              <a:ext cx="183473" cy="1834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pSp>
        <p:nvGrpSpPr>
          <p:cNvPr id="50" name="Group 49">
            <a:extLst>
              <a:ext uri="{FF2B5EF4-FFF2-40B4-BE49-F238E27FC236}">
                <a16:creationId xmlns:a16="http://schemas.microsoft.com/office/drawing/2014/main" id="{D7D0E272-6D0C-4E1A-B254-947DCE45853B}"/>
              </a:ext>
            </a:extLst>
          </p:cNvPr>
          <p:cNvGrpSpPr/>
          <p:nvPr/>
        </p:nvGrpSpPr>
        <p:grpSpPr>
          <a:xfrm>
            <a:off x="1154668" y="2320542"/>
            <a:ext cx="197543" cy="197543"/>
            <a:chOff x="1539556" y="3088522"/>
            <a:chExt cx="263391" cy="263391"/>
          </a:xfrm>
        </p:grpSpPr>
        <p:sp>
          <p:nvSpPr>
            <p:cNvPr id="42" name="Oval 41">
              <a:extLst>
                <a:ext uri="{FF2B5EF4-FFF2-40B4-BE49-F238E27FC236}">
                  <a16:creationId xmlns:a16="http://schemas.microsoft.com/office/drawing/2014/main" id="{E6B16FAD-C235-40D0-8C2B-B459EEDE958A}"/>
                </a:ext>
              </a:extLst>
            </p:cNvPr>
            <p:cNvSpPr/>
            <p:nvPr/>
          </p:nvSpPr>
          <p:spPr>
            <a:xfrm>
              <a:off x="1539556" y="3088522"/>
              <a:ext cx="263391" cy="26339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9" name="Oval 48">
              <a:extLst>
                <a:ext uri="{FF2B5EF4-FFF2-40B4-BE49-F238E27FC236}">
                  <a16:creationId xmlns:a16="http://schemas.microsoft.com/office/drawing/2014/main" id="{00888CE7-4786-45AB-90C8-A60F4F279B23}"/>
                </a:ext>
              </a:extLst>
            </p:cNvPr>
            <p:cNvSpPr/>
            <p:nvPr/>
          </p:nvSpPr>
          <p:spPr>
            <a:xfrm>
              <a:off x="1576581" y="3128480"/>
              <a:ext cx="183473" cy="1834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68" name="Rectangle 10">
            <a:extLst>
              <a:ext uri="{FF2B5EF4-FFF2-40B4-BE49-F238E27FC236}">
                <a16:creationId xmlns:a16="http://schemas.microsoft.com/office/drawing/2014/main" id="{86EAC376-C043-4875-8E4A-731EA38FBE22}"/>
              </a:ext>
            </a:extLst>
          </p:cNvPr>
          <p:cNvSpPr>
            <a:spLocks noChangeArrowheads="1"/>
          </p:cNvSpPr>
          <p:nvPr/>
        </p:nvSpPr>
        <p:spPr bwMode="auto">
          <a:xfrm>
            <a:off x="0" y="4690042"/>
            <a:ext cx="483394" cy="483394"/>
          </a:xfrm>
          <a:prstGeom prst="rect">
            <a:avLst/>
          </a:prstGeom>
          <a:solidFill>
            <a:schemeClr val="accent2">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69" name="Rectangle 11">
            <a:extLst>
              <a:ext uri="{FF2B5EF4-FFF2-40B4-BE49-F238E27FC236}">
                <a16:creationId xmlns:a16="http://schemas.microsoft.com/office/drawing/2014/main" id="{C13194DE-6124-42D1-BC9F-CF067BF5A591}"/>
              </a:ext>
            </a:extLst>
          </p:cNvPr>
          <p:cNvSpPr>
            <a:spLocks noChangeArrowheads="1"/>
          </p:cNvSpPr>
          <p:nvPr/>
        </p:nvSpPr>
        <p:spPr bwMode="auto">
          <a:xfrm>
            <a:off x="8217104" y="0"/>
            <a:ext cx="484585" cy="482204"/>
          </a:xfrm>
          <a:prstGeom prst="rect">
            <a:avLst/>
          </a:prstGeom>
          <a:solidFill>
            <a:schemeClr val="accent3">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71" name="Rectangle 9">
            <a:extLst>
              <a:ext uri="{FF2B5EF4-FFF2-40B4-BE49-F238E27FC236}">
                <a16:creationId xmlns:a16="http://schemas.microsoft.com/office/drawing/2014/main" id="{D028175B-B431-4F12-ABD2-1E263EB816B5}"/>
              </a:ext>
            </a:extLst>
          </p:cNvPr>
          <p:cNvSpPr>
            <a:spLocks noChangeArrowheads="1"/>
          </p:cNvSpPr>
          <p:nvPr/>
        </p:nvSpPr>
        <p:spPr bwMode="auto">
          <a:xfrm>
            <a:off x="808095" y="0"/>
            <a:ext cx="483394" cy="482204"/>
          </a:xfrm>
          <a:prstGeom prst="rect">
            <a:avLst/>
          </a:prstGeom>
          <a:solidFill>
            <a:schemeClr val="accent1">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10" name="Freeform 10">
            <a:extLst>
              <a:ext uri="{FF2B5EF4-FFF2-40B4-BE49-F238E27FC236}">
                <a16:creationId xmlns:a16="http://schemas.microsoft.com/office/drawing/2014/main" id="{3E1A3645-0941-4FFE-8273-86BEBB879BF0}"/>
              </a:ext>
            </a:extLst>
          </p:cNvPr>
          <p:cNvSpPr>
            <a:spLocks/>
          </p:cNvSpPr>
          <p:nvPr/>
        </p:nvSpPr>
        <p:spPr bwMode="auto">
          <a:xfrm>
            <a:off x="4789716" y="854387"/>
            <a:ext cx="1617164" cy="1614709"/>
          </a:xfrm>
          <a:custGeom>
            <a:avLst/>
            <a:gdLst>
              <a:gd name="T0" fmla="*/ 834 w 834"/>
              <a:gd name="T1" fmla="*/ 403 h 834"/>
              <a:gd name="T2" fmla="*/ 417 w 834"/>
              <a:gd name="T3" fmla="*/ 0 h 834"/>
              <a:gd name="T4" fmla="*/ 0 w 834"/>
              <a:gd name="T5" fmla="*/ 417 h 834"/>
              <a:gd name="T6" fmla="*/ 417 w 834"/>
              <a:gd name="T7" fmla="*/ 834 h 834"/>
              <a:gd name="T8" fmla="*/ 418 w 834"/>
              <a:gd name="T9" fmla="*/ 834 h 834"/>
              <a:gd name="T10" fmla="*/ 419 w 834"/>
              <a:gd name="T11" fmla="*/ 813 h 834"/>
              <a:gd name="T12" fmla="*/ 419 w 834"/>
              <a:gd name="T13" fmla="*/ 791 h 834"/>
              <a:gd name="T14" fmla="*/ 417 w 834"/>
              <a:gd name="T15" fmla="*/ 791 h 834"/>
              <a:gd name="T16" fmla="*/ 43 w 834"/>
              <a:gd name="T17" fmla="*/ 417 h 834"/>
              <a:gd name="T18" fmla="*/ 417 w 834"/>
              <a:gd name="T19" fmla="*/ 42 h 834"/>
              <a:gd name="T20" fmla="*/ 791 w 834"/>
              <a:gd name="T21" fmla="*/ 402 h 834"/>
              <a:gd name="T22" fmla="*/ 791 w 834"/>
              <a:gd name="T23" fmla="*/ 417 h 834"/>
              <a:gd name="T24" fmla="*/ 694 w 834"/>
              <a:gd name="T25" fmla="*/ 668 h 834"/>
              <a:gd name="T26" fmla="*/ 710 w 834"/>
              <a:gd name="T27" fmla="*/ 683 h 834"/>
              <a:gd name="T28" fmla="*/ 725 w 834"/>
              <a:gd name="T29" fmla="*/ 697 h 834"/>
              <a:gd name="T30" fmla="*/ 834 w 834"/>
              <a:gd name="T31" fmla="*/ 417 h 834"/>
              <a:gd name="T32" fmla="*/ 834 w 834"/>
              <a:gd name="T33" fmla="*/ 403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4" h="834">
                <a:moveTo>
                  <a:pt x="834" y="403"/>
                </a:moveTo>
                <a:cubicBezTo>
                  <a:pt x="827" y="179"/>
                  <a:pt x="642" y="0"/>
                  <a:pt x="417" y="0"/>
                </a:cubicBezTo>
                <a:cubicBezTo>
                  <a:pt x="187" y="0"/>
                  <a:pt x="0" y="187"/>
                  <a:pt x="0" y="417"/>
                </a:cubicBezTo>
                <a:cubicBezTo>
                  <a:pt x="0" y="647"/>
                  <a:pt x="187" y="834"/>
                  <a:pt x="417" y="834"/>
                </a:cubicBezTo>
                <a:cubicBezTo>
                  <a:pt x="417" y="834"/>
                  <a:pt x="418" y="834"/>
                  <a:pt x="418" y="834"/>
                </a:cubicBezTo>
                <a:cubicBezTo>
                  <a:pt x="419" y="813"/>
                  <a:pt x="419" y="813"/>
                  <a:pt x="419" y="813"/>
                </a:cubicBezTo>
                <a:cubicBezTo>
                  <a:pt x="419" y="791"/>
                  <a:pt x="419" y="791"/>
                  <a:pt x="419" y="791"/>
                </a:cubicBezTo>
                <a:cubicBezTo>
                  <a:pt x="418" y="791"/>
                  <a:pt x="418" y="791"/>
                  <a:pt x="417" y="791"/>
                </a:cubicBezTo>
                <a:cubicBezTo>
                  <a:pt x="211" y="791"/>
                  <a:pt x="43" y="623"/>
                  <a:pt x="43" y="417"/>
                </a:cubicBezTo>
                <a:cubicBezTo>
                  <a:pt x="43" y="210"/>
                  <a:pt x="211" y="42"/>
                  <a:pt x="417" y="42"/>
                </a:cubicBezTo>
                <a:cubicBezTo>
                  <a:pt x="619" y="42"/>
                  <a:pt x="783" y="202"/>
                  <a:pt x="791" y="402"/>
                </a:cubicBezTo>
                <a:cubicBezTo>
                  <a:pt x="791" y="407"/>
                  <a:pt x="791" y="412"/>
                  <a:pt x="791" y="417"/>
                </a:cubicBezTo>
                <a:cubicBezTo>
                  <a:pt x="791" y="513"/>
                  <a:pt x="755" y="601"/>
                  <a:pt x="694" y="668"/>
                </a:cubicBezTo>
                <a:cubicBezTo>
                  <a:pt x="710" y="683"/>
                  <a:pt x="710" y="683"/>
                  <a:pt x="710" y="683"/>
                </a:cubicBezTo>
                <a:cubicBezTo>
                  <a:pt x="725" y="697"/>
                  <a:pt x="725" y="697"/>
                  <a:pt x="725" y="697"/>
                </a:cubicBezTo>
                <a:cubicBezTo>
                  <a:pt x="793" y="623"/>
                  <a:pt x="834" y="525"/>
                  <a:pt x="834" y="417"/>
                </a:cubicBezTo>
                <a:cubicBezTo>
                  <a:pt x="834" y="412"/>
                  <a:pt x="834" y="408"/>
                  <a:pt x="834" y="40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2" name="Freeform 12">
            <a:extLst>
              <a:ext uri="{FF2B5EF4-FFF2-40B4-BE49-F238E27FC236}">
                <a16:creationId xmlns:a16="http://schemas.microsoft.com/office/drawing/2014/main" id="{048FC1E1-B1DD-43E3-861A-7B36D47C9434}"/>
              </a:ext>
            </a:extLst>
          </p:cNvPr>
          <p:cNvSpPr>
            <a:spLocks/>
          </p:cNvSpPr>
          <p:nvPr/>
        </p:nvSpPr>
        <p:spPr bwMode="auto">
          <a:xfrm>
            <a:off x="7161472" y="885062"/>
            <a:ext cx="1623299" cy="1658880"/>
          </a:xfrm>
          <a:custGeom>
            <a:avLst/>
            <a:gdLst>
              <a:gd name="T0" fmla="*/ 756 w 837"/>
              <a:gd name="T1" fmla="*/ 204 h 857"/>
              <a:gd name="T2" fmla="*/ 492 w 837"/>
              <a:gd name="T3" fmla="*/ 24 h 857"/>
              <a:gd name="T4" fmla="*/ 179 w 837"/>
              <a:gd name="T5" fmla="*/ 82 h 857"/>
              <a:gd name="T6" fmla="*/ 0 w 837"/>
              <a:gd name="T7" fmla="*/ 337 h 857"/>
              <a:gd name="T8" fmla="*/ 21 w 837"/>
              <a:gd name="T9" fmla="*/ 340 h 857"/>
              <a:gd name="T10" fmla="*/ 42 w 837"/>
              <a:gd name="T11" fmla="*/ 344 h 857"/>
              <a:gd name="T12" fmla="*/ 202 w 837"/>
              <a:gd name="T13" fmla="*/ 118 h 857"/>
              <a:gd name="T14" fmla="*/ 455 w 837"/>
              <a:gd name="T15" fmla="*/ 61 h 857"/>
              <a:gd name="T16" fmla="*/ 484 w 837"/>
              <a:gd name="T17" fmla="*/ 65 h 857"/>
              <a:gd name="T18" fmla="*/ 720 w 837"/>
              <a:gd name="T19" fmla="*/ 228 h 857"/>
              <a:gd name="T20" fmla="*/ 772 w 837"/>
              <a:gd name="T21" fmla="*/ 509 h 857"/>
              <a:gd name="T22" fmla="*/ 610 w 837"/>
              <a:gd name="T23" fmla="*/ 745 h 857"/>
              <a:gd name="T24" fmla="*/ 366 w 837"/>
              <a:gd name="T25" fmla="*/ 804 h 857"/>
              <a:gd name="T26" fmla="*/ 328 w 837"/>
              <a:gd name="T27" fmla="*/ 798 h 857"/>
              <a:gd name="T28" fmla="*/ 92 w 837"/>
              <a:gd name="T29" fmla="*/ 636 h 857"/>
              <a:gd name="T30" fmla="*/ 85 w 837"/>
              <a:gd name="T31" fmla="*/ 624 h 857"/>
              <a:gd name="T32" fmla="*/ 67 w 837"/>
              <a:gd name="T33" fmla="*/ 636 h 857"/>
              <a:gd name="T34" fmla="*/ 50 w 837"/>
              <a:gd name="T35" fmla="*/ 648 h 857"/>
              <a:gd name="T36" fmla="*/ 56 w 837"/>
              <a:gd name="T37" fmla="*/ 659 h 857"/>
              <a:gd name="T38" fmla="*/ 319 w 837"/>
              <a:gd name="T39" fmla="*/ 840 h 857"/>
              <a:gd name="T40" fmla="*/ 351 w 837"/>
              <a:gd name="T41" fmla="*/ 845 h 857"/>
              <a:gd name="T42" fmla="*/ 360 w 837"/>
              <a:gd name="T43" fmla="*/ 846 h 857"/>
              <a:gd name="T44" fmla="*/ 633 w 837"/>
              <a:gd name="T45" fmla="*/ 781 h 857"/>
              <a:gd name="T46" fmla="*/ 814 w 837"/>
              <a:gd name="T47" fmla="*/ 518 h 857"/>
              <a:gd name="T48" fmla="*/ 756 w 837"/>
              <a:gd name="T49" fmla="*/ 204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7" h="857">
                <a:moveTo>
                  <a:pt x="756" y="204"/>
                </a:moveTo>
                <a:cubicBezTo>
                  <a:pt x="695" y="111"/>
                  <a:pt x="601" y="47"/>
                  <a:pt x="492" y="24"/>
                </a:cubicBezTo>
                <a:cubicBezTo>
                  <a:pt x="384" y="0"/>
                  <a:pt x="272" y="21"/>
                  <a:pt x="179" y="82"/>
                </a:cubicBezTo>
                <a:cubicBezTo>
                  <a:pt x="87" y="141"/>
                  <a:pt x="24" y="232"/>
                  <a:pt x="0" y="337"/>
                </a:cubicBezTo>
                <a:cubicBezTo>
                  <a:pt x="21" y="340"/>
                  <a:pt x="21" y="340"/>
                  <a:pt x="21" y="340"/>
                </a:cubicBezTo>
                <a:cubicBezTo>
                  <a:pt x="42" y="344"/>
                  <a:pt x="42" y="344"/>
                  <a:pt x="42" y="344"/>
                </a:cubicBezTo>
                <a:cubicBezTo>
                  <a:pt x="65" y="250"/>
                  <a:pt x="121" y="171"/>
                  <a:pt x="202" y="118"/>
                </a:cubicBezTo>
                <a:cubicBezTo>
                  <a:pt x="278" y="69"/>
                  <a:pt x="367" y="49"/>
                  <a:pt x="455" y="61"/>
                </a:cubicBezTo>
                <a:cubicBezTo>
                  <a:pt x="465" y="62"/>
                  <a:pt x="474" y="63"/>
                  <a:pt x="484" y="65"/>
                </a:cubicBezTo>
                <a:cubicBezTo>
                  <a:pt x="581" y="86"/>
                  <a:pt x="665" y="144"/>
                  <a:pt x="720" y="228"/>
                </a:cubicBezTo>
                <a:cubicBezTo>
                  <a:pt x="774" y="312"/>
                  <a:pt x="793" y="412"/>
                  <a:pt x="772" y="509"/>
                </a:cubicBezTo>
                <a:cubicBezTo>
                  <a:pt x="751" y="607"/>
                  <a:pt x="694" y="691"/>
                  <a:pt x="610" y="745"/>
                </a:cubicBezTo>
                <a:cubicBezTo>
                  <a:pt x="537" y="793"/>
                  <a:pt x="451" y="813"/>
                  <a:pt x="366" y="804"/>
                </a:cubicBezTo>
                <a:cubicBezTo>
                  <a:pt x="353" y="803"/>
                  <a:pt x="341" y="801"/>
                  <a:pt x="328" y="798"/>
                </a:cubicBezTo>
                <a:cubicBezTo>
                  <a:pt x="231" y="777"/>
                  <a:pt x="147" y="720"/>
                  <a:pt x="92" y="636"/>
                </a:cubicBezTo>
                <a:cubicBezTo>
                  <a:pt x="90" y="632"/>
                  <a:pt x="87" y="628"/>
                  <a:pt x="85" y="624"/>
                </a:cubicBezTo>
                <a:cubicBezTo>
                  <a:pt x="67" y="636"/>
                  <a:pt x="67" y="636"/>
                  <a:pt x="67" y="636"/>
                </a:cubicBezTo>
                <a:cubicBezTo>
                  <a:pt x="50" y="648"/>
                  <a:pt x="50" y="648"/>
                  <a:pt x="50" y="648"/>
                </a:cubicBezTo>
                <a:cubicBezTo>
                  <a:pt x="52" y="652"/>
                  <a:pt x="54" y="655"/>
                  <a:pt x="56" y="659"/>
                </a:cubicBezTo>
                <a:cubicBezTo>
                  <a:pt x="117" y="752"/>
                  <a:pt x="210" y="817"/>
                  <a:pt x="319" y="840"/>
                </a:cubicBezTo>
                <a:cubicBezTo>
                  <a:pt x="330" y="842"/>
                  <a:pt x="340" y="844"/>
                  <a:pt x="351" y="845"/>
                </a:cubicBezTo>
                <a:cubicBezTo>
                  <a:pt x="354" y="846"/>
                  <a:pt x="357" y="846"/>
                  <a:pt x="360" y="846"/>
                </a:cubicBezTo>
                <a:cubicBezTo>
                  <a:pt x="456" y="857"/>
                  <a:pt x="551" y="835"/>
                  <a:pt x="633" y="781"/>
                </a:cubicBezTo>
                <a:cubicBezTo>
                  <a:pt x="727" y="720"/>
                  <a:pt x="791" y="627"/>
                  <a:pt x="814" y="518"/>
                </a:cubicBezTo>
                <a:cubicBezTo>
                  <a:pt x="837" y="409"/>
                  <a:pt x="816" y="298"/>
                  <a:pt x="756" y="20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4" name="Freeform 14">
            <a:extLst>
              <a:ext uri="{FF2B5EF4-FFF2-40B4-BE49-F238E27FC236}">
                <a16:creationId xmlns:a16="http://schemas.microsoft.com/office/drawing/2014/main" id="{637E21D1-8799-4FA4-BC05-984061368017}"/>
              </a:ext>
            </a:extLst>
          </p:cNvPr>
          <p:cNvSpPr>
            <a:spLocks/>
          </p:cNvSpPr>
          <p:nvPr/>
        </p:nvSpPr>
        <p:spPr bwMode="auto">
          <a:xfrm>
            <a:off x="4814256" y="3103446"/>
            <a:ext cx="1619618" cy="1614709"/>
          </a:xfrm>
          <a:custGeom>
            <a:avLst/>
            <a:gdLst>
              <a:gd name="T0" fmla="*/ 835 w 835"/>
              <a:gd name="T1" fmla="*/ 441 h 834"/>
              <a:gd name="T2" fmla="*/ 814 w 835"/>
              <a:gd name="T3" fmla="*/ 439 h 834"/>
              <a:gd name="T4" fmla="*/ 793 w 835"/>
              <a:gd name="T5" fmla="*/ 437 h 834"/>
              <a:gd name="T6" fmla="*/ 685 w 835"/>
              <a:gd name="T7" fmla="*/ 680 h 834"/>
              <a:gd name="T8" fmla="*/ 421 w 835"/>
              <a:gd name="T9" fmla="*/ 791 h 834"/>
              <a:gd name="T10" fmla="*/ 155 w 835"/>
              <a:gd name="T11" fmla="*/ 683 h 834"/>
              <a:gd name="T12" fmla="*/ 44 w 835"/>
              <a:gd name="T13" fmla="*/ 419 h 834"/>
              <a:gd name="T14" fmla="*/ 417 w 835"/>
              <a:gd name="T15" fmla="*/ 43 h 834"/>
              <a:gd name="T16" fmla="*/ 439 w 835"/>
              <a:gd name="T17" fmla="*/ 43 h 834"/>
              <a:gd name="T18" fmla="*/ 458 w 835"/>
              <a:gd name="T19" fmla="*/ 45 h 834"/>
              <a:gd name="T20" fmla="*/ 680 w 835"/>
              <a:gd name="T21" fmla="*/ 149 h 834"/>
              <a:gd name="T22" fmla="*/ 697 w 835"/>
              <a:gd name="T23" fmla="*/ 136 h 834"/>
              <a:gd name="T24" fmla="*/ 715 w 835"/>
              <a:gd name="T25" fmla="*/ 123 h 834"/>
              <a:gd name="T26" fmla="*/ 445 w 835"/>
              <a:gd name="T27" fmla="*/ 1 h 834"/>
              <a:gd name="T28" fmla="*/ 417 w 835"/>
              <a:gd name="T29" fmla="*/ 0 h 834"/>
              <a:gd name="T30" fmla="*/ 2 w 835"/>
              <a:gd name="T31" fmla="*/ 419 h 834"/>
              <a:gd name="T32" fmla="*/ 125 w 835"/>
              <a:gd name="T33" fmla="*/ 713 h 834"/>
              <a:gd name="T34" fmla="*/ 375 w 835"/>
              <a:gd name="T35" fmla="*/ 832 h 834"/>
              <a:gd name="T36" fmla="*/ 421 w 835"/>
              <a:gd name="T37" fmla="*/ 834 h 834"/>
              <a:gd name="T38" fmla="*/ 715 w 835"/>
              <a:gd name="T39" fmla="*/ 710 h 834"/>
              <a:gd name="T40" fmla="*/ 835 w 835"/>
              <a:gd name="T41" fmla="*/ 441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5" h="834">
                <a:moveTo>
                  <a:pt x="835" y="441"/>
                </a:moveTo>
                <a:cubicBezTo>
                  <a:pt x="814" y="439"/>
                  <a:pt x="814" y="439"/>
                  <a:pt x="814" y="439"/>
                </a:cubicBezTo>
                <a:cubicBezTo>
                  <a:pt x="793" y="437"/>
                  <a:pt x="793" y="437"/>
                  <a:pt x="793" y="437"/>
                </a:cubicBezTo>
                <a:cubicBezTo>
                  <a:pt x="788" y="529"/>
                  <a:pt x="750" y="614"/>
                  <a:pt x="685" y="680"/>
                </a:cubicBezTo>
                <a:cubicBezTo>
                  <a:pt x="614" y="751"/>
                  <a:pt x="520" y="791"/>
                  <a:pt x="421" y="791"/>
                </a:cubicBezTo>
                <a:cubicBezTo>
                  <a:pt x="321" y="792"/>
                  <a:pt x="227" y="753"/>
                  <a:pt x="155" y="683"/>
                </a:cubicBezTo>
                <a:cubicBezTo>
                  <a:pt x="84" y="612"/>
                  <a:pt x="45" y="519"/>
                  <a:pt x="44" y="419"/>
                </a:cubicBezTo>
                <a:cubicBezTo>
                  <a:pt x="43" y="212"/>
                  <a:pt x="211" y="44"/>
                  <a:pt x="417" y="43"/>
                </a:cubicBezTo>
                <a:cubicBezTo>
                  <a:pt x="424" y="43"/>
                  <a:pt x="432" y="43"/>
                  <a:pt x="439" y="43"/>
                </a:cubicBezTo>
                <a:cubicBezTo>
                  <a:pt x="446" y="44"/>
                  <a:pt x="452" y="44"/>
                  <a:pt x="458" y="45"/>
                </a:cubicBezTo>
                <a:cubicBezTo>
                  <a:pt x="544" y="54"/>
                  <a:pt x="621" y="92"/>
                  <a:pt x="680" y="149"/>
                </a:cubicBezTo>
                <a:cubicBezTo>
                  <a:pt x="697" y="136"/>
                  <a:pt x="697" y="136"/>
                  <a:pt x="697" y="136"/>
                </a:cubicBezTo>
                <a:cubicBezTo>
                  <a:pt x="715" y="123"/>
                  <a:pt x="715" y="123"/>
                  <a:pt x="715" y="123"/>
                </a:cubicBezTo>
                <a:cubicBezTo>
                  <a:pt x="645" y="53"/>
                  <a:pt x="550" y="7"/>
                  <a:pt x="445" y="1"/>
                </a:cubicBezTo>
                <a:cubicBezTo>
                  <a:pt x="435" y="0"/>
                  <a:pt x="426" y="0"/>
                  <a:pt x="417" y="0"/>
                </a:cubicBezTo>
                <a:cubicBezTo>
                  <a:pt x="187" y="1"/>
                  <a:pt x="0" y="189"/>
                  <a:pt x="2" y="419"/>
                </a:cubicBezTo>
                <a:cubicBezTo>
                  <a:pt x="2" y="530"/>
                  <a:pt x="46" y="635"/>
                  <a:pt x="125" y="713"/>
                </a:cubicBezTo>
                <a:cubicBezTo>
                  <a:pt x="193" y="781"/>
                  <a:pt x="281" y="822"/>
                  <a:pt x="375" y="832"/>
                </a:cubicBezTo>
                <a:cubicBezTo>
                  <a:pt x="390" y="833"/>
                  <a:pt x="405" y="834"/>
                  <a:pt x="421" y="834"/>
                </a:cubicBezTo>
                <a:cubicBezTo>
                  <a:pt x="532" y="834"/>
                  <a:pt x="636" y="790"/>
                  <a:pt x="715" y="710"/>
                </a:cubicBezTo>
                <a:cubicBezTo>
                  <a:pt x="787" y="637"/>
                  <a:pt x="829" y="543"/>
                  <a:pt x="835" y="4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grpSp>
        <p:nvGrpSpPr>
          <p:cNvPr id="2" name="Group 1">
            <a:extLst>
              <a:ext uri="{FF2B5EF4-FFF2-40B4-BE49-F238E27FC236}">
                <a16:creationId xmlns:a16="http://schemas.microsoft.com/office/drawing/2014/main" id="{351204CE-8B4E-457A-A630-56FE70A8F5A2}"/>
              </a:ext>
            </a:extLst>
          </p:cNvPr>
          <p:cNvGrpSpPr/>
          <p:nvPr/>
        </p:nvGrpSpPr>
        <p:grpSpPr>
          <a:xfrm>
            <a:off x="4873151" y="935367"/>
            <a:ext cx="1450294" cy="1450293"/>
            <a:chOff x="6497534" y="1247156"/>
            <a:chExt cx="1933725" cy="1933724"/>
          </a:xfrm>
        </p:grpSpPr>
        <p:sp>
          <p:nvSpPr>
            <p:cNvPr id="9" name="Freeform 9">
              <a:extLst>
                <a:ext uri="{FF2B5EF4-FFF2-40B4-BE49-F238E27FC236}">
                  <a16:creationId xmlns:a16="http://schemas.microsoft.com/office/drawing/2014/main" id="{048B2C96-5B18-4A25-AC60-96C5129C344B}"/>
                </a:ext>
              </a:extLst>
            </p:cNvPr>
            <p:cNvSpPr>
              <a:spLocks noEditPoints="1"/>
            </p:cNvSpPr>
            <p:nvPr/>
          </p:nvSpPr>
          <p:spPr bwMode="auto">
            <a:xfrm>
              <a:off x="6497534" y="1247156"/>
              <a:ext cx="1933725" cy="1933724"/>
            </a:xfrm>
            <a:custGeom>
              <a:avLst/>
              <a:gdLst>
                <a:gd name="T0" fmla="*/ 748 w 748"/>
                <a:gd name="T1" fmla="*/ 360 h 749"/>
                <a:gd name="T2" fmla="*/ 374 w 748"/>
                <a:gd name="T3" fmla="*/ 0 h 749"/>
                <a:gd name="T4" fmla="*/ 0 w 748"/>
                <a:gd name="T5" fmla="*/ 375 h 749"/>
                <a:gd name="T6" fmla="*/ 374 w 748"/>
                <a:gd name="T7" fmla="*/ 749 h 749"/>
                <a:gd name="T8" fmla="*/ 376 w 748"/>
                <a:gd name="T9" fmla="*/ 749 h 749"/>
                <a:gd name="T10" fmla="*/ 405 w 748"/>
                <a:gd name="T11" fmla="*/ 748 h 749"/>
                <a:gd name="T12" fmla="*/ 615 w 748"/>
                <a:gd name="T13" fmla="*/ 661 h 749"/>
                <a:gd name="T14" fmla="*/ 651 w 748"/>
                <a:gd name="T15" fmla="*/ 626 h 749"/>
                <a:gd name="T16" fmla="*/ 670 w 748"/>
                <a:gd name="T17" fmla="*/ 604 h 749"/>
                <a:gd name="T18" fmla="*/ 748 w 748"/>
                <a:gd name="T19" fmla="*/ 391 h 749"/>
                <a:gd name="T20" fmla="*/ 748 w 748"/>
                <a:gd name="T21" fmla="*/ 375 h 749"/>
                <a:gd name="T22" fmla="*/ 748 w 748"/>
                <a:gd name="T23" fmla="*/ 360 h 749"/>
                <a:gd name="T24" fmla="*/ 579 w 748"/>
                <a:gd name="T25" fmla="*/ 557 h 749"/>
                <a:gd name="T26" fmla="*/ 458 w 748"/>
                <a:gd name="T27" fmla="*/ 636 h 749"/>
                <a:gd name="T28" fmla="*/ 378 w 748"/>
                <a:gd name="T29" fmla="*/ 649 h 749"/>
                <a:gd name="T30" fmla="*/ 374 w 748"/>
                <a:gd name="T31" fmla="*/ 649 h 749"/>
                <a:gd name="T32" fmla="*/ 99 w 748"/>
                <a:gd name="T33" fmla="*/ 375 h 749"/>
                <a:gd name="T34" fmla="*/ 374 w 748"/>
                <a:gd name="T35" fmla="*/ 100 h 749"/>
                <a:gd name="T36" fmla="*/ 648 w 748"/>
                <a:gd name="T37" fmla="*/ 359 h 749"/>
                <a:gd name="T38" fmla="*/ 649 w 748"/>
                <a:gd name="T39" fmla="*/ 375 h 749"/>
                <a:gd name="T40" fmla="*/ 638 w 748"/>
                <a:gd name="T41" fmla="*/ 449 h 749"/>
                <a:gd name="T42" fmla="*/ 579 w 748"/>
                <a:gd name="T43" fmla="*/ 557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8" h="749">
                  <a:moveTo>
                    <a:pt x="748" y="360"/>
                  </a:moveTo>
                  <a:cubicBezTo>
                    <a:pt x="740" y="160"/>
                    <a:pt x="576" y="0"/>
                    <a:pt x="374" y="0"/>
                  </a:cubicBezTo>
                  <a:cubicBezTo>
                    <a:pt x="168" y="0"/>
                    <a:pt x="0" y="168"/>
                    <a:pt x="0" y="375"/>
                  </a:cubicBezTo>
                  <a:cubicBezTo>
                    <a:pt x="0" y="581"/>
                    <a:pt x="168" y="749"/>
                    <a:pt x="374" y="749"/>
                  </a:cubicBezTo>
                  <a:cubicBezTo>
                    <a:pt x="375" y="749"/>
                    <a:pt x="375" y="749"/>
                    <a:pt x="376" y="749"/>
                  </a:cubicBezTo>
                  <a:cubicBezTo>
                    <a:pt x="386" y="749"/>
                    <a:pt x="395" y="749"/>
                    <a:pt x="405" y="748"/>
                  </a:cubicBezTo>
                  <a:cubicBezTo>
                    <a:pt x="484" y="741"/>
                    <a:pt x="557" y="710"/>
                    <a:pt x="615" y="661"/>
                  </a:cubicBezTo>
                  <a:cubicBezTo>
                    <a:pt x="628" y="650"/>
                    <a:pt x="640" y="639"/>
                    <a:pt x="651" y="626"/>
                  </a:cubicBezTo>
                  <a:cubicBezTo>
                    <a:pt x="658" y="619"/>
                    <a:pt x="664" y="611"/>
                    <a:pt x="670" y="604"/>
                  </a:cubicBezTo>
                  <a:cubicBezTo>
                    <a:pt x="716" y="544"/>
                    <a:pt x="745" y="471"/>
                    <a:pt x="748" y="391"/>
                  </a:cubicBezTo>
                  <a:cubicBezTo>
                    <a:pt x="748" y="385"/>
                    <a:pt x="748" y="380"/>
                    <a:pt x="748" y="375"/>
                  </a:cubicBezTo>
                  <a:cubicBezTo>
                    <a:pt x="748" y="370"/>
                    <a:pt x="748" y="365"/>
                    <a:pt x="748" y="360"/>
                  </a:cubicBezTo>
                  <a:close/>
                  <a:moveTo>
                    <a:pt x="579" y="557"/>
                  </a:moveTo>
                  <a:cubicBezTo>
                    <a:pt x="547" y="593"/>
                    <a:pt x="505" y="621"/>
                    <a:pt x="458" y="636"/>
                  </a:cubicBezTo>
                  <a:cubicBezTo>
                    <a:pt x="433" y="644"/>
                    <a:pt x="406" y="649"/>
                    <a:pt x="378" y="649"/>
                  </a:cubicBezTo>
                  <a:cubicBezTo>
                    <a:pt x="377" y="649"/>
                    <a:pt x="375" y="649"/>
                    <a:pt x="374" y="649"/>
                  </a:cubicBezTo>
                  <a:cubicBezTo>
                    <a:pt x="223" y="649"/>
                    <a:pt x="99" y="526"/>
                    <a:pt x="99" y="375"/>
                  </a:cubicBezTo>
                  <a:cubicBezTo>
                    <a:pt x="99" y="223"/>
                    <a:pt x="223" y="100"/>
                    <a:pt x="374" y="100"/>
                  </a:cubicBezTo>
                  <a:cubicBezTo>
                    <a:pt x="520" y="100"/>
                    <a:pt x="640" y="215"/>
                    <a:pt x="648" y="359"/>
                  </a:cubicBezTo>
                  <a:cubicBezTo>
                    <a:pt x="648" y="364"/>
                    <a:pt x="649" y="369"/>
                    <a:pt x="649" y="375"/>
                  </a:cubicBezTo>
                  <a:cubicBezTo>
                    <a:pt x="649" y="400"/>
                    <a:pt x="645" y="425"/>
                    <a:pt x="638" y="449"/>
                  </a:cubicBezTo>
                  <a:cubicBezTo>
                    <a:pt x="627" y="489"/>
                    <a:pt x="607" y="526"/>
                    <a:pt x="579" y="557"/>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20" name="Freeform 6">
              <a:extLst>
                <a:ext uri="{FF2B5EF4-FFF2-40B4-BE49-F238E27FC236}">
                  <a16:creationId xmlns:a16="http://schemas.microsoft.com/office/drawing/2014/main" id="{775C373D-C014-41E7-9BDA-B7B527DA2A84}"/>
                </a:ext>
              </a:extLst>
            </p:cNvPr>
            <p:cNvSpPr>
              <a:spLocks/>
            </p:cNvSpPr>
            <p:nvPr/>
          </p:nvSpPr>
          <p:spPr bwMode="auto">
            <a:xfrm>
              <a:off x="7259079" y="1829581"/>
              <a:ext cx="480327" cy="717918"/>
            </a:xfrm>
            <a:custGeom>
              <a:avLst/>
              <a:gdLst>
                <a:gd name="T0" fmla="*/ 18 w 270"/>
                <a:gd name="T1" fmla="*/ 307 h 405"/>
                <a:gd name="T2" fmla="*/ 117 w 270"/>
                <a:gd name="T3" fmla="*/ 332 h 405"/>
                <a:gd name="T4" fmla="*/ 179 w 270"/>
                <a:gd name="T5" fmla="*/ 289 h 405"/>
                <a:gd name="T6" fmla="*/ 113 w 270"/>
                <a:gd name="T7" fmla="*/ 234 h 405"/>
                <a:gd name="T8" fmla="*/ 5 w 270"/>
                <a:gd name="T9" fmla="*/ 118 h 405"/>
                <a:gd name="T10" fmla="*/ 154 w 270"/>
                <a:gd name="T11" fmla="*/ 0 h 405"/>
                <a:gd name="T12" fmla="*/ 254 w 270"/>
                <a:gd name="T13" fmla="*/ 20 h 405"/>
                <a:gd name="T14" fmla="*/ 234 w 270"/>
                <a:gd name="T15" fmla="*/ 91 h 405"/>
                <a:gd name="T16" fmla="*/ 152 w 270"/>
                <a:gd name="T17" fmla="*/ 73 h 405"/>
                <a:gd name="T18" fmla="*/ 95 w 270"/>
                <a:gd name="T19" fmla="*/ 110 h 405"/>
                <a:gd name="T20" fmla="*/ 168 w 270"/>
                <a:gd name="T21" fmla="*/ 166 h 405"/>
                <a:gd name="T22" fmla="*/ 270 w 270"/>
                <a:gd name="T23" fmla="*/ 283 h 405"/>
                <a:gd name="T24" fmla="*/ 111 w 270"/>
                <a:gd name="T25" fmla="*/ 405 h 405"/>
                <a:gd name="T26" fmla="*/ 0 w 270"/>
                <a:gd name="T27" fmla="*/ 381 h 405"/>
                <a:gd name="T28" fmla="*/ 18 w 270"/>
                <a:gd name="T29" fmla="*/ 307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405">
                  <a:moveTo>
                    <a:pt x="18" y="307"/>
                  </a:moveTo>
                  <a:cubicBezTo>
                    <a:pt x="42" y="320"/>
                    <a:pt x="79" y="332"/>
                    <a:pt x="117" y="332"/>
                  </a:cubicBezTo>
                  <a:cubicBezTo>
                    <a:pt x="157" y="332"/>
                    <a:pt x="179" y="315"/>
                    <a:pt x="179" y="289"/>
                  </a:cubicBezTo>
                  <a:cubicBezTo>
                    <a:pt x="179" y="265"/>
                    <a:pt x="160" y="251"/>
                    <a:pt x="113" y="234"/>
                  </a:cubicBezTo>
                  <a:cubicBezTo>
                    <a:pt x="48" y="211"/>
                    <a:pt x="5" y="175"/>
                    <a:pt x="5" y="118"/>
                  </a:cubicBezTo>
                  <a:cubicBezTo>
                    <a:pt x="5" y="51"/>
                    <a:pt x="61" y="0"/>
                    <a:pt x="154" y="0"/>
                  </a:cubicBezTo>
                  <a:cubicBezTo>
                    <a:pt x="198" y="0"/>
                    <a:pt x="231" y="9"/>
                    <a:pt x="254" y="20"/>
                  </a:cubicBezTo>
                  <a:cubicBezTo>
                    <a:pt x="234" y="91"/>
                    <a:pt x="234" y="91"/>
                    <a:pt x="234" y="91"/>
                  </a:cubicBezTo>
                  <a:cubicBezTo>
                    <a:pt x="219" y="84"/>
                    <a:pt x="191" y="73"/>
                    <a:pt x="152" y="73"/>
                  </a:cubicBezTo>
                  <a:cubicBezTo>
                    <a:pt x="114" y="73"/>
                    <a:pt x="95" y="90"/>
                    <a:pt x="95" y="110"/>
                  </a:cubicBezTo>
                  <a:cubicBezTo>
                    <a:pt x="95" y="136"/>
                    <a:pt x="117" y="147"/>
                    <a:pt x="168" y="166"/>
                  </a:cubicBezTo>
                  <a:cubicBezTo>
                    <a:pt x="237" y="191"/>
                    <a:pt x="270" y="228"/>
                    <a:pt x="270" y="283"/>
                  </a:cubicBezTo>
                  <a:cubicBezTo>
                    <a:pt x="270" y="349"/>
                    <a:pt x="219" y="405"/>
                    <a:pt x="111" y="405"/>
                  </a:cubicBezTo>
                  <a:cubicBezTo>
                    <a:pt x="67" y="405"/>
                    <a:pt x="22" y="393"/>
                    <a:pt x="0" y="381"/>
                  </a:cubicBezTo>
                  <a:lnTo>
                    <a:pt x="18" y="307"/>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16" name="Group 15">
            <a:extLst>
              <a:ext uri="{FF2B5EF4-FFF2-40B4-BE49-F238E27FC236}">
                <a16:creationId xmlns:a16="http://schemas.microsoft.com/office/drawing/2014/main" id="{90966C93-69CB-4328-8A72-E75165711588}"/>
              </a:ext>
            </a:extLst>
          </p:cNvPr>
          <p:cNvGrpSpPr/>
          <p:nvPr/>
        </p:nvGrpSpPr>
        <p:grpSpPr>
          <a:xfrm>
            <a:off x="7219142" y="995489"/>
            <a:ext cx="1468699" cy="1450293"/>
            <a:chOff x="9625522" y="1327319"/>
            <a:chExt cx="1958265" cy="1933724"/>
          </a:xfrm>
        </p:grpSpPr>
        <p:sp>
          <p:nvSpPr>
            <p:cNvPr id="11" name="Freeform 11">
              <a:extLst>
                <a:ext uri="{FF2B5EF4-FFF2-40B4-BE49-F238E27FC236}">
                  <a16:creationId xmlns:a16="http://schemas.microsoft.com/office/drawing/2014/main" id="{49CBA326-9D66-4947-AA29-F6ED54FABDED}"/>
                </a:ext>
              </a:extLst>
            </p:cNvPr>
            <p:cNvSpPr>
              <a:spLocks noEditPoints="1"/>
            </p:cNvSpPr>
            <p:nvPr/>
          </p:nvSpPr>
          <p:spPr bwMode="auto">
            <a:xfrm>
              <a:off x="9625522" y="1327319"/>
              <a:ext cx="1958265" cy="1933724"/>
            </a:xfrm>
            <a:custGeom>
              <a:avLst/>
              <a:gdLst>
                <a:gd name="T0" fmla="*/ 660 w 757"/>
                <a:gd name="T1" fmla="*/ 131 h 749"/>
                <a:gd name="T2" fmla="*/ 404 w 757"/>
                <a:gd name="T3" fmla="*/ 1 h 749"/>
                <a:gd name="T4" fmla="*/ 375 w 757"/>
                <a:gd name="T5" fmla="*/ 0 h 749"/>
                <a:gd name="T6" fmla="*/ 132 w 757"/>
                <a:gd name="T7" fmla="*/ 91 h 749"/>
                <a:gd name="T8" fmla="*/ 4 w 757"/>
                <a:gd name="T9" fmla="*/ 336 h 749"/>
                <a:gd name="T10" fmla="*/ 3 w 757"/>
                <a:gd name="T11" fmla="*/ 347 h 749"/>
                <a:gd name="T12" fmla="*/ 3 w 757"/>
                <a:gd name="T13" fmla="*/ 347 h 749"/>
                <a:gd name="T14" fmla="*/ 2 w 757"/>
                <a:gd name="T15" fmla="*/ 366 h 749"/>
                <a:gd name="T16" fmla="*/ 51 w 757"/>
                <a:gd name="T17" fmla="*/ 561 h 749"/>
                <a:gd name="T18" fmla="*/ 83 w 757"/>
                <a:gd name="T19" fmla="*/ 608 h 749"/>
                <a:gd name="T20" fmla="*/ 92 w 757"/>
                <a:gd name="T21" fmla="*/ 619 h 749"/>
                <a:gd name="T22" fmla="*/ 152 w 757"/>
                <a:gd name="T23" fmla="*/ 675 h 749"/>
                <a:gd name="T24" fmla="*/ 340 w 757"/>
                <a:gd name="T25" fmla="*/ 747 h 749"/>
                <a:gd name="T26" fmla="*/ 348 w 757"/>
                <a:gd name="T27" fmla="*/ 748 h 749"/>
                <a:gd name="T28" fmla="*/ 386 w 757"/>
                <a:gd name="T29" fmla="*/ 749 h 749"/>
                <a:gd name="T30" fmla="*/ 620 w 757"/>
                <a:gd name="T31" fmla="*/ 658 h 749"/>
                <a:gd name="T32" fmla="*/ 749 w 757"/>
                <a:gd name="T33" fmla="*/ 403 h 749"/>
                <a:gd name="T34" fmla="*/ 660 w 757"/>
                <a:gd name="T35" fmla="*/ 131 h 749"/>
                <a:gd name="T36" fmla="*/ 650 w 757"/>
                <a:gd name="T37" fmla="*/ 395 h 749"/>
                <a:gd name="T38" fmla="*/ 650 w 757"/>
                <a:gd name="T39" fmla="*/ 395 h 749"/>
                <a:gd name="T40" fmla="*/ 388 w 757"/>
                <a:gd name="T41" fmla="*/ 649 h 749"/>
                <a:gd name="T42" fmla="*/ 376 w 757"/>
                <a:gd name="T43" fmla="*/ 649 h 749"/>
                <a:gd name="T44" fmla="*/ 355 w 757"/>
                <a:gd name="T45" fmla="*/ 649 h 749"/>
                <a:gd name="T46" fmla="*/ 295 w 757"/>
                <a:gd name="T47" fmla="*/ 637 h 749"/>
                <a:gd name="T48" fmla="*/ 157 w 757"/>
                <a:gd name="T49" fmla="*/ 541 h 749"/>
                <a:gd name="T50" fmla="*/ 106 w 757"/>
                <a:gd name="T51" fmla="*/ 424 h 749"/>
                <a:gd name="T52" fmla="*/ 102 w 757"/>
                <a:gd name="T53" fmla="*/ 354 h 749"/>
                <a:gd name="T54" fmla="*/ 104 w 757"/>
                <a:gd name="T55" fmla="*/ 338 h 749"/>
                <a:gd name="T56" fmla="*/ 396 w 757"/>
                <a:gd name="T57" fmla="*/ 101 h 749"/>
                <a:gd name="T58" fmla="*/ 650 w 757"/>
                <a:gd name="T59" fmla="*/ 395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57" h="749">
                  <a:moveTo>
                    <a:pt x="660" y="131"/>
                  </a:moveTo>
                  <a:cubicBezTo>
                    <a:pt x="594" y="55"/>
                    <a:pt x="504" y="9"/>
                    <a:pt x="404" y="1"/>
                  </a:cubicBezTo>
                  <a:cubicBezTo>
                    <a:pt x="394" y="1"/>
                    <a:pt x="385" y="0"/>
                    <a:pt x="375" y="0"/>
                  </a:cubicBezTo>
                  <a:cubicBezTo>
                    <a:pt x="286" y="0"/>
                    <a:pt x="200" y="32"/>
                    <a:pt x="132" y="91"/>
                  </a:cubicBezTo>
                  <a:cubicBezTo>
                    <a:pt x="59" y="154"/>
                    <a:pt x="13" y="241"/>
                    <a:pt x="4" y="336"/>
                  </a:cubicBezTo>
                  <a:cubicBezTo>
                    <a:pt x="3" y="340"/>
                    <a:pt x="3" y="343"/>
                    <a:pt x="3" y="347"/>
                  </a:cubicBezTo>
                  <a:cubicBezTo>
                    <a:pt x="3" y="347"/>
                    <a:pt x="3" y="347"/>
                    <a:pt x="3" y="347"/>
                  </a:cubicBezTo>
                  <a:cubicBezTo>
                    <a:pt x="2" y="353"/>
                    <a:pt x="2" y="359"/>
                    <a:pt x="2" y="366"/>
                  </a:cubicBezTo>
                  <a:cubicBezTo>
                    <a:pt x="0" y="435"/>
                    <a:pt x="17" y="502"/>
                    <a:pt x="51" y="561"/>
                  </a:cubicBezTo>
                  <a:cubicBezTo>
                    <a:pt x="61" y="577"/>
                    <a:pt x="71" y="593"/>
                    <a:pt x="83" y="608"/>
                  </a:cubicBezTo>
                  <a:cubicBezTo>
                    <a:pt x="86" y="612"/>
                    <a:pt x="89" y="615"/>
                    <a:pt x="92" y="619"/>
                  </a:cubicBezTo>
                  <a:cubicBezTo>
                    <a:pt x="110" y="640"/>
                    <a:pt x="131" y="659"/>
                    <a:pt x="152" y="675"/>
                  </a:cubicBezTo>
                  <a:cubicBezTo>
                    <a:pt x="207" y="716"/>
                    <a:pt x="271" y="741"/>
                    <a:pt x="340" y="747"/>
                  </a:cubicBezTo>
                  <a:cubicBezTo>
                    <a:pt x="343" y="748"/>
                    <a:pt x="345" y="748"/>
                    <a:pt x="348" y="748"/>
                  </a:cubicBezTo>
                  <a:cubicBezTo>
                    <a:pt x="361" y="749"/>
                    <a:pt x="373" y="749"/>
                    <a:pt x="386" y="749"/>
                  </a:cubicBezTo>
                  <a:cubicBezTo>
                    <a:pt x="472" y="747"/>
                    <a:pt x="554" y="715"/>
                    <a:pt x="620" y="658"/>
                  </a:cubicBezTo>
                  <a:cubicBezTo>
                    <a:pt x="696" y="593"/>
                    <a:pt x="742" y="502"/>
                    <a:pt x="749" y="403"/>
                  </a:cubicBezTo>
                  <a:cubicBezTo>
                    <a:pt x="757" y="303"/>
                    <a:pt x="725" y="207"/>
                    <a:pt x="660" y="131"/>
                  </a:cubicBezTo>
                  <a:close/>
                  <a:moveTo>
                    <a:pt x="650" y="395"/>
                  </a:moveTo>
                  <a:cubicBezTo>
                    <a:pt x="650" y="395"/>
                    <a:pt x="650" y="395"/>
                    <a:pt x="650" y="395"/>
                  </a:cubicBezTo>
                  <a:cubicBezTo>
                    <a:pt x="639" y="535"/>
                    <a:pt x="525" y="643"/>
                    <a:pt x="388" y="649"/>
                  </a:cubicBezTo>
                  <a:cubicBezTo>
                    <a:pt x="384" y="649"/>
                    <a:pt x="380" y="649"/>
                    <a:pt x="376" y="649"/>
                  </a:cubicBezTo>
                  <a:cubicBezTo>
                    <a:pt x="369" y="649"/>
                    <a:pt x="362" y="649"/>
                    <a:pt x="355" y="649"/>
                  </a:cubicBezTo>
                  <a:cubicBezTo>
                    <a:pt x="335" y="647"/>
                    <a:pt x="314" y="643"/>
                    <a:pt x="295" y="637"/>
                  </a:cubicBezTo>
                  <a:cubicBezTo>
                    <a:pt x="240" y="620"/>
                    <a:pt x="192" y="586"/>
                    <a:pt x="157" y="541"/>
                  </a:cubicBezTo>
                  <a:cubicBezTo>
                    <a:pt x="132" y="507"/>
                    <a:pt x="114" y="467"/>
                    <a:pt x="106" y="424"/>
                  </a:cubicBezTo>
                  <a:cubicBezTo>
                    <a:pt x="102" y="401"/>
                    <a:pt x="100" y="378"/>
                    <a:pt x="102" y="354"/>
                  </a:cubicBezTo>
                  <a:cubicBezTo>
                    <a:pt x="103" y="349"/>
                    <a:pt x="103" y="343"/>
                    <a:pt x="104" y="338"/>
                  </a:cubicBezTo>
                  <a:cubicBezTo>
                    <a:pt x="123" y="195"/>
                    <a:pt x="251" y="90"/>
                    <a:pt x="396" y="101"/>
                  </a:cubicBezTo>
                  <a:cubicBezTo>
                    <a:pt x="547" y="112"/>
                    <a:pt x="661" y="244"/>
                    <a:pt x="650" y="395"/>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21" name="Freeform 8">
              <a:extLst>
                <a:ext uri="{FF2B5EF4-FFF2-40B4-BE49-F238E27FC236}">
                  <a16:creationId xmlns:a16="http://schemas.microsoft.com/office/drawing/2014/main" id="{B2A4032F-A026-4503-B746-5F823D753544}"/>
                </a:ext>
              </a:extLst>
            </p:cNvPr>
            <p:cNvSpPr>
              <a:spLocks/>
            </p:cNvSpPr>
            <p:nvPr/>
          </p:nvSpPr>
          <p:spPr bwMode="auto">
            <a:xfrm>
              <a:off x="10159812" y="2032331"/>
              <a:ext cx="889684" cy="695290"/>
            </a:xfrm>
            <a:custGeom>
              <a:avLst/>
              <a:gdLst>
                <a:gd name="T0" fmla="*/ 94 w 501"/>
                <a:gd name="T1" fmla="*/ 392 h 392"/>
                <a:gd name="T2" fmla="*/ 0 w 501"/>
                <a:gd name="T3" fmla="*/ 0 h 392"/>
                <a:gd name="T4" fmla="*/ 95 w 501"/>
                <a:gd name="T5" fmla="*/ 0 h 392"/>
                <a:gd name="T6" fmla="*/ 125 w 501"/>
                <a:gd name="T7" fmla="*/ 162 h 392"/>
                <a:gd name="T8" fmla="*/ 148 w 501"/>
                <a:gd name="T9" fmla="*/ 299 h 392"/>
                <a:gd name="T10" fmla="*/ 149 w 501"/>
                <a:gd name="T11" fmla="*/ 299 h 392"/>
                <a:gd name="T12" fmla="*/ 175 w 501"/>
                <a:gd name="T13" fmla="*/ 161 h 392"/>
                <a:gd name="T14" fmla="*/ 208 w 501"/>
                <a:gd name="T15" fmla="*/ 0 h 392"/>
                <a:gd name="T16" fmla="*/ 303 w 501"/>
                <a:gd name="T17" fmla="*/ 0 h 392"/>
                <a:gd name="T18" fmla="*/ 334 w 501"/>
                <a:gd name="T19" fmla="*/ 165 h 392"/>
                <a:gd name="T20" fmla="*/ 355 w 501"/>
                <a:gd name="T21" fmla="*/ 297 h 392"/>
                <a:gd name="T22" fmla="*/ 356 w 501"/>
                <a:gd name="T23" fmla="*/ 297 h 392"/>
                <a:gd name="T24" fmla="*/ 379 w 501"/>
                <a:gd name="T25" fmla="*/ 161 h 392"/>
                <a:gd name="T26" fmla="*/ 411 w 501"/>
                <a:gd name="T27" fmla="*/ 0 h 392"/>
                <a:gd name="T28" fmla="*/ 501 w 501"/>
                <a:gd name="T29" fmla="*/ 0 h 392"/>
                <a:gd name="T30" fmla="*/ 400 w 501"/>
                <a:gd name="T31" fmla="*/ 392 h 392"/>
                <a:gd name="T32" fmla="*/ 304 w 501"/>
                <a:gd name="T33" fmla="*/ 392 h 392"/>
                <a:gd name="T34" fmla="*/ 271 w 501"/>
                <a:gd name="T35" fmla="*/ 223 h 392"/>
                <a:gd name="T36" fmla="*/ 252 w 501"/>
                <a:gd name="T37" fmla="*/ 102 h 392"/>
                <a:gd name="T38" fmla="*/ 251 w 501"/>
                <a:gd name="T39" fmla="*/ 102 h 392"/>
                <a:gd name="T40" fmla="*/ 228 w 501"/>
                <a:gd name="T41" fmla="*/ 223 h 392"/>
                <a:gd name="T42" fmla="*/ 191 w 501"/>
                <a:gd name="T43" fmla="*/ 392 h 392"/>
                <a:gd name="T44" fmla="*/ 94 w 501"/>
                <a:gd name="T45"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1" h="392">
                  <a:moveTo>
                    <a:pt x="94" y="392"/>
                  </a:moveTo>
                  <a:cubicBezTo>
                    <a:pt x="0" y="0"/>
                    <a:pt x="0" y="0"/>
                    <a:pt x="0" y="0"/>
                  </a:cubicBezTo>
                  <a:cubicBezTo>
                    <a:pt x="95" y="0"/>
                    <a:pt x="95" y="0"/>
                    <a:pt x="95" y="0"/>
                  </a:cubicBezTo>
                  <a:cubicBezTo>
                    <a:pt x="125" y="162"/>
                    <a:pt x="125" y="162"/>
                    <a:pt x="125" y="162"/>
                  </a:cubicBezTo>
                  <a:cubicBezTo>
                    <a:pt x="134" y="208"/>
                    <a:pt x="142" y="259"/>
                    <a:pt x="148" y="299"/>
                  </a:cubicBezTo>
                  <a:cubicBezTo>
                    <a:pt x="149" y="299"/>
                    <a:pt x="149" y="299"/>
                    <a:pt x="149" y="299"/>
                  </a:cubicBezTo>
                  <a:cubicBezTo>
                    <a:pt x="156" y="256"/>
                    <a:pt x="165" y="209"/>
                    <a:pt x="175" y="161"/>
                  </a:cubicBezTo>
                  <a:cubicBezTo>
                    <a:pt x="208" y="0"/>
                    <a:pt x="208" y="0"/>
                    <a:pt x="208" y="0"/>
                  </a:cubicBezTo>
                  <a:cubicBezTo>
                    <a:pt x="303" y="0"/>
                    <a:pt x="303" y="0"/>
                    <a:pt x="303" y="0"/>
                  </a:cubicBezTo>
                  <a:cubicBezTo>
                    <a:pt x="334" y="165"/>
                    <a:pt x="334" y="165"/>
                    <a:pt x="334" y="165"/>
                  </a:cubicBezTo>
                  <a:cubicBezTo>
                    <a:pt x="343" y="211"/>
                    <a:pt x="349" y="253"/>
                    <a:pt x="355" y="297"/>
                  </a:cubicBezTo>
                  <a:cubicBezTo>
                    <a:pt x="356" y="297"/>
                    <a:pt x="356" y="297"/>
                    <a:pt x="356" y="297"/>
                  </a:cubicBezTo>
                  <a:cubicBezTo>
                    <a:pt x="362" y="253"/>
                    <a:pt x="371" y="207"/>
                    <a:pt x="379" y="161"/>
                  </a:cubicBezTo>
                  <a:cubicBezTo>
                    <a:pt x="411" y="0"/>
                    <a:pt x="411" y="0"/>
                    <a:pt x="411" y="0"/>
                  </a:cubicBezTo>
                  <a:cubicBezTo>
                    <a:pt x="501" y="0"/>
                    <a:pt x="501" y="0"/>
                    <a:pt x="501" y="0"/>
                  </a:cubicBezTo>
                  <a:cubicBezTo>
                    <a:pt x="400" y="392"/>
                    <a:pt x="400" y="392"/>
                    <a:pt x="400" y="392"/>
                  </a:cubicBezTo>
                  <a:cubicBezTo>
                    <a:pt x="304" y="392"/>
                    <a:pt x="304" y="392"/>
                    <a:pt x="304" y="392"/>
                  </a:cubicBezTo>
                  <a:cubicBezTo>
                    <a:pt x="271" y="223"/>
                    <a:pt x="271" y="223"/>
                    <a:pt x="271" y="223"/>
                  </a:cubicBezTo>
                  <a:cubicBezTo>
                    <a:pt x="263" y="184"/>
                    <a:pt x="257" y="147"/>
                    <a:pt x="252" y="102"/>
                  </a:cubicBezTo>
                  <a:cubicBezTo>
                    <a:pt x="251" y="102"/>
                    <a:pt x="251" y="102"/>
                    <a:pt x="251" y="102"/>
                  </a:cubicBezTo>
                  <a:cubicBezTo>
                    <a:pt x="244" y="147"/>
                    <a:pt x="237" y="184"/>
                    <a:pt x="228" y="223"/>
                  </a:cubicBezTo>
                  <a:cubicBezTo>
                    <a:pt x="191" y="392"/>
                    <a:pt x="191" y="392"/>
                    <a:pt x="191" y="392"/>
                  </a:cubicBezTo>
                  <a:lnTo>
                    <a:pt x="94" y="392"/>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37" name="Group 36">
            <a:extLst>
              <a:ext uri="{FF2B5EF4-FFF2-40B4-BE49-F238E27FC236}">
                <a16:creationId xmlns:a16="http://schemas.microsoft.com/office/drawing/2014/main" id="{40C46441-34B2-4ED9-9C4A-9B01467B545D}"/>
              </a:ext>
            </a:extLst>
          </p:cNvPr>
          <p:cNvGrpSpPr/>
          <p:nvPr/>
        </p:nvGrpSpPr>
        <p:grpSpPr>
          <a:xfrm>
            <a:off x="4897691" y="3172593"/>
            <a:ext cx="1455202" cy="1450293"/>
            <a:chOff x="6530254" y="4230124"/>
            <a:chExt cx="1940269" cy="1933724"/>
          </a:xfrm>
        </p:grpSpPr>
        <p:sp>
          <p:nvSpPr>
            <p:cNvPr id="13" name="Freeform 13">
              <a:extLst>
                <a:ext uri="{FF2B5EF4-FFF2-40B4-BE49-F238E27FC236}">
                  <a16:creationId xmlns:a16="http://schemas.microsoft.com/office/drawing/2014/main" id="{6E6E186D-0C70-4B72-B909-6BC66AFBD944}"/>
                </a:ext>
              </a:extLst>
            </p:cNvPr>
            <p:cNvSpPr>
              <a:spLocks noEditPoints="1"/>
            </p:cNvSpPr>
            <p:nvPr/>
          </p:nvSpPr>
          <p:spPr bwMode="auto">
            <a:xfrm>
              <a:off x="6530254" y="4230124"/>
              <a:ext cx="1940269" cy="1933724"/>
            </a:xfrm>
            <a:custGeom>
              <a:avLst/>
              <a:gdLst>
                <a:gd name="T0" fmla="*/ 749 w 750"/>
                <a:gd name="T1" fmla="*/ 352 h 749"/>
                <a:gd name="T2" fmla="*/ 672 w 750"/>
                <a:gd name="T3" fmla="*/ 145 h 749"/>
                <a:gd name="T4" fmla="*/ 637 w 750"/>
                <a:gd name="T5" fmla="*/ 106 h 749"/>
                <a:gd name="T6" fmla="*/ 603 w 750"/>
                <a:gd name="T7" fmla="*/ 76 h 749"/>
                <a:gd name="T8" fmla="*/ 415 w 750"/>
                <a:gd name="T9" fmla="*/ 2 h 749"/>
                <a:gd name="T10" fmla="*/ 396 w 750"/>
                <a:gd name="T11" fmla="*/ 0 h 749"/>
                <a:gd name="T12" fmla="*/ 396 w 750"/>
                <a:gd name="T13" fmla="*/ 0 h 749"/>
                <a:gd name="T14" fmla="*/ 374 w 750"/>
                <a:gd name="T15" fmla="*/ 0 h 749"/>
                <a:gd name="T16" fmla="*/ 1 w 750"/>
                <a:gd name="T17" fmla="*/ 376 h 749"/>
                <a:gd name="T18" fmla="*/ 112 w 750"/>
                <a:gd name="T19" fmla="*/ 640 h 749"/>
                <a:gd name="T20" fmla="*/ 378 w 750"/>
                <a:gd name="T21" fmla="*/ 748 h 749"/>
                <a:gd name="T22" fmla="*/ 642 w 750"/>
                <a:gd name="T23" fmla="*/ 637 h 749"/>
                <a:gd name="T24" fmla="*/ 750 w 750"/>
                <a:gd name="T25" fmla="*/ 394 h 749"/>
                <a:gd name="T26" fmla="*/ 750 w 750"/>
                <a:gd name="T27" fmla="*/ 372 h 749"/>
                <a:gd name="T28" fmla="*/ 749 w 750"/>
                <a:gd name="T29" fmla="*/ 352 h 749"/>
                <a:gd name="T30" fmla="*/ 650 w 750"/>
                <a:gd name="T31" fmla="*/ 385 h 749"/>
                <a:gd name="T32" fmla="*/ 377 w 750"/>
                <a:gd name="T33" fmla="*/ 649 h 749"/>
                <a:gd name="T34" fmla="*/ 347 w 750"/>
                <a:gd name="T35" fmla="*/ 647 h 749"/>
                <a:gd name="T36" fmla="*/ 183 w 750"/>
                <a:gd name="T37" fmla="*/ 569 h 749"/>
                <a:gd name="T38" fmla="*/ 101 w 750"/>
                <a:gd name="T39" fmla="*/ 375 h 749"/>
                <a:gd name="T40" fmla="*/ 181 w 750"/>
                <a:gd name="T41" fmla="*/ 181 h 749"/>
                <a:gd name="T42" fmla="*/ 374 w 750"/>
                <a:gd name="T43" fmla="*/ 99 h 749"/>
                <a:gd name="T44" fmla="*/ 384 w 750"/>
                <a:gd name="T45" fmla="*/ 100 h 749"/>
                <a:gd name="T46" fmla="*/ 451 w 750"/>
                <a:gd name="T47" fmla="*/ 110 h 749"/>
                <a:gd name="T48" fmla="*/ 555 w 750"/>
                <a:gd name="T49" fmla="*/ 166 h 749"/>
                <a:gd name="T50" fmla="*/ 639 w 750"/>
                <a:gd name="T51" fmla="*/ 297 h 749"/>
                <a:gd name="T52" fmla="*/ 650 w 750"/>
                <a:gd name="T53" fmla="*/ 373 h 749"/>
                <a:gd name="T54" fmla="*/ 650 w 750"/>
                <a:gd name="T55" fmla="*/ 385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50" h="749">
                  <a:moveTo>
                    <a:pt x="749" y="352"/>
                  </a:moveTo>
                  <a:cubicBezTo>
                    <a:pt x="745" y="274"/>
                    <a:pt x="717" y="203"/>
                    <a:pt x="672" y="145"/>
                  </a:cubicBezTo>
                  <a:cubicBezTo>
                    <a:pt x="661" y="132"/>
                    <a:pt x="649" y="118"/>
                    <a:pt x="637" y="106"/>
                  </a:cubicBezTo>
                  <a:cubicBezTo>
                    <a:pt x="626" y="96"/>
                    <a:pt x="615" y="86"/>
                    <a:pt x="603" y="76"/>
                  </a:cubicBezTo>
                  <a:cubicBezTo>
                    <a:pt x="549" y="36"/>
                    <a:pt x="485" y="9"/>
                    <a:pt x="415" y="2"/>
                  </a:cubicBezTo>
                  <a:cubicBezTo>
                    <a:pt x="409" y="1"/>
                    <a:pt x="403" y="1"/>
                    <a:pt x="396" y="0"/>
                  </a:cubicBezTo>
                  <a:cubicBezTo>
                    <a:pt x="396" y="0"/>
                    <a:pt x="396" y="0"/>
                    <a:pt x="396" y="0"/>
                  </a:cubicBezTo>
                  <a:cubicBezTo>
                    <a:pt x="389" y="0"/>
                    <a:pt x="381" y="0"/>
                    <a:pt x="374" y="0"/>
                  </a:cubicBezTo>
                  <a:cubicBezTo>
                    <a:pt x="168" y="1"/>
                    <a:pt x="0" y="169"/>
                    <a:pt x="1" y="376"/>
                  </a:cubicBezTo>
                  <a:cubicBezTo>
                    <a:pt x="2" y="476"/>
                    <a:pt x="41" y="569"/>
                    <a:pt x="112" y="640"/>
                  </a:cubicBezTo>
                  <a:cubicBezTo>
                    <a:pt x="184" y="710"/>
                    <a:pt x="278" y="749"/>
                    <a:pt x="378" y="748"/>
                  </a:cubicBezTo>
                  <a:cubicBezTo>
                    <a:pt x="477" y="748"/>
                    <a:pt x="571" y="708"/>
                    <a:pt x="642" y="637"/>
                  </a:cubicBezTo>
                  <a:cubicBezTo>
                    <a:pt x="707" y="571"/>
                    <a:pt x="745" y="486"/>
                    <a:pt x="750" y="394"/>
                  </a:cubicBezTo>
                  <a:cubicBezTo>
                    <a:pt x="750" y="387"/>
                    <a:pt x="750" y="380"/>
                    <a:pt x="750" y="372"/>
                  </a:cubicBezTo>
                  <a:cubicBezTo>
                    <a:pt x="750" y="365"/>
                    <a:pt x="750" y="358"/>
                    <a:pt x="749" y="352"/>
                  </a:cubicBezTo>
                  <a:close/>
                  <a:moveTo>
                    <a:pt x="650" y="385"/>
                  </a:moveTo>
                  <a:cubicBezTo>
                    <a:pt x="644" y="531"/>
                    <a:pt x="524" y="648"/>
                    <a:pt x="377" y="649"/>
                  </a:cubicBezTo>
                  <a:cubicBezTo>
                    <a:pt x="367" y="649"/>
                    <a:pt x="357" y="648"/>
                    <a:pt x="347" y="647"/>
                  </a:cubicBezTo>
                  <a:cubicBezTo>
                    <a:pt x="285" y="641"/>
                    <a:pt x="227" y="613"/>
                    <a:pt x="183" y="569"/>
                  </a:cubicBezTo>
                  <a:cubicBezTo>
                    <a:pt x="130" y="517"/>
                    <a:pt x="102" y="449"/>
                    <a:pt x="101" y="375"/>
                  </a:cubicBezTo>
                  <a:cubicBezTo>
                    <a:pt x="101" y="302"/>
                    <a:pt x="129" y="233"/>
                    <a:pt x="181" y="181"/>
                  </a:cubicBezTo>
                  <a:cubicBezTo>
                    <a:pt x="232" y="129"/>
                    <a:pt x="301" y="100"/>
                    <a:pt x="374" y="99"/>
                  </a:cubicBezTo>
                  <a:cubicBezTo>
                    <a:pt x="378" y="99"/>
                    <a:pt x="381" y="100"/>
                    <a:pt x="384" y="100"/>
                  </a:cubicBezTo>
                  <a:cubicBezTo>
                    <a:pt x="407" y="100"/>
                    <a:pt x="430" y="104"/>
                    <a:pt x="451" y="110"/>
                  </a:cubicBezTo>
                  <a:cubicBezTo>
                    <a:pt x="490" y="121"/>
                    <a:pt x="525" y="141"/>
                    <a:pt x="555" y="166"/>
                  </a:cubicBezTo>
                  <a:cubicBezTo>
                    <a:pt x="594" y="200"/>
                    <a:pt x="624" y="246"/>
                    <a:pt x="639" y="297"/>
                  </a:cubicBezTo>
                  <a:cubicBezTo>
                    <a:pt x="646" y="321"/>
                    <a:pt x="650" y="346"/>
                    <a:pt x="650" y="373"/>
                  </a:cubicBezTo>
                  <a:cubicBezTo>
                    <a:pt x="650" y="377"/>
                    <a:pt x="650" y="381"/>
                    <a:pt x="650" y="385"/>
                  </a:cubicBez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22" name="Freeform 10">
              <a:extLst>
                <a:ext uri="{FF2B5EF4-FFF2-40B4-BE49-F238E27FC236}">
                  <a16:creationId xmlns:a16="http://schemas.microsoft.com/office/drawing/2014/main" id="{8F6759AD-38F8-4992-8386-6B453F3EF5A5}"/>
                </a:ext>
              </a:extLst>
            </p:cNvPr>
            <p:cNvSpPr>
              <a:spLocks noEditPoints="1"/>
            </p:cNvSpPr>
            <p:nvPr/>
          </p:nvSpPr>
          <p:spPr bwMode="auto">
            <a:xfrm>
              <a:off x="7164453" y="4833586"/>
              <a:ext cx="669577" cy="717918"/>
            </a:xfrm>
            <a:custGeom>
              <a:avLst/>
              <a:gdLst>
                <a:gd name="T0" fmla="*/ 186 w 377"/>
                <a:gd name="T1" fmla="*/ 0 h 405"/>
                <a:gd name="T2" fmla="*/ 377 w 377"/>
                <a:gd name="T3" fmla="*/ 205 h 405"/>
                <a:gd name="T4" fmla="*/ 193 w 377"/>
                <a:gd name="T5" fmla="*/ 405 h 405"/>
                <a:gd name="T6" fmla="*/ 0 w 377"/>
                <a:gd name="T7" fmla="*/ 198 h 405"/>
                <a:gd name="T8" fmla="*/ 186 w 377"/>
                <a:gd name="T9" fmla="*/ 0 h 405"/>
                <a:gd name="T10" fmla="*/ 189 w 377"/>
                <a:gd name="T11" fmla="*/ 70 h 405"/>
                <a:gd name="T12" fmla="*/ 94 w 377"/>
                <a:gd name="T13" fmla="*/ 201 h 405"/>
                <a:gd name="T14" fmla="*/ 188 w 377"/>
                <a:gd name="T15" fmla="*/ 335 h 405"/>
                <a:gd name="T16" fmla="*/ 284 w 377"/>
                <a:gd name="T17" fmla="*/ 204 h 405"/>
                <a:gd name="T18" fmla="*/ 189 w 377"/>
                <a:gd name="T19" fmla="*/ 7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7" h="405">
                  <a:moveTo>
                    <a:pt x="186" y="0"/>
                  </a:moveTo>
                  <a:cubicBezTo>
                    <a:pt x="302" y="0"/>
                    <a:pt x="377" y="88"/>
                    <a:pt x="377" y="205"/>
                  </a:cubicBezTo>
                  <a:cubicBezTo>
                    <a:pt x="377" y="317"/>
                    <a:pt x="309" y="405"/>
                    <a:pt x="193" y="405"/>
                  </a:cubicBezTo>
                  <a:cubicBezTo>
                    <a:pt x="78" y="405"/>
                    <a:pt x="0" y="327"/>
                    <a:pt x="0" y="198"/>
                  </a:cubicBezTo>
                  <a:cubicBezTo>
                    <a:pt x="0" y="90"/>
                    <a:pt x="66" y="0"/>
                    <a:pt x="186" y="0"/>
                  </a:cubicBezTo>
                  <a:close/>
                  <a:moveTo>
                    <a:pt x="189" y="70"/>
                  </a:moveTo>
                  <a:cubicBezTo>
                    <a:pt x="127" y="70"/>
                    <a:pt x="94" y="131"/>
                    <a:pt x="94" y="201"/>
                  </a:cubicBezTo>
                  <a:cubicBezTo>
                    <a:pt x="94" y="278"/>
                    <a:pt x="128" y="335"/>
                    <a:pt x="188" y="335"/>
                  </a:cubicBezTo>
                  <a:cubicBezTo>
                    <a:pt x="247" y="335"/>
                    <a:pt x="284" y="280"/>
                    <a:pt x="284" y="204"/>
                  </a:cubicBezTo>
                  <a:cubicBezTo>
                    <a:pt x="284" y="127"/>
                    <a:pt x="249" y="70"/>
                    <a:pt x="189" y="70"/>
                  </a:cubicBez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17" name="Group 16">
            <a:extLst>
              <a:ext uri="{FF2B5EF4-FFF2-40B4-BE49-F238E27FC236}">
                <a16:creationId xmlns:a16="http://schemas.microsoft.com/office/drawing/2014/main" id="{8B456BE6-7F50-469A-9EBF-698850C5D7E8}"/>
              </a:ext>
            </a:extLst>
          </p:cNvPr>
          <p:cNvGrpSpPr/>
          <p:nvPr/>
        </p:nvGrpSpPr>
        <p:grpSpPr>
          <a:xfrm>
            <a:off x="7171290" y="3190562"/>
            <a:ext cx="1461337" cy="1453975"/>
            <a:chOff x="9561719" y="4254082"/>
            <a:chExt cx="1948449" cy="1938633"/>
          </a:xfrm>
        </p:grpSpPr>
        <p:sp>
          <p:nvSpPr>
            <p:cNvPr id="15" name="Freeform 15">
              <a:extLst>
                <a:ext uri="{FF2B5EF4-FFF2-40B4-BE49-F238E27FC236}">
                  <a16:creationId xmlns:a16="http://schemas.microsoft.com/office/drawing/2014/main" id="{59F17C8C-0372-4ED9-9AE5-8B0FB3BD6905}"/>
                </a:ext>
              </a:extLst>
            </p:cNvPr>
            <p:cNvSpPr>
              <a:spLocks noEditPoints="1"/>
            </p:cNvSpPr>
            <p:nvPr/>
          </p:nvSpPr>
          <p:spPr bwMode="auto">
            <a:xfrm>
              <a:off x="9561719" y="4254082"/>
              <a:ext cx="1948449" cy="1938633"/>
            </a:xfrm>
            <a:custGeom>
              <a:avLst/>
              <a:gdLst>
                <a:gd name="T0" fmla="*/ 649 w 754"/>
                <a:gd name="T1" fmla="*/ 117 h 751"/>
                <a:gd name="T2" fmla="*/ 388 w 754"/>
                <a:gd name="T3" fmla="*/ 0 h 751"/>
                <a:gd name="T4" fmla="*/ 388 w 754"/>
                <a:gd name="T5" fmla="*/ 0 h 751"/>
                <a:gd name="T6" fmla="*/ 382 w 754"/>
                <a:gd name="T7" fmla="*/ 0 h 751"/>
                <a:gd name="T8" fmla="*/ 377 w 754"/>
                <a:gd name="T9" fmla="*/ 0 h 751"/>
                <a:gd name="T10" fmla="*/ 350 w 754"/>
                <a:gd name="T11" fmla="*/ 1 h 751"/>
                <a:gd name="T12" fmla="*/ 121 w 754"/>
                <a:gd name="T13" fmla="*/ 101 h 751"/>
                <a:gd name="T14" fmla="*/ 120 w 754"/>
                <a:gd name="T15" fmla="*/ 102 h 751"/>
                <a:gd name="T16" fmla="*/ 114 w 754"/>
                <a:gd name="T17" fmla="*/ 108 h 751"/>
                <a:gd name="T18" fmla="*/ 104 w 754"/>
                <a:gd name="T19" fmla="*/ 118 h 751"/>
                <a:gd name="T20" fmla="*/ 4 w 754"/>
                <a:gd name="T21" fmla="*/ 347 h 751"/>
                <a:gd name="T22" fmla="*/ 3 w 754"/>
                <a:gd name="T23" fmla="*/ 362 h 751"/>
                <a:gd name="T24" fmla="*/ 3 w 754"/>
                <a:gd name="T25" fmla="*/ 364 h 751"/>
                <a:gd name="T26" fmla="*/ 105 w 754"/>
                <a:gd name="T27" fmla="*/ 631 h 751"/>
                <a:gd name="T28" fmla="*/ 366 w 754"/>
                <a:gd name="T29" fmla="*/ 748 h 751"/>
                <a:gd name="T30" fmla="*/ 634 w 754"/>
                <a:gd name="T31" fmla="*/ 646 h 751"/>
                <a:gd name="T32" fmla="*/ 751 w 754"/>
                <a:gd name="T33" fmla="*/ 385 h 751"/>
                <a:gd name="T34" fmla="*/ 649 w 754"/>
                <a:gd name="T35" fmla="*/ 117 h 751"/>
                <a:gd name="T36" fmla="*/ 651 w 754"/>
                <a:gd name="T37" fmla="*/ 382 h 751"/>
                <a:gd name="T38" fmla="*/ 565 w 754"/>
                <a:gd name="T39" fmla="*/ 574 h 751"/>
                <a:gd name="T40" fmla="*/ 377 w 754"/>
                <a:gd name="T41" fmla="*/ 649 h 751"/>
                <a:gd name="T42" fmla="*/ 369 w 754"/>
                <a:gd name="T43" fmla="*/ 649 h 751"/>
                <a:gd name="T44" fmla="*/ 177 w 754"/>
                <a:gd name="T45" fmla="*/ 563 h 751"/>
                <a:gd name="T46" fmla="*/ 103 w 754"/>
                <a:gd name="T47" fmla="*/ 366 h 751"/>
                <a:gd name="T48" fmla="*/ 103 w 754"/>
                <a:gd name="T49" fmla="*/ 361 h 751"/>
                <a:gd name="T50" fmla="*/ 116 w 754"/>
                <a:gd name="T51" fmla="*/ 290 h 751"/>
                <a:gd name="T52" fmla="*/ 186 w 754"/>
                <a:gd name="T53" fmla="*/ 177 h 751"/>
                <a:gd name="T54" fmla="*/ 188 w 754"/>
                <a:gd name="T55" fmla="*/ 175 h 751"/>
                <a:gd name="T56" fmla="*/ 293 w 754"/>
                <a:gd name="T57" fmla="*/ 113 h 751"/>
                <a:gd name="T58" fmla="*/ 380 w 754"/>
                <a:gd name="T59" fmla="*/ 100 h 751"/>
                <a:gd name="T60" fmla="*/ 385 w 754"/>
                <a:gd name="T61" fmla="*/ 100 h 751"/>
                <a:gd name="T62" fmla="*/ 576 w 754"/>
                <a:gd name="T63" fmla="*/ 186 h 751"/>
                <a:gd name="T64" fmla="*/ 651 w 754"/>
                <a:gd name="T65" fmla="*/ 382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4" h="751">
                  <a:moveTo>
                    <a:pt x="649" y="117"/>
                  </a:moveTo>
                  <a:cubicBezTo>
                    <a:pt x="580" y="44"/>
                    <a:pt x="487" y="3"/>
                    <a:pt x="388" y="0"/>
                  </a:cubicBezTo>
                  <a:cubicBezTo>
                    <a:pt x="388" y="0"/>
                    <a:pt x="388" y="0"/>
                    <a:pt x="388" y="0"/>
                  </a:cubicBezTo>
                  <a:cubicBezTo>
                    <a:pt x="386" y="0"/>
                    <a:pt x="384" y="0"/>
                    <a:pt x="382" y="0"/>
                  </a:cubicBezTo>
                  <a:cubicBezTo>
                    <a:pt x="380" y="0"/>
                    <a:pt x="378" y="0"/>
                    <a:pt x="377" y="0"/>
                  </a:cubicBezTo>
                  <a:cubicBezTo>
                    <a:pt x="368" y="0"/>
                    <a:pt x="359" y="0"/>
                    <a:pt x="350" y="1"/>
                  </a:cubicBezTo>
                  <a:cubicBezTo>
                    <a:pt x="265" y="7"/>
                    <a:pt x="185" y="42"/>
                    <a:pt x="121" y="101"/>
                  </a:cubicBezTo>
                  <a:cubicBezTo>
                    <a:pt x="121" y="101"/>
                    <a:pt x="120" y="102"/>
                    <a:pt x="120" y="102"/>
                  </a:cubicBezTo>
                  <a:cubicBezTo>
                    <a:pt x="118" y="104"/>
                    <a:pt x="116" y="106"/>
                    <a:pt x="114" y="108"/>
                  </a:cubicBezTo>
                  <a:cubicBezTo>
                    <a:pt x="111" y="111"/>
                    <a:pt x="107" y="115"/>
                    <a:pt x="104" y="118"/>
                  </a:cubicBezTo>
                  <a:cubicBezTo>
                    <a:pt x="45" y="181"/>
                    <a:pt x="10" y="261"/>
                    <a:pt x="4" y="347"/>
                  </a:cubicBezTo>
                  <a:cubicBezTo>
                    <a:pt x="3" y="352"/>
                    <a:pt x="3" y="357"/>
                    <a:pt x="3" y="362"/>
                  </a:cubicBezTo>
                  <a:cubicBezTo>
                    <a:pt x="3" y="363"/>
                    <a:pt x="3" y="363"/>
                    <a:pt x="3" y="364"/>
                  </a:cubicBezTo>
                  <a:cubicBezTo>
                    <a:pt x="0" y="463"/>
                    <a:pt x="36" y="559"/>
                    <a:pt x="105" y="631"/>
                  </a:cubicBezTo>
                  <a:cubicBezTo>
                    <a:pt x="174" y="704"/>
                    <a:pt x="267" y="746"/>
                    <a:pt x="366" y="748"/>
                  </a:cubicBezTo>
                  <a:cubicBezTo>
                    <a:pt x="466" y="751"/>
                    <a:pt x="561" y="715"/>
                    <a:pt x="634" y="646"/>
                  </a:cubicBezTo>
                  <a:cubicBezTo>
                    <a:pt x="707" y="577"/>
                    <a:pt x="748" y="485"/>
                    <a:pt x="751" y="385"/>
                  </a:cubicBezTo>
                  <a:cubicBezTo>
                    <a:pt x="754" y="285"/>
                    <a:pt x="718" y="190"/>
                    <a:pt x="649" y="117"/>
                  </a:cubicBezTo>
                  <a:close/>
                  <a:moveTo>
                    <a:pt x="651" y="382"/>
                  </a:moveTo>
                  <a:cubicBezTo>
                    <a:pt x="649" y="455"/>
                    <a:pt x="619" y="523"/>
                    <a:pt x="565" y="574"/>
                  </a:cubicBezTo>
                  <a:cubicBezTo>
                    <a:pt x="514" y="622"/>
                    <a:pt x="447" y="649"/>
                    <a:pt x="377" y="649"/>
                  </a:cubicBezTo>
                  <a:cubicBezTo>
                    <a:pt x="374" y="649"/>
                    <a:pt x="372" y="649"/>
                    <a:pt x="369" y="649"/>
                  </a:cubicBezTo>
                  <a:cubicBezTo>
                    <a:pt x="296" y="647"/>
                    <a:pt x="228" y="616"/>
                    <a:pt x="177" y="563"/>
                  </a:cubicBezTo>
                  <a:cubicBezTo>
                    <a:pt x="127" y="509"/>
                    <a:pt x="100" y="440"/>
                    <a:pt x="103" y="366"/>
                  </a:cubicBezTo>
                  <a:cubicBezTo>
                    <a:pt x="103" y="365"/>
                    <a:pt x="103" y="363"/>
                    <a:pt x="103" y="361"/>
                  </a:cubicBezTo>
                  <a:cubicBezTo>
                    <a:pt x="104" y="337"/>
                    <a:pt x="108" y="313"/>
                    <a:pt x="116" y="290"/>
                  </a:cubicBezTo>
                  <a:cubicBezTo>
                    <a:pt x="129" y="248"/>
                    <a:pt x="153" y="209"/>
                    <a:pt x="186" y="177"/>
                  </a:cubicBezTo>
                  <a:cubicBezTo>
                    <a:pt x="187" y="176"/>
                    <a:pt x="188" y="176"/>
                    <a:pt x="188" y="175"/>
                  </a:cubicBezTo>
                  <a:cubicBezTo>
                    <a:pt x="219" y="146"/>
                    <a:pt x="254" y="125"/>
                    <a:pt x="293" y="113"/>
                  </a:cubicBezTo>
                  <a:cubicBezTo>
                    <a:pt x="321" y="104"/>
                    <a:pt x="350" y="99"/>
                    <a:pt x="380" y="100"/>
                  </a:cubicBezTo>
                  <a:cubicBezTo>
                    <a:pt x="382" y="100"/>
                    <a:pt x="383" y="100"/>
                    <a:pt x="385" y="100"/>
                  </a:cubicBezTo>
                  <a:cubicBezTo>
                    <a:pt x="458" y="102"/>
                    <a:pt x="526" y="132"/>
                    <a:pt x="576" y="186"/>
                  </a:cubicBezTo>
                  <a:cubicBezTo>
                    <a:pt x="627" y="239"/>
                    <a:pt x="653" y="309"/>
                    <a:pt x="651" y="382"/>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23" name="Freeform 12">
              <a:extLst>
                <a:ext uri="{FF2B5EF4-FFF2-40B4-BE49-F238E27FC236}">
                  <a16:creationId xmlns:a16="http://schemas.microsoft.com/office/drawing/2014/main" id="{8F6FEF60-489E-4194-A2B1-22D94D4D1D8F}"/>
                </a:ext>
              </a:extLst>
            </p:cNvPr>
            <p:cNvSpPr>
              <a:spLocks/>
            </p:cNvSpPr>
            <p:nvPr/>
          </p:nvSpPr>
          <p:spPr bwMode="auto">
            <a:xfrm>
              <a:off x="10267495" y="4856214"/>
              <a:ext cx="536895" cy="695290"/>
            </a:xfrm>
            <a:custGeom>
              <a:avLst/>
              <a:gdLst>
                <a:gd name="T0" fmla="*/ 338 w 522"/>
                <a:gd name="T1" fmla="*/ 676 h 676"/>
                <a:gd name="T2" fmla="*/ 185 w 522"/>
                <a:gd name="T3" fmla="*/ 676 h 676"/>
                <a:gd name="T4" fmla="*/ 185 w 522"/>
                <a:gd name="T5" fmla="*/ 127 h 676"/>
                <a:gd name="T6" fmla="*/ 0 w 522"/>
                <a:gd name="T7" fmla="*/ 127 h 676"/>
                <a:gd name="T8" fmla="*/ 0 w 522"/>
                <a:gd name="T9" fmla="*/ 0 h 676"/>
                <a:gd name="T10" fmla="*/ 522 w 522"/>
                <a:gd name="T11" fmla="*/ 0 h 676"/>
                <a:gd name="T12" fmla="*/ 522 w 522"/>
                <a:gd name="T13" fmla="*/ 127 h 676"/>
                <a:gd name="T14" fmla="*/ 338 w 522"/>
                <a:gd name="T15" fmla="*/ 127 h 676"/>
                <a:gd name="T16" fmla="*/ 338 w 522"/>
                <a:gd name="T17" fmla="*/ 67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676">
                  <a:moveTo>
                    <a:pt x="338" y="676"/>
                  </a:moveTo>
                  <a:lnTo>
                    <a:pt x="185" y="676"/>
                  </a:lnTo>
                  <a:lnTo>
                    <a:pt x="185" y="127"/>
                  </a:lnTo>
                  <a:lnTo>
                    <a:pt x="0" y="127"/>
                  </a:lnTo>
                  <a:lnTo>
                    <a:pt x="0" y="0"/>
                  </a:lnTo>
                  <a:lnTo>
                    <a:pt x="522" y="0"/>
                  </a:lnTo>
                  <a:lnTo>
                    <a:pt x="522" y="127"/>
                  </a:lnTo>
                  <a:lnTo>
                    <a:pt x="338" y="127"/>
                  </a:lnTo>
                  <a:lnTo>
                    <a:pt x="338" y="676"/>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4" name="Group 3">
            <a:extLst>
              <a:ext uri="{FF2B5EF4-FFF2-40B4-BE49-F238E27FC236}">
                <a16:creationId xmlns:a16="http://schemas.microsoft.com/office/drawing/2014/main" id="{75511B1C-D37F-4EAE-80B9-E577EF275DA7}"/>
              </a:ext>
            </a:extLst>
          </p:cNvPr>
          <p:cNvGrpSpPr/>
          <p:nvPr/>
        </p:nvGrpSpPr>
        <p:grpSpPr>
          <a:xfrm>
            <a:off x="5589709" y="1607754"/>
            <a:ext cx="2337403" cy="2332495"/>
            <a:chOff x="7452945" y="2143671"/>
            <a:chExt cx="3116537" cy="3109993"/>
          </a:xfrm>
        </p:grpSpPr>
        <p:grpSp>
          <p:nvGrpSpPr>
            <p:cNvPr id="3" name="Group 2">
              <a:extLst>
                <a:ext uri="{FF2B5EF4-FFF2-40B4-BE49-F238E27FC236}">
                  <a16:creationId xmlns:a16="http://schemas.microsoft.com/office/drawing/2014/main" id="{A6F02DD1-F131-4BD5-8DC6-C70C35F65C1E}"/>
                </a:ext>
              </a:extLst>
            </p:cNvPr>
            <p:cNvGrpSpPr/>
            <p:nvPr/>
          </p:nvGrpSpPr>
          <p:grpSpPr>
            <a:xfrm>
              <a:off x="7452945" y="2143671"/>
              <a:ext cx="3116537" cy="3109993"/>
              <a:chOff x="7452945" y="2143671"/>
              <a:chExt cx="3116537" cy="3109993"/>
            </a:xfrm>
          </p:grpSpPr>
          <p:sp>
            <p:nvSpPr>
              <p:cNvPr id="5" name="Freeform 5">
                <a:extLst>
                  <a:ext uri="{FF2B5EF4-FFF2-40B4-BE49-F238E27FC236}">
                    <a16:creationId xmlns:a16="http://schemas.microsoft.com/office/drawing/2014/main" id="{78924EEF-D0C8-472B-BB4C-27FA44276CA3}"/>
                  </a:ext>
                </a:extLst>
              </p:cNvPr>
              <p:cNvSpPr>
                <a:spLocks/>
              </p:cNvSpPr>
              <p:nvPr/>
            </p:nvSpPr>
            <p:spPr bwMode="auto">
              <a:xfrm>
                <a:off x="8230034" y="2143671"/>
                <a:ext cx="1528003" cy="662571"/>
              </a:xfrm>
              <a:custGeom>
                <a:avLst/>
                <a:gdLst>
                  <a:gd name="T0" fmla="*/ 176 w 591"/>
                  <a:gd name="T1" fmla="*/ 160 h 257"/>
                  <a:gd name="T2" fmla="*/ 186 w 591"/>
                  <a:gd name="T3" fmla="*/ 158 h 257"/>
                  <a:gd name="T4" fmla="*/ 196 w 591"/>
                  <a:gd name="T5" fmla="*/ 155 h 257"/>
                  <a:gd name="T6" fmla="*/ 207 w 591"/>
                  <a:gd name="T7" fmla="*/ 153 h 257"/>
                  <a:gd name="T8" fmla="*/ 253 w 591"/>
                  <a:gd name="T9" fmla="*/ 146 h 257"/>
                  <a:gd name="T10" fmla="*/ 265 w 591"/>
                  <a:gd name="T11" fmla="*/ 144 h 257"/>
                  <a:gd name="T12" fmla="*/ 277 w 591"/>
                  <a:gd name="T13" fmla="*/ 144 h 257"/>
                  <a:gd name="T14" fmla="*/ 282 w 591"/>
                  <a:gd name="T15" fmla="*/ 143 h 257"/>
                  <a:gd name="T16" fmla="*/ 290 w 591"/>
                  <a:gd name="T17" fmla="*/ 143 h 257"/>
                  <a:gd name="T18" fmla="*/ 299 w 591"/>
                  <a:gd name="T19" fmla="*/ 143 h 257"/>
                  <a:gd name="T20" fmla="*/ 309 w 591"/>
                  <a:gd name="T21" fmla="*/ 143 h 257"/>
                  <a:gd name="T22" fmla="*/ 319 w 591"/>
                  <a:gd name="T23" fmla="*/ 143 h 257"/>
                  <a:gd name="T24" fmla="*/ 333 w 591"/>
                  <a:gd name="T25" fmla="*/ 144 h 257"/>
                  <a:gd name="T26" fmla="*/ 347 w 591"/>
                  <a:gd name="T27" fmla="*/ 145 h 257"/>
                  <a:gd name="T28" fmla="*/ 359 w 591"/>
                  <a:gd name="T29" fmla="*/ 146 h 257"/>
                  <a:gd name="T30" fmla="*/ 372 w 591"/>
                  <a:gd name="T31" fmla="*/ 148 h 257"/>
                  <a:gd name="T32" fmla="*/ 383 w 591"/>
                  <a:gd name="T33" fmla="*/ 150 h 257"/>
                  <a:gd name="T34" fmla="*/ 385 w 591"/>
                  <a:gd name="T35" fmla="*/ 150 h 257"/>
                  <a:gd name="T36" fmla="*/ 398 w 591"/>
                  <a:gd name="T37" fmla="*/ 153 h 257"/>
                  <a:gd name="T38" fmla="*/ 411 w 591"/>
                  <a:gd name="T39" fmla="*/ 156 h 257"/>
                  <a:gd name="T40" fmla="*/ 423 w 591"/>
                  <a:gd name="T41" fmla="*/ 159 h 257"/>
                  <a:gd name="T42" fmla="*/ 590 w 591"/>
                  <a:gd name="T43" fmla="*/ 244 h 257"/>
                  <a:gd name="T44" fmla="*/ 591 w 591"/>
                  <a:gd name="T45" fmla="*/ 245 h 257"/>
                  <a:gd name="T46" fmla="*/ 500 w 591"/>
                  <a:gd name="T47" fmla="*/ 33 h 257"/>
                  <a:gd name="T48" fmla="*/ 488 w 591"/>
                  <a:gd name="T49" fmla="*/ 29 h 257"/>
                  <a:gd name="T50" fmla="*/ 476 w 591"/>
                  <a:gd name="T51" fmla="*/ 26 h 257"/>
                  <a:gd name="T52" fmla="*/ 468 w 591"/>
                  <a:gd name="T53" fmla="*/ 23 h 257"/>
                  <a:gd name="T54" fmla="*/ 454 w 591"/>
                  <a:gd name="T55" fmla="*/ 19 h 257"/>
                  <a:gd name="T56" fmla="*/ 446 w 591"/>
                  <a:gd name="T57" fmla="*/ 17 h 257"/>
                  <a:gd name="T58" fmla="*/ 434 w 591"/>
                  <a:gd name="T59" fmla="*/ 15 h 257"/>
                  <a:gd name="T60" fmla="*/ 425 w 591"/>
                  <a:gd name="T61" fmla="*/ 13 h 257"/>
                  <a:gd name="T62" fmla="*/ 414 w 591"/>
                  <a:gd name="T63" fmla="*/ 11 h 257"/>
                  <a:gd name="T64" fmla="*/ 406 w 591"/>
                  <a:gd name="T65" fmla="*/ 9 h 257"/>
                  <a:gd name="T66" fmla="*/ 396 w 591"/>
                  <a:gd name="T67" fmla="*/ 7 h 257"/>
                  <a:gd name="T68" fmla="*/ 382 w 591"/>
                  <a:gd name="T69" fmla="*/ 5 h 257"/>
                  <a:gd name="T70" fmla="*/ 378 w 591"/>
                  <a:gd name="T71" fmla="*/ 5 h 257"/>
                  <a:gd name="T72" fmla="*/ 364 w 591"/>
                  <a:gd name="T73" fmla="*/ 3 h 257"/>
                  <a:gd name="T74" fmla="*/ 304 w 591"/>
                  <a:gd name="T75" fmla="*/ 0 h 257"/>
                  <a:gd name="T76" fmla="*/ 292 w 591"/>
                  <a:gd name="T77" fmla="*/ 0 h 257"/>
                  <a:gd name="T78" fmla="*/ 288 w 591"/>
                  <a:gd name="T79" fmla="*/ 0 h 257"/>
                  <a:gd name="T80" fmla="*/ 280 w 591"/>
                  <a:gd name="T81" fmla="*/ 1 h 257"/>
                  <a:gd name="T82" fmla="*/ 273 w 591"/>
                  <a:gd name="T83" fmla="*/ 1 h 257"/>
                  <a:gd name="T84" fmla="*/ 258 w 591"/>
                  <a:gd name="T85" fmla="*/ 2 h 257"/>
                  <a:gd name="T86" fmla="*/ 243 w 591"/>
                  <a:gd name="T87" fmla="*/ 3 h 257"/>
                  <a:gd name="T88" fmla="*/ 227 w 591"/>
                  <a:gd name="T89" fmla="*/ 5 h 257"/>
                  <a:gd name="T90" fmla="*/ 212 w 591"/>
                  <a:gd name="T91" fmla="*/ 7 h 257"/>
                  <a:gd name="T92" fmla="*/ 197 w 591"/>
                  <a:gd name="T93" fmla="*/ 9 h 257"/>
                  <a:gd name="T94" fmla="*/ 182 w 591"/>
                  <a:gd name="T95" fmla="*/ 12 h 257"/>
                  <a:gd name="T96" fmla="*/ 176 w 591"/>
                  <a:gd name="T97" fmla="*/ 14 h 257"/>
                  <a:gd name="T98" fmla="*/ 168 w 591"/>
                  <a:gd name="T99" fmla="*/ 15 h 257"/>
                  <a:gd name="T100" fmla="*/ 159 w 591"/>
                  <a:gd name="T101" fmla="*/ 17 h 257"/>
                  <a:gd name="T102" fmla="*/ 148 w 591"/>
                  <a:gd name="T103" fmla="*/ 20 h 257"/>
                  <a:gd name="T104" fmla="*/ 139 w 591"/>
                  <a:gd name="T105" fmla="*/ 23 h 257"/>
                  <a:gd name="T106" fmla="*/ 128 w 591"/>
                  <a:gd name="T107" fmla="*/ 26 h 257"/>
                  <a:gd name="T108" fmla="*/ 121 w 591"/>
                  <a:gd name="T109" fmla="*/ 28 h 257"/>
                  <a:gd name="T110" fmla="*/ 111 w 591"/>
                  <a:gd name="T111" fmla="*/ 31 h 257"/>
                  <a:gd name="T112" fmla="*/ 97 w 591"/>
                  <a:gd name="T113" fmla="*/ 36 h 257"/>
                  <a:gd name="T114" fmla="*/ 78 w 591"/>
                  <a:gd name="T115" fmla="*/ 44 h 257"/>
                  <a:gd name="T116" fmla="*/ 1 w 591"/>
                  <a:gd name="T117" fmla="*/ 255 h 257"/>
                  <a:gd name="T118" fmla="*/ 3 w 591"/>
                  <a:gd name="T119" fmla="*/ 254 h 257"/>
                  <a:gd name="T120" fmla="*/ 167 w 591"/>
                  <a:gd name="T121" fmla="*/ 16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91" h="257">
                    <a:moveTo>
                      <a:pt x="167" y="163"/>
                    </a:moveTo>
                    <a:cubicBezTo>
                      <a:pt x="170" y="162"/>
                      <a:pt x="173" y="161"/>
                      <a:pt x="176" y="160"/>
                    </a:cubicBezTo>
                    <a:cubicBezTo>
                      <a:pt x="177" y="160"/>
                      <a:pt x="178" y="160"/>
                      <a:pt x="179" y="160"/>
                    </a:cubicBezTo>
                    <a:cubicBezTo>
                      <a:pt x="182" y="159"/>
                      <a:pt x="184" y="158"/>
                      <a:pt x="186" y="158"/>
                    </a:cubicBezTo>
                    <a:cubicBezTo>
                      <a:pt x="188" y="157"/>
                      <a:pt x="190" y="157"/>
                      <a:pt x="192" y="156"/>
                    </a:cubicBezTo>
                    <a:cubicBezTo>
                      <a:pt x="193" y="156"/>
                      <a:pt x="195" y="156"/>
                      <a:pt x="196" y="155"/>
                    </a:cubicBezTo>
                    <a:cubicBezTo>
                      <a:pt x="199" y="155"/>
                      <a:pt x="202" y="154"/>
                      <a:pt x="205" y="153"/>
                    </a:cubicBezTo>
                    <a:cubicBezTo>
                      <a:pt x="205" y="153"/>
                      <a:pt x="206" y="153"/>
                      <a:pt x="207" y="153"/>
                    </a:cubicBezTo>
                    <a:cubicBezTo>
                      <a:pt x="221" y="150"/>
                      <a:pt x="237" y="147"/>
                      <a:pt x="252" y="146"/>
                    </a:cubicBezTo>
                    <a:cubicBezTo>
                      <a:pt x="252" y="146"/>
                      <a:pt x="252" y="146"/>
                      <a:pt x="253" y="146"/>
                    </a:cubicBezTo>
                    <a:cubicBezTo>
                      <a:pt x="256" y="145"/>
                      <a:pt x="259" y="145"/>
                      <a:pt x="263" y="145"/>
                    </a:cubicBezTo>
                    <a:cubicBezTo>
                      <a:pt x="263" y="145"/>
                      <a:pt x="264" y="144"/>
                      <a:pt x="265" y="144"/>
                    </a:cubicBezTo>
                    <a:cubicBezTo>
                      <a:pt x="267" y="144"/>
                      <a:pt x="270" y="144"/>
                      <a:pt x="273" y="144"/>
                    </a:cubicBezTo>
                    <a:cubicBezTo>
                      <a:pt x="274" y="144"/>
                      <a:pt x="276" y="144"/>
                      <a:pt x="277" y="144"/>
                    </a:cubicBezTo>
                    <a:cubicBezTo>
                      <a:pt x="277" y="144"/>
                      <a:pt x="277" y="144"/>
                      <a:pt x="278" y="144"/>
                    </a:cubicBezTo>
                    <a:cubicBezTo>
                      <a:pt x="279" y="143"/>
                      <a:pt x="281" y="143"/>
                      <a:pt x="282" y="143"/>
                    </a:cubicBezTo>
                    <a:cubicBezTo>
                      <a:pt x="284" y="143"/>
                      <a:pt x="286" y="143"/>
                      <a:pt x="288" y="143"/>
                    </a:cubicBezTo>
                    <a:cubicBezTo>
                      <a:pt x="289" y="143"/>
                      <a:pt x="290" y="143"/>
                      <a:pt x="290" y="143"/>
                    </a:cubicBezTo>
                    <a:cubicBezTo>
                      <a:pt x="291" y="143"/>
                      <a:pt x="292" y="143"/>
                      <a:pt x="292" y="143"/>
                    </a:cubicBezTo>
                    <a:cubicBezTo>
                      <a:pt x="295" y="143"/>
                      <a:pt x="297" y="143"/>
                      <a:pt x="299" y="143"/>
                    </a:cubicBezTo>
                    <a:cubicBezTo>
                      <a:pt x="300" y="143"/>
                      <a:pt x="302" y="143"/>
                      <a:pt x="303" y="143"/>
                    </a:cubicBezTo>
                    <a:cubicBezTo>
                      <a:pt x="305" y="143"/>
                      <a:pt x="307" y="143"/>
                      <a:pt x="309" y="143"/>
                    </a:cubicBezTo>
                    <a:cubicBezTo>
                      <a:pt x="311" y="143"/>
                      <a:pt x="313" y="143"/>
                      <a:pt x="315" y="143"/>
                    </a:cubicBezTo>
                    <a:cubicBezTo>
                      <a:pt x="316" y="143"/>
                      <a:pt x="318" y="143"/>
                      <a:pt x="319" y="143"/>
                    </a:cubicBezTo>
                    <a:cubicBezTo>
                      <a:pt x="322" y="143"/>
                      <a:pt x="324" y="143"/>
                      <a:pt x="326" y="143"/>
                    </a:cubicBezTo>
                    <a:cubicBezTo>
                      <a:pt x="329" y="144"/>
                      <a:pt x="331" y="144"/>
                      <a:pt x="333" y="144"/>
                    </a:cubicBezTo>
                    <a:cubicBezTo>
                      <a:pt x="335" y="144"/>
                      <a:pt x="336" y="144"/>
                      <a:pt x="338" y="144"/>
                    </a:cubicBezTo>
                    <a:cubicBezTo>
                      <a:pt x="341" y="144"/>
                      <a:pt x="344" y="145"/>
                      <a:pt x="347" y="145"/>
                    </a:cubicBezTo>
                    <a:cubicBezTo>
                      <a:pt x="348" y="145"/>
                      <a:pt x="348" y="145"/>
                      <a:pt x="349" y="145"/>
                    </a:cubicBezTo>
                    <a:cubicBezTo>
                      <a:pt x="353" y="146"/>
                      <a:pt x="356" y="146"/>
                      <a:pt x="359" y="146"/>
                    </a:cubicBezTo>
                    <a:cubicBezTo>
                      <a:pt x="360" y="146"/>
                      <a:pt x="360" y="146"/>
                      <a:pt x="361" y="147"/>
                    </a:cubicBezTo>
                    <a:cubicBezTo>
                      <a:pt x="364" y="147"/>
                      <a:pt x="368" y="147"/>
                      <a:pt x="372" y="148"/>
                    </a:cubicBezTo>
                    <a:cubicBezTo>
                      <a:pt x="372" y="148"/>
                      <a:pt x="372" y="148"/>
                      <a:pt x="372" y="148"/>
                    </a:cubicBezTo>
                    <a:cubicBezTo>
                      <a:pt x="376" y="149"/>
                      <a:pt x="380" y="149"/>
                      <a:pt x="383" y="150"/>
                    </a:cubicBezTo>
                    <a:cubicBezTo>
                      <a:pt x="383" y="150"/>
                      <a:pt x="383" y="150"/>
                      <a:pt x="383" y="150"/>
                    </a:cubicBezTo>
                    <a:cubicBezTo>
                      <a:pt x="384" y="150"/>
                      <a:pt x="384" y="150"/>
                      <a:pt x="385" y="150"/>
                    </a:cubicBezTo>
                    <a:cubicBezTo>
                      <a:pt x="388" y="151"/>
                      <a:pt x="391" y="151"/>
                      <a:pt x="394" y="152"/>
                    </a:cubicBezTo>
                    <a:cubicBezTo>
                      <a:pt x="395" y="152"/>
                      <a:pt x="396" y="152"/>
                      <a:pt x="398" y="153"/>
                    </a:cubicBezTo>
                    <a:cubicBezTo>
                      <a:pt x="400" y="153"/>
                      <a:pt x="402" y="154"/>
                      <a:pt x="404" y="154"/>
                    </a:cubicBezTo>
                    <a:cubicBezTo>
                      <a:pt x="406" y="155"/>
                      <a:pt x="408" y="155"/>
                      <a:pt x="411" y="156"/>
                    </a:cubicBezTo>
                    <a:cubicBezTo>
                      <a:pt x="412" y="156"/>
                      <a:pt x="413" y="156"/>
                      <a:pt x="414" y="156"/>
                    </a:cubicBezTo>
                    <a:cubicBezTo>
                      <a:pt x="417" y="157"/>
                      <a:pt x="420" y="158"/>
                      <a:pt x="423" y="159"/>
                    </a:cubicBezTo>
                    <a:cubicBezTo>
                      <a:pt x="423" y="159"/>
                      <a:pt x="423" y="159"/>
                      <a:pt x="423" y="159"/>
                    </a:cubicBezTo>
                    <a:cubicBezTo>
                      <a:pt x="485" y="176"/>
                      <a:pt x="541" y="205"/>
                      <a:pt x="590" y="244"/>
                    </a:cubicBezTo>
                    <a:cubicBezTo>
                      <a:pt x="590" y="244"/>
                      <a:pt x="591" y="244"/>
                      <a:pt x="591" y="245"/>
                    </a:cubicBezTo>
                    <a:cubicBezTo>
                      <a:pt x="591" y="245"/>
                      <a:pt x="591" y="245"/>
                      <a:pt x="591" y="245"/>
                    </a:cubicBezTo>
                    <a:cubicBezTo>
                      <a:pt x="557" y="186"/>
                      <a:pt x="540" y="119"/>
                      <a:pt x="542" y="50"/>
                    </a:cubicBezTo>
                    <a:cubicBezTo>
                      <a:pt x="528" y="44"/>
                      <a:pt x="514" y="38"/>
                      <a:pt x="500" y="33"/>
                    </a:cubicBezTo>
                    <a:cubicBezTo>
                      <a:pt x="499" y="33"/>
                      <a:pt x="498" y="33"/>
                      <a:pt x="498" y="33"/>
                    </a:cubicBezTo>
                    <a:cubicBezTo>
                      <a:pt x="494" y="31"/>
                      <a:pt x="491" y="30"/>
                      <a:pt x="488" y="29"/>
                    </a:cubicBezTo>
                    <a:cubicBezTo>
                      <a:pt x="486" y="29"/>
                      <a:pt x="485" y="28"/>
                      <a:pt x="483" y="28"/>
                    </a:cubicBezTo>
                    <a:cubicBezTo>
                      <a:pt x="481" y="27"/>
                      <a:pt x="478" y="26"/>
                      <a:pt x="476" y="26"/>
                    </a:cubicBezTo>
                    <a:cubicBezTo>
                      <a:pt x="473" y="25"/>
                      <a:pt x="471" y="24"/>
                      <a:pt x="469" y="23"/>
                    </a:cubicBezTo>
                    <a:cubicBezTo>
                      <a:pt x="468" y="23"/>
                      <a:pt x="468" y="23"/>
                      <a:pt x="468" y="23"/>
                    </a:cubicBezTo>
                    <a:cubicBezTo>
                      <a:pt x="466" y="23"/>
                      <a:pt x="464" y="22"/>
                      <a:pt x="462" y="22"/>
                    </a:cubicBezTo>
                    <a:cubicBezTo>
                      <a:pt x="459" y="21"/>
                      <a:pt x="457" y="20"/>
                      <a:pt x="454" y="19"/>
                    </a:cubicBezTo>
                    <a:cubicBezTo>
                      <a:pt x="452" y="19"/>
                      <a:pt x="450" y="18"/>
                      <a:pt x="447" y="18"/>
                    </a:cubicBezTo>
                    <a:cubicBezTo>
                      <a:pt x="447" y="18"/>
                      <a:pt x="446" y="18"/>
                      <a:pt x="446" y="17"/>
                    </a:cubicBezTo>
                    <a:cubicBezTo>
                      <a:pt x="444" y="17"/>
                      <a:pt x="442" y="16"/>
                      <a:pt x="440" y="16"/>
                    </a:cubicBezTo>
                    <a:cubicBezTo>
                      <a:pt x="438" y="15"/>
                      <a:pt x="436" y="15"/>
                      <a:pt x="434" y="15"/>
                    </a:cubicBezTo>
                    <a:cubicBezTo>
                      <a:pt x="433" y="14"/>
                      <a:pt x="431" y="14"/>
                      <a:pt x="430" y="14"/>
                    </a:cubicBezTo>
                    <a:cubicBezTo>
                      <a:pt x="428" y="13"/>
                      <a:pt x="427" y="13"/>
                      <a:pt x="425" y="13"/>
                    </a:cubicBezTo>
                    <a:cubicBezTo>
                      <a:pt x="424" y="12"/>
                      <a:pt x="422" y="12"/>
                      <a:pt x="420" y="12"/>
                    </a:cubicBezTo>
                    <a:cubicBezTo>
                      <a:pt x="418" y="11"/>
                      <a:pt x="416" y="11"/>
                      <a:pt x="414" y="11"/>
                    </a:cubicBezTo>
                    <a:cubicBezTo>
                      <a:pt x="413" y="10"/>
                      <a:pt x="412" y="10"/>
                      <a:pt x="410" y="10"/>
                    </a:cubicBezTo>
                    <a:cubicBezTo>
                      <a:pt x="409" y="10"/>
                      <a:pt x="408" y="9"/>
                      <a:pt x="406" y="9"/>
                    </a:cubicBezTo>
                    <a:cubicBezTo>
                      <a:pt x="404" y="9"/>
                      <a:pt x="401" y="8"/>
                      <a:pt x="398" y="8"/>
                    </a:cubicBezTo>
                    <a:cubicBezTo>
                      <a:pt x="397" y="8"/>
                      <a:pt x="396" y="7"/>
                      <a:pt x="396" y="7"/>
                    </a:cubicBezTo>
                    <a:cubicBezTo>
                      <a:pt x="395" y="7"/>
                      <a:pt x="394" y="7"/>
                      <a:pt x="392" y="7"/>
                    </a:cubicBezTo>
                    <a:cubicBezTo>
                      <a:pt x="389" y="6"/>
                      <a:pt x="385" y="6"/>
                      <a:pt x="382" y="5"/>
                    </a:cubicBezTo>
                    <a:cubicBezTo>
                      <a:pt x="381" y="5"/>
                      <a:pt x="381" y="5"/>
                      <a:pt x="381" y="5"/>
                    </a:cubicBezTo>
                    <a:cubicBezTo>
                      <a:pt x="380" y="5"/>
                      <a:pt x="379" y="5"/>
                      <a:pt x="378" y="5"/>
                    </a:cubicBezTo>
                    <a:cubicBezTo>
                      <a:pt x="374" y="4"/>
                      <a:pt x="369" y="4"/>
                      <a:pt x="365" y="3"/>
                    </a:cubicBezTo>
                    <a:cubicBezTo>
                      <a:pt x="365" y="3"/>
                      <a:pt x="364" y="3"/>
                      <a:pt x="364" y="3"/>
                    </a:cubicBezTo>
                    <a:cubicBezTo>
                      <a:pt x="344" y="1"/>
                      <a:pt x="325" y="0"/>
                      <a:pt x="305" y="0"/>
                    </a:cubicBezTo>
                    <a:cubicBezTo>
                      <a:pt x="305" y="0"/>
                      <a:pt x="304" y="0"/>
                      <a:pt x="304" y="0"/>
                    </a:cubicBezTo>
                    <a:cubicBezTo>
                      <a:pt x="303" y="0"/>
                      <a:pt x="302" y="0"/>
                      <a:pt x="301" y="0"/>
                    </a:cubicBezTo>
                    <a:cubicBezTo>
                      <a:pt x="298" y="0"/>
                      <a:pt x="295" y="0"/>
                      <a:pt x="292" y="0"/>
                    </a:cubicBezTo>
                    <a:cubicBezTo>
                      <a:pt x="292" y="0"/>
                      <a:pt x="291" y="0"/>
                      <a:pt x="290" y="0"/>
                    </a:cubicBezTo>
                    <a:cubicBezTo>
                      <a:pt x="290" y="0"/>
                      <a:pt x="289" y="0"/>
                      <a:pt x="288" y="0"/>
                    </a:cubicBezTo>
                    <a:cubicBezTo>
                      <a:pt x="287" y="0"/>
                      <a:pt x="285" y="0"/>
                      <a:pt x="284" y="0"/>
                    </a:cubicBezTo>
                    <a:cubicBezTo>
                      <a:pt x="283" y="1"/>
                      <a:pt x="282" y="1"/>
                      <a:pt x="280" y="1"/>
                    </a:cubicBezTo>
                    <a:cubicBezTo>
                      <a:pt x="278" y="1"/>
                      <a:pt x="276" y="1"/>
                      <a:pt x="274" y="1"/>
                    </a:cubicBezTo>
                    <a:cubicBezTo>
                      <a:pt x="274" y="1"/>
                      <a:pt x="274" y="1"/>
                      <a:pt x="273" y="1"/>
                    </a:cubicBezTo>
                    <a:cubicBezTo>
                      <a:pt x="268" y="1"/>
                      <a:pt x="264" y="1"/>
                      <a:pt x="259" y="2"/>
                    </a:cubicBezTo>
                    <a:cubicBezTo>
                      <a:pt x="259" y="2"/>
                      <a:pt x="258" y="2"/>
                      <a:pt x="258" y="2"/>
                    </a:cubicBezTo>
                    <a:cubicBezTo>
                      <a:pt x="253" y="2"/>
                      <a:pt x="249" y="3"/>
                      <a:pt x="244" y="3"/>
                    </a:cubicBezTo>
                    <a:cubicBezTo>
                      <a:pt x="244" y="3"/>
                      <a:pt x="243" y="3"/>
                      <a:pt x="243" y="3"/>
                    </a:cubicBezTo>
                    <a:cubicBezTo>
                      <a:pt x="238" y="4"/>
                      <a:pt x="234" y="4"/>
                      <a:pt x="230" y="5"/>
                    </a:cubicBezTo>
                    <a:cubicBezTo>
                      <a:pt x="229" y="5"/>
                      <a:pt x="228" y="5"/>
                      <a:pt x="227" y="5"/>
                    </a:cubicBezTo>
                    <a:cubicBezTo>
                      <a:pt x="224" y="5"/>
                      <a:pt x="220" y="6"/>
                      <a:pt x="216" y="6"/>
                    </a:cubicBezTo>
                    <a:cubicBezTo>
                      <a:pt x="215" y="7"/>
                      <a:pt x="214" y="7"/>
                      <a:pt x="212" y="7"/>
                    </a:cubicBezTo>
                    <a:cubicBezTo>
                      <a:pt x="209" y="7"/>
                      <a:pt x="206" y="8"/>
                      <a:pt x="203" y="8"/>
                    </a:cubicBezTo>
                    <a:cubicBezTo>
                      <a:pt x="201" y="9"/>
                      <a:pt x="199" y="9"/>
                      <a:pt x="197" y="9"/>
                    </a:cubicBezTo>
                    <a:cubicBezTo>
                      <a:pt x="195" y="10"/>
                      <a:pt x="192" y="10"/>
                      <a:pt x="190" y="11"/>
                    </a:cubicBezTo>
                    <a:cubicBezTo>
                      <a:pt x="187" y="11"/>
                      <a:pt x="185" y="12"/>
                      <a:pt x="182" y="12"/>
                    </a:cubicBezTo>
                    <a:cubicBezTo>
                      <a:pt x="182" y="12"/>
                      <a:pt x="182" y="12"/>
                      <a:pt x="182" y="12"/>
                    </a:cubicBezTo>
                    <a:cubicBezTo>
                      <a:pt x="180" y="13"/>
                      <a:pt x="178" y="13"/>
                      <a:pt x="176" y="14"/>
                    </a:cubicBezTo>
                    <a:cubicBezTo>
                      <a:pt x="176" y="14"/>
                      <a:pt x="176" y="14"/>
                      <a:pt x="175" y="14"/>
                    </a:cubicBezTo>
                    <a:cubicBezTo>
                      <a:pt x="173" y="14"/>
                      <a:pt x="170" y="15"/>
                      <a:pt x="168" y="15"/>
                    </a:cubicBezTo>
                    <a:cubicBezTo>
                      <a:pt x="166" y="16"/>
                      <a:pt x="164" y="16"/>
                      <a:pt x="162" y="17"/>
                    </a:cubicBezTo>
                    <a:cubicBezTo>
                      <a:pt x="161" y="17"/>
                      <a:pt x="160" y="17"/>
                      <a:pt x="159" y="17"/>
                    </a:cubicBezTo>
                    <a:cubicBezTo>
                      <a:pt x="157" y="18"/>
                      <a:pt x="155" y="18"/>
                      <a:pt x="153" y="19"/>
                    </a:cubicBezTo>
                    <a:cubicBezTo>
                      <a:pt x="152" y="19"/>
                      <a:pt x="150" y="20"/>
                      <a:pt x="148" y="20"/>
                    </a:cubicBezTo>
                    <a:cubicBezTo>
                      <a:pt x="147" y="21"/>
                      <a:pt x="145" y="21"/>
                      <a:pt x="144" y="22"/>
                    </a:cubicBezTo>
                    <a:cubicBezTo>
                      <a:pt x="142" y="22"/>
                      <a:pt x="141" y="22"/>
                      <a:pt x="139" y="23"/>
                    </a:cubicBezTo>
                    <a:cubicBezTo>
                      <a:pt x="138" y="23"/>
                      <a:pt x="136" y="24"/>
                      <a:pt x="135" y="24"/>
                    </a:cubicBezTo>
                    <a:cubicBezTo>
                      <a:pt x="132" y="25"/>
                      <a:pt x="130" y="25"/>
                      <a:pt x="128" y="26"/>
                    </a:cubicBezTo>
                    <a:cubicBezTo>
                      <a:pt x="127" y="26"/>
                      <a:pt x="126" y="27"/>
                      <a:pt x="125" y="27"/>
                    </a:cubicBezTo>
                    <a:cubicBezTo>
                      <a:pt x="124" y="27"/>
                      <a:pt x="123" y="28"/>
                      <a:pt x="121" y="28"/>
                    </a:cubicBezTo>
                    <a:cubicBezTo>
                      <a:pt x="118" y="29"/>
                      <a:pt x="115" y="30"/>
                      <a:pt x="112" y="31"/>
                    </a:cubicBezTo>
                    <a:cubicBezTo>
                      <a:pt x="112" y="31"/>
                      <a:pt x="112" y="31"/>
                      <a:pt x="111" y="31"/>
                    </a:cubicBezTo>
                    <a:cubicBezTo>
                      <a:pt x="110" y="32"/>
                      <a:pt x="109" y="32"/>
                      <a:pt x="108" y="32"/>
                    </a:cubicBezTo>
                    <a:cubicBezTo>
                      <a:pt x="104" y="34"/>
                      <a:pt x="100" y="35"/>
                      <a:pt x="97" y="36"/>
                    </a:cubicBezTo>
                    <a:cubicBezTo>
                      <a:pt x="96" y="37"/>
                      <a:pt x="96" y="37"/>
                      <a:pt x="95" y="37"/>
                    </a:cubicBezTo>
                    <a:cubicBezTo>
                      <a:pt x="89" y="39"/>
                      <a:pt x="84" y="41"/>
                      <a:pt x="78" y="44"/>
                    </a:cubicBezTo>
                    <a:cubicBezTo>
                      <a:pt x="75" y="124"/>
                      <a:pt x="46" y="197"/>
                      <a:pt x="0" y="257"/>
                    </a:cubicBezTo>
                    <a:cubicBezTo>
                      <a:pt x="0" y="256"/>
                      <a:pt x="1" y="256"/>
                      <a:pt x="1" y="255"/>
                    </a:cubicBezTo>
                    <a:cubicBezTo>
                      <a:pt x="2" y="255"/>
                      <a:pt x="2" y="255"/>
                      <a:pt x="3" y="254"/>
                    </a:cubicBezTo>
                    <a:cubicBezTo>
                      <a:pt x="3" y="254"/>
                      <a:pt x="3" y="254"/>
                      <a:pt x="3" y="254"/>
                    </a:cubicBezTo>
                    <a:cubicBezTo>
                      <a:pt x="51" y="213"/>
                      <a:pt x="106" y="182"/>
                      <a:pt x="167" y="163"/>
                    </a:cubicBezTo>
                    <a:cubicBezTo>
                      <a:pt x="167" y="163"/>
                      <a:pt x="167" y="163"/>
                      <a:pt x="167" y="163"/>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6" name="Freeform 6">
                <a:extLst>
                  <a:ext uri="{FF2B5EF4-FFF2-40B4-BE49-F238E27FC236}">
                    <a16:creationId xmlns:a16="http://schemas.microsoft.com/office/drawing/2014/main" id="{34E53126-4594-4A85-9DAE-DBD58FDD3D53}"/>
                  </a:ext>
                </a:extLst>
              </p:cNvPr>
              <p:cNvSpPr>
                <a:spLocks/>
              </p:cNvSpPr>
              <p:nvPr/>
            </p:nvSpPr>
            <p:spPr bwMode="auto">
              <a:xfrm>
                <a:off x="7452945" y="2953480"/>
                <a:ext cx="636396" cy="1492011"/>
              </a:xfrm>
              <a:custGeom>
                <a:avLst/>
                <a:gdLst>
                  <a:gd name="T0" fmla="*/ 160 w 246"/>
                  <a:gd name="T1" fmla="*/ 415 h 578"/>
                  <a:gd name="T2" fmla="*/ 158 w 246"/>
                  <a:gd name="T3" fmla="*/ 405 h 578"/>
                  <a:gd name="T4" fmla="*/ 155 w 246"/>
                  <a:gd name="T5" fmla="*/ 395 h 578"/>
                  <a:gd name="T6" fmla="*/ 153 w 246"/>
                  <a:gd name="T7" fmla="*/ 385 h 578"/>
                  <a:gd name="T8" fmla="*/ 145 w 246"/>
                  <a:gd name="T9" fmla="*/ 339 h 578"/>
                  <a:gd name="T10" fmla="*/ 144 w 246"/>
                  <a:gd name="T11" fmla="*/ 326 h 578"/>
                  <a:gd name="T12" fmla="*/ 143 w 246"/>
                  <a:gd name="T13" fmla="*/ 314 h 578"/>
                  <a:gd name="T14" fmla="*/ 143 w 246"/>
                  <a:gd name="T15" fmla="*/ 309 h 578"/>
                  <a:gd name="T16" fmla="*/ 143 w 246"/>
                  <a:gd name="T17" fmla="*/ 301 h 578"/>
                  <a:gd name="T18" fmla="*/ 143 w 246"/>
                  <a:gd name="T19" fmla="*/ 292 h 578"/>
                  <a:gd name="T20" fmla="*/ 143 w 246"/>
                  <a:gd name="T21" fmla="*/ 282 h 578"/>
                  <a:gd name="T22" fmla="*/ 143 w 246"/>
                  <a:gd name="T23" fmla="*/ 272 h 578"/>
                  <a:gd name="T24" fmla="*/ 144 w 246"/>
                  <a:gd name="T25" fmla="*/ 258 h 578"/>
                  <a:gd name="T26" fmla="*/ 145 w 246"/>
                  <a:gd name="T27" fmla="*/ 245 h 578"/>
                  <a:gd name="T28" fmla="*/ 146 w 246"/>
                  <a:gd name="T29" fmla="*/ 232 h 578"/>
                  <a:gd name="T30" fmla="*/ 148 w 246"/>
                  <a:gd name="T31" fmla="*/ 220 h 578"/>
                  <a:gd name="T32" fmla="*/ 150 w 246"/>
                  <a:gd name="T33" fmla="*/ 208 h 578"/>
                  <a:gd name="T34" fmla="*/ 150 w 246"/>
                  <a:gd name="T35" fmla="*/ 207 h 578"/>
                  <a:gd name="T36" fmla="*/ 153 w 246"/>
                  <a:gd name="T37" fmla="*/ 194 h 578"/>
                  <a:gd name="T38" fmla="*/ 156 w 246"/>
                  <a:gd name="T39" fmla="*/ 181 h 578"/>
                  <a:gd name="T40" fmla="*/ 159 w 246"/>
                  <a:gd name="T41" fmla="*/ 168 h 578"/>
                  <a:gd name="T42" fmla="*/ 244 w 246"/>
                  <a:gd name="T43" fmla="*/ 2 h 578"/>
                  <a:gd name="T44" fmla="*/ 245 w 246"/>
                  <a:gd name="T45" fmla="*/ 0 h 578"/>
                  <a:gd name="T46" fmla="*/ 33 w 246"/>
                  <a:gd name="T47" fmla="*/ 92 h 578"/>
                  <a:gd name="T48" fmla="*/ 29 w 246"/>
                  <a:gd name="T49" fmla="*/ 104 h 578"/>
                  <a:gd name="T50" fmla="*/ 25 w 246"/>
                  <a:gd name="T51" fmla="*/ 116 h 578"/>
                  <a:gd name="T52" fmla="*/ 23 w 246"/>
                  <a:gd name="T53" fmla="*/ 124 h 578"/>
                  <a:gd name="T54" fmla="*/ 19 w 246"/>
                  <a:gd name="T55" fmla="*/ 137 h 578"/>
                  <a:gd name="T56" fmla="*/ 17 w 246"/>
                  <a:gd name="T57" fmla="*/ 146 h 578"/>
                  <a:gd name="T58" fmla="*/ 14 w 246"/>
                  <a:gd name="T59" fmla="*/ 158 h 578"/>
                  <a:gd name="T60" fmla="*/ 13 w 246"/>
                  <a:gd name="T61" fmla="*/ 166 h 578"/>
                  <a:gd name="T62" fmla="*/ 10 w 246"/>
                  <a:gd name="T63" fmla="*/ 177 h 578"/>
                  <a:gd name="T64" fmla="*/ 9 w 246"/>
                  <a:gd name="T65" fmla="*/ 185 h 578"/>
                  <a:gd name="T66" fmla="*/ 7 w 246"/>
                  <a:gd name="T67" fmla="*/ 196 h 578"/>
                  <a:gd name="T68" fmla="*/ 5 w 246"/>
                  <a:gd name="T69" fmla="*/ 210 h 578"/>
                  <a:gd name="T70" fmla="*/ 5 w 246"/>
                  <a:gd name="T71" fmla="*/ 213 h 578"/>
                  <a:gd name="T72" fmla="*/ 3 w 246"/>
                  <a:gd name="T73" fmla="*/ 228 h 578"/>
                  <a:gd name="T74" fmla="*/ 0 w 246"/>
                  <a:gd name="T75" fmla="*/ 288 h 578"/>
                  <a:gd name="T76" fmla="*/ 0 w 246"/>
                  <a:gd name="T77" fmla="*/ 299 h 578"/>
                  <a:gd name="T78" fmla="*/ 0 w 246"/>
                  <a:gd name="T79" fmla="*/ 303 h 578"/>
                  <a:gd name="T80" fmla="*/ 0 w 246"/>
                  <a:gd name="T81" fmla="*/ 311 h 578"/>
                  <a:gd name="T82" fmla="*/ 1 w 246"/>
                  <a:gd name="T83" fmla="*/ 318 h 578"/>
                  <a:gd name="T84" fmla="*/ 2 w 246"/>
                  <a:gd name="T85" fmla="*/ 334 h 578"/>
                  <a:gd name="T86" fmla="*/ 3 w 246"/>
                  <a:gd name="T87" fmla="*/ 349 h 578"/>
                  <a:gd name="T88" fmla="*/ 5 w 246"/>
                  <a:gd name="T89" fmla="*/ 364 h 578"/>
                  <a:gd name="T90" fmla="*/ 7 w 246"/>
                  <a:gd name="T91" fmla="*/ 379 h 578"/>
                  <a:gd name="T92" fmla="*/ 9 w 246"/>
                  <a:gd name="T93" fmla="*/ 394 h 578"/>
                  <a:gd name="T94" fmla="*/ 12 w 246"/>
                  <a:gd name="T95" fmla="*/ 409 h 578"/>
                  <a:gd name="T96" fmla="*/ 13 w 246"/>
                  <a:gd name="T97" fmla="*/ 415 h 578"/>
                  <a:gd name="T98" fmla="*/ 15 w 246"/>
                  <a:gd name="T99" fmla="*/ 424 h 578"/>
                  <a:gd name="T100" fmla="*/ 17 w 246"/>
                  <a:gd name="T101" fmla="*/ 432 h 578"/>
                  <a:gd name="T102" fmla="*/ 20 w 246"/>
                  <a:gd name="T103" fmla="*/ 443 h 578"/>
                  <a:gd name="T104" fmla="*/ 23 w 246"/>
                  <a:gd name="T105" fmla="*/ 452 h 578"/>
                  <a:gd name="T106" fmla="*/ 26 w 246"/>
                  <a:gd name="T107" fmla="*/ 463 h 578"/>
                  <a:gd name="T108" fmla="*/ 28 w 246"/>
                  <a:gd name="T109" fmla="*/ 470 h 578"/>
                  <a:gd name="T110" fmla="*/ 31 w 246"/>
                  <a:gd name="T111" fmla="*/ 480 h 578"/>
                  <a:gd name="T112" fmla="*/ 36 w 246"/>
                  <a:gd name="T113" fmla="*/ 495 h 578"/>
                  <a:gd name="T114" fmla="*/ 39 w 246"/>
                  <a:gd name="T115" fmla="*/ 502 h 578"/>
                  <a:gd name="T116" fmla="*/ 58 w 246"/>
                  <a:gd name="T117" fmla="*/ 504 h 578"/>
                  <a:gd name="T118" fmla="*/ 163 w 246"/>
                  <a:gd name="T119" fmla="*/ 425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6" h="578">
                    <a:moveTo>
                      <a:pt x="163" y="425"/>
                    </a:moveTo>
                    <a:cubicBezTo>
                      <a:pt x="162" y="421"/>
                      <a:pt x="161" y="418"/>
                      <a:pt x="160" y="415"/>
                    </a:cubicBezTo>
                    <a:cubicBezTo>
                      <a:pt x="160" y="414"/>
                      <a:pt x="160" y="413"/>
                      <a:pt x="159" y="412"/>
                    </a:cubicBezTo>
                    <a:cubicBezTo>
                      <a:pt x="159" y="410"/>
                      <a:pt x="158" y="408"/>
                      <a:pt x="158" y="405"/>
                    </a:cubicBezTo>
                    <a:cubicBezTo>
                      <a:pt x="157" y="403"/>
                      <a:pt x="157" y="401"/>
                      <a:pt x="156" y="399"/>
                    </a:cubicBezTo>
                    <a:cubicBezTo>
                      <a:pt x="156" y="398"/>
                      <a:pt x="155" y="397"/>
                      <a:pt x="155" y="395"/>
                    </a:cubicBezTo>
                    <a:cubicBezTo>
                      <a:pt x="154" y="392"/>
                      <a:pt x="154" y="389"/>
                      <a:pt x="153" y="386"/>
                    </a:cubicBezTo>
                    <a:cubicBezTo>
                      <a:pt x="153" y="386"/>
                      <a:pt x="153" y="385"/>
                      <a:pt x="153" y="385"/>
                    </a:cubicBezTo>
                    <a:cubicBezTo>
                      <a:pt x="150" y="370"/>
                      <a:pt x="147" y="355"/>
                      <a:pt x="145" y="339"/>
                    </a:cubicBezTo>
                    <a:cubicBezTo>
                      <a:pt x="145" y="339"/>
                      <a:pt x="145" y="339"/>
                      <a:pt x="145" y="339"/>
                    </a:cubicBezTo>
                    <a:cubicBezTo>
                      <a:pt x="145" y="336"/>
                      <a:pt x="145" y="332"/>
                      <a:pt x="144" y="329"/>
                    </a:cubicBezTo>
                    <a:cubicBezTo>
                      <a:pt x="144" y="328"/>
                      <a:pt x="144" y="327"/>
                      <a:pt x="144" y="326"/>
                    </a:cubicBezTo>
                    <a:cubicBezTo>
                      <a:pt x="144" y="324"/>
                      <a:pt x="144" y="321"/>
                      <a:pt x="144" y="319"/>
                    </a:cubicBezTo>
                    <a:cubicBezTo>
                      <a:pt x="144" y="317"/>
                      <a:pt x="143" y="316"/>
                      <a:pt x="143" y="314"/>
                    </a:cubicBezTo>
                    <a:cubicBezTo>
                      <a:pt x="143" y="314"/>
                      <a:pt x="143" y="314"/>
                      <a:pt x="143" y="314"/>
                    </a:cubicBezTo>
                    <a:cubicBezTo>
                      <a:pt x="143" y="312"/>
                      <a:pt x="143" y="311"/>
                      <a:pt x="143" y="309"/>
                    </a:cubicBezTo>
                    <a:cubicBezTo>
                      <a:pt x="143" y="307"/>
                      <a:pt x="143" y="305"/>
                      <a:pt x="143" y="303"/>
                    </a:cubicBezTo>
                    <a:cubicBezTo>
                      <a:pt x="143" y="302"/>
                      <a:pt x="143" y="302"/>
                      <a:pt x="143" y="301"/>
                    </a:cubicBezTo>
                    <a:cubicBezTo>
                      <a:pt x="143" y="300"/>
                      <a:pt x="143" y="300"/>
                      <a:pt x="143" y="299"/>
                    </a:cubicBezTo>
                    <a:cubicBezTo>
                      <a:pt x="143" y="297"/>
                      <a:pt x="143" y="295"/>
                      <a:pt x="143" y="292"/>
                    </a:cubicBezTo>
                    <a:cubicBezTo>
                      <a:pt x="143" y="291"/>
                      <a:pt x="143" y="290"/>
                      <a:pt x="143" y="288"/>
                    </a:cubicBezTo>
                    <a:cubicBezTo>
                      <a:pt x="143" y="286"/>
                      <a:pt x="143" y="284"/>
                      <a:pt x="143" y="282"/>
                    </a:cubicBezTo>
                    <a:cubicBezTo>
                      <a:pt x="143" y="280"/>
                      <a:pt x="143" y="278"/>
                      <a:pt x="143" y="277"/>
                    </a:cubicBezTo>
                    <a:cubicBezTo>
                      <a:pt x="143" y="275"/>
                      <a:pt x="143" y="274"/>
                      <a:pt x="143" y="272"/>
                    </a:cubicBezTo>
                    <a:cubicBezTo>
                      <a:pt x="143" y="270"/>
                      <a:pt x="143" y="267"/>
                      <a:pt x="143" y="265"/>
                    </a:cubicBezTo>
                    <a:cubicBezTo>
                      <a:pt x="143" y="263"/>
                      <a:pt x="144" y="260"/>
                      <a:pt x="144" y="258"/>
                    </a:cubicBezTo>
                    <a:cubicBezTo>
                      <a:pt x="144" y="257"/>
                      <a:pt x="144" y="255"/>
                      <a:pt x="144" y="254"/>
                    </a:cubicBezTo>
                    <a:cubicBezTo>
                      <a:pt x="144" y="251"/>
                      <a:pt x="144" y="248"/>
                      <a:pt x="145" y="245"/>
                    </a:cubicBezTo>
                    <a:cubicBezTo>
                      <a:pt x="145" y="244"/>
                      <a:pt x="145" y="243"/>
                      <a:pt x="145" y="242"/>
                    </a:cubicBezTo>
                    <a:cubicBezTo>
                      <a:pt x="145" y="239"/>
                      <a:pt x="146" y="235"/>
                      <a:pt x="146" y="232"/>
                    </a:cubicBezTo>
                    <a:cubicBezTo>
                      <a:pt x="146" y="232"/>
                      <a:pt x="146" y="231"/>
                      <a:pt x="146" y="231"/>
                    </a:cubicBezTo>
                    <a:cubicBezTo>
                      <a:pt x="147" y="227"/>
                      <a:pt x="147" y="223"/>
                      <a:pt x="148" y="220"/>
                    </a:cubicBezTo>
                    <a:cubicBezTo>
                      <a:pt x="148" y="220"/>
                      <a:pt x="148" y="219"/>
                      <a:pt x="148" y="219"/>
                    </a:cubicBezTo>
                    <a:cubicBezTo>
                      <a:pt x="148" y="215"/>
                      <a:pt x="149" y="212"/>
                      <a:pt x="150" y="208"/>
                    </a:cubicBezTo>
                    <a:cubicBezTo>
                      <a:pt x="150" y="208"/>
                      <a:pt x="150" y="208"/>
                      <a:pt x="150" y="208"/>
                    </a:cubicBezTo>
                    <a:cubicBezTo>
                      <a:pt x="150" y="208"/>
                      <a:pt x="150" y="207"/>
                      <a:pt x="150" y="207"/>
                    </a:cubicBezTo>
                    <a:cubicBezTo>
                      <a:pt x="151" y="204"/>
                      <a:pt x="151" y="201"/>
                      <a:pt x="152" y="198"/>
                    </a:cubicBezTo>
                    <a:cubicBezTo>
                      <a:pt x="152" y="196"/>
                      <a:pt x="152" y="195"/>
                      <a:pt x="153" y="194"/>
                    </a:cubicBezTo>
                    <a:cubicBezTo>
                      <a:pt x="153" y="192"/>
                      <a:pt x="153" y="190"/>
                      <a:pt x="154" y="188"/>
                    </a:cubicBezTo>
                    <a:cubicBezTo>
                      <a:pt x="154" y="185"/>
                      <a:pt x="155" y="183"/>
                      <a:pt x="156" y="181"/>
                    </a:cubicBezTo>
                    <a:cubicBezTo>
                      <a:pt x="156" y="180"/>
                      <a:pt x="156" y="179"/>
                      <a:pt x="156" y="178"/>
                    </a:cubicBezTo>
                    <a:cubicBezTo>
                      <a:pt x="157" y="174"/>
                      <a:pt x="158" y="171"/>
                      <a:pt x="159" y="168"/>
                    </a:cubicBezTo>
                    <a:cubicBezTo>
                      <a:pt x="159" y="168"/>
                      <a:pt x="159" y="168"/>
                      <a:pt x="159" y="168"/>
                    </a:cubicBezTo>
                    <a:cubicBezTo>
                      <a:pt x="176" y="107"/>
                      <a:pt x="205" y="50"/>
                      <a:pt x="244" y="2"/>
                    </a:cubicBezTo>
                    <a:cubicBezTo>
                      <a:pt x="244" y="1"/>
                      <a:pt x="244" y="1"/>
                      <a:pt x="244" y="1"/>
                    </a:cubicBezTo>
                    <a:cubicBezTo>
                      <a:pt x="245" y="0"/>
                      <a:pt x="245" y="0"/>
                      <a:pt x="245" y="0"/>
                    </a:cubicBezTo>
                    <a:cubicBezTo>
                      <a:pt x="187" y="49"/>
                      <a:pt x="114" y="80"/>
                      <a:pt x="35" y="87"/>
                    </a:cubicBezTo>
                    <a:cubicBezTo>
                      <a:pt x="34" y="88"/>
                      <a:pt x="34" y="90"/>
                      <a:pt x="33" y="92"/>
                    </a:cubicBezTo>
                    <a:cubicBezTo>
                      <a:pt x="33" y="92"/>
                      <a:pt x="33" y="93"/>
                      <a:pt x="32" y="94"/>
                    </a:cubicBezTo>
                    <a:cubicBezTo>
                      <a:pt x="31" y="97"/>
                      <a:pt x="30" y="100"/>
                      <a:pt x="29" y="104"/>
                    </a:cubicBezTo>
                    <a:cubicBezTo>
                      <a:pt x="29" y="105"/>
                      <a:pt x="28" y="107"/>
                      <a:pt x="28" y="108"/>
                    </a:cubicBezTo>
                    <a:cubicBezTo>
                      <a:pt x="27" y="111"/>
                      <a:pt x="26" y="113"/>
                      <a:pt x="25" y="116"/>
                    </a:cubicBezTo>
                    <a:cubicBezTo>
                      <a:pt x="25" y="118"/>
                      <a:pt x="24" y="120"/>
                      <a:pt x="23" y="123"/>
                    </a:cubicBezTo>
                    <a:cubicBezTo>
                      <a:pt x="23" y="123"/>
                      <a:pt x="23" y="124"/>
                      <a:pt x="23" y="124"/>
                    </a:cubicBezTo>
                    <a:cubicBezTo>
                      <a:pt x="22" y="126"/>
                      <a:pt x="22" y="128"/>
                      <a:pt x="21" y="130"/>
                    </a:cubicBezTo>
                    <a:cubicBezTo>
                      <a:pt x="21" y="132"/>
                      <a:pt x="20" y="135"/>
                      <a:pt x="19" y="137"/>
                    </a:cubicBezTo>
                    <a:cubicBezTo>
                      <a:pt x="19" y="140"/>
                      <a:pt x="18" y="142"/>
                      <a:pt x="18" y="144"/>
                    </a:cubicBezTo>
                    <a:cubicBezTo>
                      <a:pt x="17" y="145"/>
                      <a:pt x="17" y="145"/>
                      <a:pt x="17" y="146"/>
                    </a:cubicBezTo>
                    <a:cubicBezTo>
                      <a:pt x="17" y="148"/>
                      <a:pt x="16" y="150"/>
                      <a:pt x="16" y="152"/>
                    </a:cubicBezTo>
                    <a:cubicBezTo>
                      <a:pt x="15" y="154"/>
                      <a:pt x="15" y="156"/>
                      <a:pt x="14" y="158"/>
                    </a:cubicBezTo>
                    <a:cubicBezTo>
                      <a:pt x="14" y="159"/>
                      <a:pt x="14" y="160"/>
                      <a:pt x="14" y="161"/>
                    </a:cubicBezTo>
                    <a:cubicBezTo>
                      <a:pt x="13" y="163"/>
                      <a:pt x="13" y="165"/>
                      <a:pt x="13" y="166"/>
                    </a:cubicBezTo>
                    <a:cubicBezTo>
                      <a:pt x="12" y="168"/>
                      <a:pt x="12" y="170"/>
                      <a:pt x="12" y="171"/>
                    </a:cubicBezTo>
                    <a:cubicBezTo>
                      <a:pt x="11" y="173"/>
                      <a:pt x="11" y="175"/>
                      <a:pt x="10" y="177"/>
                    </a:cubicBezTo>
                    <a:cubicBezTo>
                      <a:pt x="10" y="179"/>
                      <a:pt x="10" y="180"/>
                      <a:pt x="10" y="181"/>
                    </a:cubicBezTo>
                    <a:cubicBezTo>
                      <a:pt x="9" y="182"/>
                      <a:pt x="9" y="184"/>
                      <a:pt x="9" y="185"/>
                    </a:cubicBezTo>
                    <a:cubicBezTo>
                      <a:pt x="8" y="188"/>
                      <a:pt x="8" y="191"/>
                      <a:pt x="8" y="194"/>
                    </a:cubicBezTo>
                    <a:cubicBezTo>
                      <a:pt x="7" y="194"/>
                      <a:pt x="7" y="195"/>
                      <a:pt x="7" y="196"/>
                    </a:cubicBezTo>
                    <a:cubicBezTo>
                      <a:pt x="7" y="197"/>
                      <a:pt x="7" y="198"/>
                      <a:pt x="7" y="199"/>
                    </a:cubicBezTo>
                    <a:cubicBezTo>
                      <a:pt x="6" y="203"/>
                      <a:pt x="6" y="206"/>
                      <a:pt x="5" y="210"/>
                    </a:cubicBezTo>
                    <a:cubicBezTo>
                      <a:pt x="5" y="210"/>
                      <a:pt x="5" y="210"/>
                      <a:pt x="5" y="211"/>
                    </a:cubicBezTo>
                    <a:cubicBezTo>
                      <a:pt x="5" y="212"/>
                      <a:pt x="5" y="212"/>
                      <a:pt x="5" y="213"/>
                    </a:cubicBezTo>
                    <a:cubicBezTo>
                      <a:pt x="4" y="218"/>
                      <a:pt x="4" y="222"/>
                      <a:pt x="3" y="226"/>
                    </a:cubicBezTo>
                    <a:cubicBezTo>
                      <a:pt x="3" y="227"/>
                      <a:pt x="3" y="227"/>
                      <a:pt x="3" y="228"/>
                    </a:cubicBezTo>
                    <a:cubicBezTo>
                      <a:pt x="1" y="247"/>
                      <a:pt x="0" y="266"/>
                      <a:pt x="0" y="286"/>
                    </a:cubicBezTo>
                    <a:cubicBezTo>
                      <a:pt x="0" y="287"/>
                      <a:pt x="0" y="287"/>
                      <a:pt x="0" y="288"/>
                    </a:cubicBezTo>
                    <a:cubicBezTo>
                      <a:pt x="0" y="289"/>
                      <a:pt x="0" y="290"/>
                      <a:pt x="0" y="291"/>
                    </a:cubicBezTo>
                    <a:cubicBezTo>
                      <a:pt x="0" y="294"/>
                      <a:pt x="0" y="296"/>
                      <a:pt x="0" y="299"/>
                    </a:cubicBezTo>
                    <a:cubicBezTo>
                      <a:pt x="0" y="300"/>
                      <a:pt x="0" y="300"/>
                      <a:pt x="0" y="301"/>
                    </a:cubicBezTo>
                    <a:cubicBezTo>
                      <a:pt x="0" y="302"/>
                      <a:pt x="0" y="302"/>
                      <a:pt x="0" y="303"/>
                    </a:cubicBezTo>
                    <a:cubicBezTo>
                      <a:pt x="0" y="304"/>
                      <a:pt x="0" y="306"/>
                      <a:pt x="0" y="307"/>
                    </a:cubicBezTo>
                    <a:cubicBezTo>
                      <a:pt x="0" y="309"/>
                      <a:pt x="0" y="310"/>
                      <a:pt x="0" y="311"/>
                    </a:cubicBezTo>
                    <a:cubicBezTo>
                      <a:pt x="1" y="313"/>
                      <a:pt x="1" y="315"/>
                      <a:pt x="1" y="317"/>
                    </a:cubicBezTo>
                    <a:cubicBezTo>
                      <a:pt x="1" y="318"/>
                      <a:pt x="1" y="318"/>
                      <a:pt x="1" y="318"/>
                    </a:cubicBezTo>
                    <a:cubicBezTo>
                      <a:pt x="1" y="323"/>
                      <a:pt x="1" y="328"/>
                      <a:pt x="2" y="333"/>
                    </a:cubicBezTo>
                    <a:cubicBezTo>
                      <a:pt x="2" y="333"/>
                      <a:pt x="2" y="333"/>
                      <a:pt x="2" y="334"/>
                    </a:cubicBezTo>
                    <a:cubicBezTo>
                      <a:pt x="2" y="338"/>
                      <a:pt x="2" y="343"/>
                      <a:pt x="3" y="347"/>
                    </a:cubicBezTo>
                    <a:cubicBezTo>
                      <a:pt x="3" y="348"/>
                      <a:pt x="3" y="348"/>
                      <a:pt x="3" y="349"/>
                    </a:cubicBezTo>
                    <a:cubicBezTo>
                      <a:pt x="3" y="353"/>
                      <a:pt x="4" y="357"/>
                      <a:pt x="4" y="361"/>
                    </a:cubicBezTo>
                    <a:cubicBezTo>
                      <a:pt x="4" y="362"/>
                      <a:pt x="5" y="363"/>
                      <a:pt x="5" y="364"/>
                    </a:cubicBezTo>
                    <a:cubicBezTo>
                      <a:pt x="5" y="368"/>
                      <a:pt x="6" y="371"/>
                      <a:pt x="6" y="375"/>
                    </a:cubicBezTo>
                    <a:cubicBezTo>
                      <a:pt x="6" y="376"/>
                      <a:pt x="7" y="378"/>
                      <a:pt x="7" y="379"/>
                    </a:cubicBezTo>
                    <a:cubicBezTo>
                      <a:pt x="7" y="382"/>
                      <a:pt x="8" y="385"/>
                      <a:pt x="8" y="389"/>
                    </a:cubicBezTo>
                    <a:cubicBezTo>
                      <a:pt x="9" y="390"/>
                      <a:pt x="9" y="392"/>
                      <a:pt x="9" y="394"/>
                    </a:cubicBezTo>
                    <a:cubicBezTo>
                      <a:pt x="10" y="397"/>
                      <a:pt x="10" y="399"/>
                      <a:pt x="11" y="401"/>
                    </a:cubicBezTo>
                    <a:cubicBezTo>
                      <a:pt x="11" y="404"/>
                      <a:pt x="12" y="407"/>
                      <a:pt x="12" y="409"/>
                    </a:cubicBezTo>
                    <a:cubicBezTo>
                      <a:pt x="12" y="409"/>
                      <a:pt x="12" y="410"/>
                      <a:pt x="12" y="410"/>
                    </a:cubicBezTo>
                    <a:cubicBezTo>
                      <a:pt x="13" y="412"/>
                      <a:pt x="13" y="413"/>
                      <a:pt x="13" y="415"/>
                    </a:cubicBezTo>
                    <a:cubicBezTo>
                      <a:pt x="13" y="415"/>
                      <a:pt x="14" y="416"/>
                      <a:pt x="14" y="416"/>
                    </a:cubicBezTo>
                    <a:cubicBezTo>
                      <a:pt x="14" y="419"/>
                      <a:pt x="15" y="421"/>
                      <a:pt x="15" y="424"/>
                    </a:cubicBezTo>
                    <a:cubicBezTo>
                      <a:pt x="16" y="426"/>
                      <a:pt x="16" y="427"/>
                      <a:pt x="17" y="429"/>
                    </a:cubicBezTo>
                    <a:cubicBezTo>
                      <a:pt x="17" y="430"/>
                      <a:pt x="17" y="431"/>
                      <a:pt x="17" y="432"/>
                    </a:cubicBezTo>
                    <a:cubicBezTo>
                      <a:pt x="18" y="434"/>
                      <a:pt x="18" y="436"/>
                      <a:pt x="19" y="438"/>
                    </a:cubicBezTo>
                    <a:cubicBezTo>
                      <a:pt x="19" y="440"/>
                      <a:pt x="20" y="441"/>
                      <a:pt x="20" y="443"/>
                    </a:cubicBezTo>
                    <a:cubicBezTo>
                      <a:pt x="20" y="445"/>
                      <a:pt x="21" y="446"/>
                      <a:pt x="21" y="448"/>
                    </a:cubicBezTo>
                    <a:cubicBezTo>
                      <a:pt x="22" y="449"/>
                      <a:pt x="22" y="451"/>
                      <a:pt x="23" y="452"/>
                    </a:cubicBezTo>
                    <a:cubicBezTo>
                      <a:pt x="23" y="454"/>
                      <a:pt x="23" y="455"/>
                      <a:pt x="24" y="457"/>
                    </a:cubicBezTo>
                    <a:cubicBezTo>
                      <a:pt x="25" y="459"/>
                      <a:pt x="25" y="461"/>
                      <a:pt x="26" y="463"/>
                    </a:cubicBezTo>
                    <a:cubicBezTo>
                      <a:pt x="26" y="464"/>
                      <a:pt x="26" y="465"/>
                      <a:pt x="27" y="466"/>
                    </a:cubicBezTo>
                    <a:cubicBezTo>
                      <a:pt x="27" y="468"/>
                      <a:pt x="28" y="469"/>
                      <a:pt x="28" y="470"/>
                    </a:cubicBezTo>
                    <a:cubicBezTo>
                      <a:pt x="29" y="473"/>
                      <a:pt x="30" y="476"/>
                      <a:pt x="31" y="479"/>
                    </a:cubicBezTo>
                    <a:cubicBezTo>
                      <a:pt x="31" y="479"/>
                      <a:pt x="31" y="480"/>
                      <a:pt x="31" y="480"/>
                    </a:cubicBezTo>
                    <a:cubicBezTo>
                      <a:pt x="32" y="481"/>
                      <a:pt x="32" y="482"/>
                      <a:pt x="32" y="483"/>
                    </a:cubicBezTo>
                    <a:cubicBezTo>
                      <a:pt x="34" y="487"/>
                      <a:pt x="35" y="491"/>
                      <a:pt x="36" y="495"/>
                    </a:cubicBezTo>
                    <a:cubicBezTo>
                      <a:pt x="36" y="495"/>
                      <a:pt x="37" y="496"/>
                      <a:pt x="37" y="496"/>
                    </a:cubicBezTo>
                    <a:cubicBezTo>
                      <a:pt x="38" y="498"/>
                      <a:pt x="38" y="500"/>
                      <a:pt x="39" y="502"/>
                    </a:cubicBezTo>
                    <a:cubicBezTo>
                      <a:pt x="39" y="502"/>
                      <a:pt x="39" y="502"/>
                      <a:pt x="39" y="502"/>
                    </a:cubicBezTo>
                    <a:cubicBezTo>
                      <a:pt x="46" y="503"/>
                      <a:pt x="52" y="503"/>
                      <a:pt x="58" y="504"/>
                    </a:cubicBezTo>
                    <a:cubicBezTo>
                      <a:pt x="128" y="511"/>
                      <a:pt x="192" y="538"/>
                      <a:pt x="246" y="578"/>
                    </a:cubicBezTo>
                    <a:cubicBezTo>
                      <a:pt x="209" y="533"/>
                      <a:pt x="181" y="481"/>
                      <a:pt x="163" y="425"/>
                    </a:cubicBezTo>
                    <a:cubicBezTo>
                      <a:pt x="163" y="425"/>
                      <a:pt x="163" y="425"/>
                      <a:pt x="163" y="425"/>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7" name="Freeform 7">
                <a:extLst>
                  <a:ext uri="{FF2B5EF4-FFF2-40B4-BE49-F238E27FC236}">
                    <a16:creationId xmlns:a16="http://schemas.microsoft.com/office/drawing/2014/main" id="{DE6BD770-CF56-452E-8F8D-6426BAD42FDD}"/>
                  </a:ext>
                </a:extLst>
              </p:cNvPr>
              <p:cNvSpPr>
                <a:spLocks/>
              </p:cNvSpPr>
              <p:nvPr/>
            </p:nvSpPr>
            <p:spPr bwMode="auto">
              <a:xfrm>
                <a:off x="9874191" y="3069634"/>
                <a:ext cx="695291" cy="1444568"/>
              </a:xfrm>
              <a:custGeom>
                <a:avLst/>
                <a:gdLst>
                  <a:gd name="T0" fmla="*/ 269 w 269"/>
                  <a:gd name="T1" fmla="*/ 231 h 560"/>
                  <a:gd name="T2" fmla="*/ 269 w 269"/>
                  <a:gd name="T3" fmla="*/ 225 h 560"/>
                  <a:gd name="T4" fmla="*/ 269 w 269"/>
                  <a:gd name="T5" fmla="*/ 215 h 560"/>
                  <a:gd name="T6" fmla="*/ 268 w 269"/>
                  <a:gd name="T7" fmla="*/ 200 h 560"/>
                  <a:gd name="T8" fmla="*/ 266 w 269"/>
                  <a:gd name="T9" fmla="*/ 185 h 560"/>
                  <a:gd name="T10" fmla="*/ 265 w 269"/>
                  <a:gd name="T11" fmla="*/ 171 h 560"/>
                  <a:gd name="T12" fmla="*/ 263 w 269"/>
                  <a:gd name="T13" fmla="*/ 157 h 560"/>
                  <a:gd name="T14" fmla="*/ 261 w 269"/>
                  <a:gd name="T15" fmla="*/ 144 h 560"/>
                  <a:gd name="T16" fmla="*/ 259 w 269"/>
                  <a:gd name="T17" fmla="*/ 131 h 560"/>
                  <a:gd name="T18" fmla="*/ 257 w 269"/>
                  <a:gd name="T19" fmla="*/ 123 h 560"/>
                  <a:gd name="T20" fmla="*/ 256 w 269"/>
                  <a:gd name="T21" fmla="*/ 117 h 560"/>
                  <a:gd name="T22" fmla="*/ 253 w 269"/>
                  <a:gd name="T23" fmla="*/ 103 h 560"/>
                  <a:gd name="T24" fmla="*/ 251 w 269"/>
                  <a:gd name="T25" fmla="*/ 95 h 560"/>
                  <a:gd name="T26" fmla="*/ 248 w 269"/>
                  <a:gd name="T27" fmla="*/ 85 h 560"/>
                  <a:gd name="T28" fmla="*/ 245 w 269"/>
                  <a:gd name="T29" fmla="*/ 76 h 560"/>
                  <a:gd name="T30" fmla="*/ 56 w 269"/>
                  <a:gd name="T31" fmla="*/ 0 h 560"/>
                  <a:gd name="T32" fmla="*/ 106 w 269"/>
                  <a:gd name="T33" fmla="*/ 108 h 560"/>
                  <a:gd name="T34" fmla="*/ 110 w 269"/>
                  <a:gd name="T35" fmla="*/ 120 h 560"/>
                  <a:gd name="T36" fmla="*/ 113 w 269"/>
                  <a:gd name="T37" fmla="*/ 133 h 560"/>
                  <a:gd name="T38" fmla="*/ 116 w 269"/>
                  <a:gd name="T39" fmla="*/ 146 h 560"/>
                  <a:gd name="T40" fmla="*/ 124 w 269"/>
                  <a:gd name="T41" fmla="*/ 193 h 560"/>
                  <a:gd name="T42" fmla="*/ 125 w 269"/>
                  <a:gd name="T43" fmla="*/ 204 h 560"/>
                  <a:gd name="T44" fmla="*/ 126 w 269"/>
                  <a:gd name="T45" fmla="*/ 214 h 560"/>
                  <a:gd name="T46" fmla="*/ 126 w 269"/>
                  <a:gd name="T47" fmla="*/ 219 h 560"/>
                  <a:gd name="T48" fmla="*/ 126 w 269"/>
                  <a:gd name="T49" fmla="*/ 229 h 560"/>
                  <a:gd name="T50" fmla="*/ 126 w 269"/>
                  <a:gd name="T51" fmla="*/ 234 h 560"/>
                  <a:gd name="T52" fmla="*/ 127 w 269"/>
                  <a:gd name="T53" fmla="*/ 244 h 560"/>
                  <a:gd name="T54" fmla="*/ 126 w 269"/>
                  <a:gd name="T55" fmla="*/ 256 h 560"/>
                  <a:gd name="T56" fmla="*/ 126 w 269"/>
                  <a:gd name="T57" fmla="*/ 268 h 560"/>
                  <a:gd name="T58" fmla="*/ 125 w 269"/>
                  <a:gd name="T59" fmla="*/ 279 h 560"/>
                  <a:gd name="T60" fmla="*/ 124 w 269"/>
                  <a:gd name="T61" fmla="*/ 291 h 560"/>
                  <a:gd name="T62" fmla="*/ 123 w 269"/>
                  <a:gd name="T63" fmla="*/ 302 h 560"/>
                  <a:gd name="T64" fmla="*/ 121 w 269"/>
                  <a:gd name="T65" fmla="*/ 314 h 560"/>
                  <a:gd name="T66" fmla="*/ 119 w 269"/>
                  <a:gd name="T67" fmla="*/ 324 h 560"/>
                  <a:gd name="T68" fmla="*/ 118 w 269"/>
                  <a:gd name="T69" fmla="*/ 335 h 560"/>
                  <a:gd name="T70" fmla="*/ 115 w 269"/>
                  <a:gd name="T71" fmla="*/ 345 h 560"/>
                  <a:gd name="T72" fmla="*/ 113 w 269"/>
                  <a:gd name="T73" fmla="*/ 355 h 560"/>
                  <a:gd name="T74" fmla="*/ 110 w 269"/>
                  <a:gd name="T75" fmla="*/ 365 h 560"/>
                  <a:gd name="T76" fmla="*/ 25 w 269"/>
                  <a:gd name="T77" fmla="*/ 532 h 560"/>
                  <a:gd name="T78" fmla="*/ 17 w 269"/>
                  <a:gd name="T79" fmla="*/ 541 h 560"/>
                  <a:gd name="T80" fmla="*/ 9 w 269"/>
                  <a:gd name="T81" fmla="*/ 551 h 560"/>
                  <a:gd name="T82" fmla="*/ 2 w 269"/>
                  <a:gd name="T83" fmla="*/ 559 h 560"/>
                  <a:gd name="T84" fmla="*/ 229 w 269"/>
                  <a:gd name="T85" fmla="*/ 460 h 560"/>
                  <a:gd name="T86" fmla="*/ 237 w 269"/>
                  <a:gd name="T87" fmla="*/ 439 h 560"/>
                  <a:gd name="T88" fmla="*/ 242 w 269"/>
                  <a:gd name="T89" fmla="*/ 424 h 560"/>
                  <a:gd name="T90" fmla="*/ 246 w 269"/>
                  <a:gd name="T91" fmla="*/ 410 h 560"/>
                  <a:gd name="T92" fmla="*/ 248 w 269"/>
                  <a:gd name="T93" fmla="*/ 403 h 560"/>
                  <a:gd name="T94" fmla="*/ 252 w 269"/>
                  <a:gd name="T95" fmla="*/ 388 h 560"/>
                  <a:gd name="T96" fmla="*/ 253 w 269"/>
                  <a:gd name="T97" fmla="*/ 381 h 560"/>
                  <a:gd name="T98" fmla="*/ 256 w 269"/>
                  <a:gd name="T99" fmla="*/ 371 h 560"/>
                  <a:gd name="T100" fmla="*/ 258 w 269"/>
                  <a:gd name="T101" fmla="*/ 361 h 560"/>
                  <a:gd name="T102" fmla="*/ 260 w 269"/>
                  <a:gd name="T103" fmla="*/ 352 h 560"/>
                  <a:gd name="T104" fmla="*/ 262 w 269"/>
                  <a:gd name="T105" fmla="*/ 339 h 560"/>
                  <a:gd name="T106" fmla="*/ 263 w 269"/>
                  <a:gd name="T107" fmla="*/ 334 h 560"/>
                  <a:gd name="T108" fmla="*/ 264 w 269"/>
                  <a:gd name="T109" fmla="*/ 322 h 560"/>
                  <a:gd name="T110" fmla="*/ 266 w 269"/>
                  <a:gd name="T111" fmla="*/ 306 h 560"/>
                  <a:gd name="T112" fmla="*/ 269 w 269"/>
                  <a:gd name="T113" fmla="*/ 246 h 560"/>
                  <a:gd name="T114" fmla="*/ 269 w 269"/>
                  <a:gd name="T115" fmla="*/ 242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9" h="560">
                    <a:moveTo>
                      <a:pt x="269" y="233"/>
                    </a:moveTo>
                    <a:cubicBezTo>
                      <a:pt x="269" y="233"/>
                      <a:pt x="269" y="232"/>
                      <a:pt x="269" y="231"/>
                    </a:cubicBezTo>
                    <a:cubicBezTo>
                      <a:pt x="269" y="231"/>
                      <a:pt x="269" y="230"/>
                      <a:pt x="269" y="230"/>
                    </a:cubicBezTo>
                    <a:cubicBezTo>
                      <a:pt x="269" y="228"/>
                      <a:pt x="269" y="227"/>
                      <a:pt x="269" y="225"/>
                    </a:cubicBezTo>
                    <a:cubicBezTo>
                      <a:pt x="269" y="224"/>
                      <a:pt x="269" y="223"/>
                      <a:pt x="269" y="222"/>
                    </a:cubicBezTo>
                    <a:cubicBezTo>
                      <a:pt x="269" y="220"/>
                      <a:pt x="269" y="217"/>
                      <a:pt x="269" y="215"/>
                    </a:cubicBezTo>
                    <a:cubicBezTo>
                      <a:pt x="269" y="215"/>
                      <a:pt x="269" y="215"/>
                      <a:pt x="269" y="214"/>
                    </a:cubicBezTo>
                    <a:cubicBezTo>
                      <a:pt x="268" y="210"/>
                      <a:pt x="268" y="205"/>
                      <a:pt x="268" y="200"/>
                    </a:cubicBezTo>
                    <a:cubicBezTo>
                      <a:pt x="268" y="200"/>
                      <a:pt x="268" y="199"/>
                      <a:pt x="268" y="199"/>
                    </a:cubicBezTo>
                    <a:cubicBezTo>
                      <a:pt x="267" y="194"/>
                      <a:pt x="267" y="190"/>
                      <a:pt x="266" y="185"/>
                    </a:cubicBezTo>
                    <a:cubicBezTo>
                      <a:pt x="266" y="185"/>
                      <a:pt x="266" y="184"/>
                      <a:pt x="266" y="184"/>
                    </a:cubicBezTo>
                    <a:cubicBezTo>
                      <a:pt x="266" y="180"/>
                      <a:pt x="265" y="175"/>
                      <a:pt x="265" y="171"/>
                    </a:cubicBezTo>
                    <a:cubicBezTo>
                      <a:pt x="265" y="170"/>
                      <a:pt x="265" y="169"/>
                      <a:pt x="265" y="169"/>
                    </a:cubicBezTo>
                    <a:cubicBezTo>
                      <a:pt x="264" y="165"/>
                      <a:pt x="264" y="161"/>
                      <a:pt x="263" y="157"/>
                    </a:cubicBezTo>
                    <a:cubicBezTo>
                      <a:pt x="263" y="156"/>
                      <a:pt x="263" y="155"/>
                      <a:pt x="262" y="154"/>
                    </a:cubicBezTo>
                    <a:cubicBezTo>
                      <a:pt x="262" y="150"/>
                      <a:pt x="261" y="147"/>
                      <a:pt x="261" y="144"/>
                    </a:cubicBezTo>
                    <a:cubicBezTo>
                      <a:pt x="261" y="142"/>
                      <a:pt x="260" y="140"/>
                      <a:pt x="260" y="138"/>
                    </a:cubicBezTo>
                    <a:cubicBezTo>
                      <a:pt x="260" y="136"/>
                      <a:pt x="259" y="134"/>
                      <a:pt x="259" y="131"/>
                    </a:cubicBezTo>
                    <a:cubicBezTo>
                      <a:pt x="258" y="129"/>
                      <a:pt x="258" y="126"/>
                      <a:pt x="257" y="124"/>
                    </a:cubicBezTo>
                    <a:cubicBezTo>
                      <a:pt x="257" y="123"/>
                      <a:pt x="257" y="123"/>
                      <a:pt x="257" y="123"/>
                    </a:cubicBezTo>
                    <a:cubicBezTo>
                      <a:pt x="257" y="121"/>
                      <a:pt x="256" y="119"/>
                      <a:pt x="256" y="118"/>
                    </a:cubicBezTo>
                    <a:cubicBezTo>
                      <a:pt x="256" y="117"/>
                      <a:pt x="256" y="117"/>
                      <a:pt x="256" y="117"/>
                    </a:cubicBezTo>
                    <a:cubicBezTo>
                      <a:pt x="255" y="114"/>
                      <a:pt x="255" y="111"/>
                      <a:pt x="254" y="109"/>
                    </a:cubicBezTo>
                    <a:cubicBezTo>
                      <a:pt x="254" y="107"/>
                      <a:pt x="253" y="105"/>
                      <a:pt x="253" y="103"/>
                    </a:cubicBezTo>
                    <a:cubicBezTo>
                      <a:pt x="252" y="102"/>
                      <a:pt x="252" y="102"/>
                      <a:pt x="252" y="101"/>
                    </a:cubicBezTo>
                    <a:cubicBezTo>
                      <a:pt x="251" y="99"/>
                      <a:pt x="251" y="97"/>
                      <a:pt x="251" y="95"/>
                    </a:cubicBezTo>
                    <a:cubicBezTo>
                      <a:pt x="250" y="93"/>
                      <a:pt x="250" y="91"/>
                      <a:pt x="249" y="89"/>
                    </a:cubicBezTo>
                    <a:cubicBezTo>
                      <a:pt x="249" y="88"/>
                      <a:pt x="248" y="86"/>
                      <a:pt x="248" y="85"/>
                    </a:cubicBezTo>
                    <a:cubicBezTo>
                      <a:pt x="247" y="83"/>
                      <a:pt x="247" y="82"/>
                      <a:pt x="247" y="80"/>
                    </a:cubicBezTo>
                    <a:cubicBezTo>
                      <a:pt x="246" y="79"/>
                      <a:pt x="246" y="77"/>
                      <a:pt x="245" y="76"/>
                    </a:cubicBezTo>
                    <a:cubicBezTo>
                      <a:pt x="245" y="75"/>
                      <a:pt x="245" y="74"/>
                      <a:pt x="244" y="72"/>
                    </a:cubicBezTo>
                    <a:cubicBezTo>
                      <a:pt x="175" y="66"/>
                      <a:pt x="111" y="41"/>
                      <a:pt x="56" y="0"/>
                    </a:cubicBezTo>
                    <a:cubicBezTo>
                      <a:pt x="77" y="33"/>
                      <a:pt x="94" y="70"/>
                      <a:pt x="106" y="108"/>
                    </a:cubicBezTo>
                    <a:cubicBezTo>
                      <a:pt x="106" y="108"/>
                      <a:pt x="106" y="108"/>
                      <a:pt x="106" y="108"/>
                    </a:cubicBezTo>
                    <a:cubicBezTo>
                      <a:pt x="107" y="111"/>
                      <a:pt x="108" y="114"/>
                      <a:pt x="109" y="117"/>
                    </a:cubicBezTo>
                    <a:cubicBezTo>
                      <a:pt x="109" y="118"/>
                      <a:pt x="109" y="119"/>
                      <a:pt x="110" y="120"/>
                    </a:cubicBezTo>
                    <a:cubicBezTo>
                      <a:pt x="110" y="123"/>
                      <a:pt x="111" y="125"/>
                      <a:pt x="112" y="127"/>
                    </a:cubicBezTo>
                    <a:cubicBezTo>
                      <a:pt x="112" y="129"/>
                      <a:pt x="113" y="131"/>
                      <a:pt x="113" y="133"/>
                    </a:cubicBezTo>
                    <a:cubicBezTo>
                      <a:pt x="113" y="135"/>
                      <a:pt x="114" y="136"/>
                      <a:pt x="114" y="137"/>
                    </a:cubicBezTo>
                    <a:cubicBezTo>
                      <a:pt x="115" y="140"/>
                      <a:pt x="115" y="143"/>
                      <a:pt x="116" y="146"/>
                    </a:cubicBezTo>
                    <a:cubicBezTo>
                      <a:pt x="116" y="147"/>
                      <a:pt x="116" y="147"/>
                      <a:pt x="116" y="148"/>
                    </a:cubicBezTo>
                    <a:cubicBezTo>
                      <a:pt x="120" y="163"/>
                      <a:pt x="122" y="178"/>
                      <a:pt x="124" y="193"/>
                    </a:cubicBezTo>
                    <a:cubicBezTo>
                      <a:pt x="124" y="193"/>
                      <a:pt x="124" y="194"/>
                      <a:pt x="124" y="194"/>
                    </a:cubicBezTo>
                    <a:cubicBezTo>
                      <a:pt x="124" y="197"/>
                      <a:pt x="125" y="200"/>
                      <a:pt x="125" y="204"/>
                    </a:cubicBezTo>
                    <a:cubicBezTo>
                      <a:pt x="125" y="205"/>
                      <a:pt x="125" y="205"/>
                      <a:pt x="125" y="206"/>
                    </a:cubicBezTo>
                    <a:cubicBezTo>
                      <a:pt x="125" y="209"/>
                      <a:pt x="125" y="211"/>
                      <a:pt x="126" y="214"/>
                    </a:cubicBezTo>
                    <a:cubicBezTo>
                      <a:pt x="126" y="215"/>
                      <a:pt x="126" y="217"/>
                      <a:pt x="126" y="218"/>
                    </a:cubicBezTo>
                    <a:cubicBezTo>
                      <a:pt x="126" y="218"/>
                      <a:pt x="126" y="219"/>
                      <a:pt x="126" y="219"/>
                    </a:cubicBezTo>
                    <a:cubicBezTo>
                      <a:pt x="126" y="220"/>
                      <a:pt x="126" y="222"/>
                      <a:pt x="126" y="224"/>
                    </a:cubicBezTo>
                    <a:cubicBezTo>
                      <a:pt x="126" y="226"/>
                      <a:pt x="126" y="227"/>
                      <a:pt x="126" y="229"/>
                    </a:cubicBezTo>
                    <a:cubicBezTo>
                      <a:pt x="126" y="230"/>
                      <a:pt x="126" y="231"/>
                      <a:pt x="126" y="232"/>
                    </a:cubicBezTo>
                    <a:cubicBezTo>
                      <a:pt x="126" y="232"/>
                      <a:pt x="126" y="233"/>
                      <a:pt x="126" y="234"/>
                    </a:cubicBezTo>
                    <a:cubicBezTo>
                      <a:pt x="127" y="236"/>
                      <a:pt x="127" y="238"/>
                      <a:pt x="127" y="240"/>
                    </a:cubicBezTo>
                    <a:cubicBezTo>
                      <a:pt x="127" y="242"/>
                      <a:pt x="127" y="243"/>
                      <a:pt x="127" y="244"/>
                    </a:cubicBezTo>
                    <a:cubicBezTo>
                      <a:pt x="127" y="246"/>
                      <a:pt x="127" y="248"/>
                      <a:pt x="127" y="250"/>
                    </a:cubicBezTo>
                    <a:cubicBezTo>
                      <a:pt x="126" y="252"/>
                      <a:pt x="126" y="254"/>
                      <a:pt x="126" y="256"/>
                    </a:cubicBezTo>
                    <a:cubicBezTo>
                      <a:pt x="126" y="258"/>
                      <a:pt x="126" y="259"/>
                      <a:pt x="126" y="261"/>
                    </a:cubicBezTo>
                    <a:cubicBezTo>
                      <a:pt x="126" y="263"/>
                      <a:pt x="126" y="265"/>
                      <a:pt x="126" y="268"/>
                    </a:cubicBezTo>
                    <a:cubicBezTo>
                      <a:pt x="126" y="270"/>
                      <a:pt x="126" y="272"/>
                      <a:pt x="126" y="274"/>
                    </a:cubicBezTo>
                    <a:cubicBezTo>
                      <a:pt x="125" y="276"/>
                      <a:pt x="125" y="277"/>
                      <a:pt x="125" y="279"/>
                    </a:cubicBezTo>
                    <a:cubicBezTo>
                      <a:pt x="125" y="282"/>
                      <a:pt x="125" y="285"/>
                      <a:pt x="124" y="288"/>
                    </a:cubicBezTo>
                    <a:cubicBezTo>
                      <a:pt x="124" y="289"/>
                      <a:pt x="124" y="290"/>
                      <a:pt x="124" y="291"/>
                    </a:cubicBezTo>
                    <a:cubicBezTo>
                      <a:pt x="124" y="294"/>
                      <a:pt x="123" y="297"/>
                      <a:pt x="123" y="301"/>
                    </a:cubicBezTo>
                    <a:cubicBezTo>
                      <a:pt x="123" y="301"/>
                      <a:pt x="123" y="302"/>
                      <a:pt x="123" y="302"/>
                    </a:cubicBezTo>
                    <a:cubicBezTo>
                      <a:pt x="122" y="306"/>
                      <a:pt x="122" y="309"/>
                      <a:pt x="121" y="313"/>
                    </a:cubicBezTo>
                    <a:cubicBezTo>
                      <a:pt x="121" y="313"/>
                      <a:pt x="121" y="313"/>
                      <a:pt x="121" y="314"/>
                    </a:cubicBezTo>
                    <a:cubicBezTo>
                      <a:pt x="121" y="317"/>
                      <a:pt x="120" y="321"/>
                      <a:pt x="120" y="324"/>
                    </a:cubicBezTo>
                    <a:cubicBezTo>
                      <a:pt x="120" y="324"/>
                      <a:pt x="119" y="324"/>
                      <a:pt x="119" y="324"/>
                    </a:cubicBezTo>
                    <a:cubicBezTo>
                      <a:pt x="119" y="325"/>
                      <a:pt x="119" y="325"/>
                      <a:pt x="119" y="326"/>
                    </a:cubicBezTo>
                    <a:cubicBezTo>
                      <a:pt x="119" y="329"/>
                      <a:pt x="118" y="332"/>
                      <a:pt x="118" y="335"/>
                    </a:cubicBezTo>
                    <a:cubicBezTo>
                      <a:pt x="117" y="336"/>
                      <a:pt x="117" y="338"/>
                      <a:pt x="117" y="339"/>
                    </a:cubicBezTo>
                    <a:cubicBezTo>
                      <a:pt x="116" y="341"/>
                      <a:pt x="116" y="343"/>
                      <a:pt x="115" y="345"/>
                    </a:cubicBezTo>
                    <a:cubicBezTo>
                      <a:pt x="115" y="347"/>
                      <a:pt x="114" y="350"/>
                      <a:pt x="114" y="352"/>
                    </a:cubicBezTo>
                    <a:cubicBezTo>
                      <a:pt x="113" y="353"/>
                      <a:pt x="113" y="354"/>
                      <a:pt x="113" y="355"/>
                    </a:cubicBezTo>
                    <a:cubicBezTo>
                      <a:pt x="112" y="358"/>
                      <a:pt x="111" y="361"/>
                      <a:pt x="110" y="364"/>
                    </a:cubicBezTo>
                    <a:cubicBezTo>
                      <a:pt x="110" y="365"/>
                      <a:pt x="110" y="365"/>
                      <a:pt x="110" y="365"/>
                    </a:cubicBezTo>
                    <a:cubicBezTo>
                      <a:pt x="94" y="426"/>
                      <a:pt x="65" y="482"/>
                      <a:pt x="26" y="531"/>
                    </a:cubicBezTo>
                    <a:cubicBezTo>
                      <a:pt x="25" y="531"/>
                      <a:pt x="25" y="532"/>
                      <a:pt x="25" y="532"/>
                    </a:cubicBezTo>
                    <a:cubicBezTo>
                      <a:pt x="23" y="534"/>
                      <a:pt x="21" y="537"/>
                      <a:pt x="19" y="539"/>
                    </a:cubicBezTo>
                    <a:cubicBezTo>
                      <a:pt x="18" y="540"/>
                      <a:pt x="18" y="541"/>
                      <a:pt x="17" y="541"/>
                    </a:cubicBezTo>
                    <a:cubicBezTo>
                      <a:pt x="15" y="543"/>
                      <a:pt x="14" y="545"/>
                      <a:pt x="12" y="547"/>
                    </a:cubicBezTo>
                    <a:cubicBezTo>
                      <a:pt x="11" y="548"/>
                      <a:pt x="10" y="549"/>
                      <a:pt x="9" y="551"/>
                    </a:cubicBezTo>
                    <a:cubicBezTo>
                      <a:pt x="8" y="552"/>
                      <a:pt x="7" y="553"/>
                      <a:pt x="6" y="554"/>
                    </a:cubicBezTo>
                    <a:cubicBezTo>
                      <a:pt x="4" y="556"/>
                      <a:pt x="3" y="557"/>
                      <a:pt x="2" y="559"/>
                    </a:cubicBezTo>
                    <a:cubicBezTo>
                      <a:pt x="1" y="559"/>
                      <a:pt x="1" y="560"/>
                      <a:pt x="0" y="560"/>
                    </a:cubicBezTo>
                    <a:cubicBezTo>
                      <a:pt x="64" y="501"/>
                      <a:pt x="144" y="466"/>
                      <a:pt x="229" y="460"/>
                    </a:cubicBezTo>
                    <a:cubicBezTo>
                      <a:pt x="232" y="454"/>
                      <a:pt x="234" y="447"/>
                      <a:pt x="236" y="441"/>
                    </a:cubicBezTo>
                    <a:cubicBezTo>
                      <a:pt x="236" y="440"/>
                      <a:pt x="237" y="439"/>
                      <a:pt x="237" y="439"/>
                    </a:cubicBezTo>
                    <a:cubicBezTo>
                      <a:pt x="238" y="436"/>
                      <a:pt x="239" y="432"/>
                      <a:pt x="240" y="429"/>
                    </a:cubicBezTo>
                    <a:cubicBezTo>
                      <a:pt x="241" y="427"/>
                      <a:pt x="241" y="426"/>
                      <a:pt x="242" y="424"/>
                    </a:cubicBezTo>
                    <a:cubicBezTo>
                      <a:pt x="242" y="422"/>
                      <a:pt x="243" y="419"/>
                      <a:pt x="244" y="417"/>
                    </a:cubicBezTo>
                    <a:cubicBezTo>
                      <a:pt x="245" y="415"/>
                      <a:pt x="245" y="412"/>
                      <a:pt x="246" y="410"/>
                    </a:cubicBezTo>
                    <a:cubicBezTo>
                      <a:pt x="246" y="409"/>
                      <a:pt x="246" y="409"/>
                      <a:pt x="246" y="409"/>
                    </a:cubicBezTo>
                    <a:cubicBezTo>
                      <a:pt x="247" y="407"/>
                      <a:pt x="247" y="405"/>
                      <a:pt x="248" y="403"/>
                    </a:cubicBezTo>
                    <a:cubicBezTo>
                      <a:pt x="249" y="400"/>
                      <a:pt x="249" y="398"/>
                      <a:pt x="250" y="395"/>
                    </a:cubicBezTo>
                    <a:cubicBezTo>
                      <a:pt x="251" y="393"/>
                      <a:pt x="251" y="391"/>
                      <a:pt x="252" y="388"/>
                    </a:cubicBezTo>
                    <a:cubicBezTo>
                      <a:pt x="252" y="388"/>
                      <a:pt x="252" y="387"/>
                      <a:pt x="252" y="387"/>
                    </a:cubicBezTo>
                    <a:cubicBezTo>
                      <a:pt x="252" y="385"/>
                      <a:pt x="253" y="383"/>
                      <a:pt x="253" y="381"/>
                    </a:cubicBezTo>
                    <a:cubicBezTo>
                      <a:pt x="254" y="379"/>
                      <a:pt x="254" y="377"/>
                      <a:pt x="255" y="375"/>
                    </a:cubicBezTo>
                    <a:cubicBezTo>
                      <a:pt x="255" y="374"/>
                      <a:pt x="255" y="372"/>
                      <a:pt x="256" y="371"/>
                    </a:cubicBezTo>
                    <a:cubicBezTo>
                      <a:pt x="256" y="369"/>
                      <a:pt x="256" y="368"/>
                      <a:pt x="257" y="366"/>
                    </a:cubicBezTo>
                    <a:cubicBezTo>
                      <a:pt x="257" y="365"/>
                      <a:pt x="257" y="363"/>
                      <a:pt x="258" y="361"/>
                    </a:cubicBezTo>
                    <a:cubicBezTo>
                      <a:pt x="258" y="359"/>
                      <a:pt x="258" y="357"/>
                      <a:pt x="259" y="355"/>
                    </a:cubicBezTo>
                    <a:cubicBezTo>
                      <a:pt x="259" y="354"/>
                      <a:pt x="259" y="353"/>
                      <a:pt x="260" y="352"/>
                    </a:cubicBezTo>
                    <a:cubicBezTo>
                      <a:pt x="260" y="350"/>
                      <a:pt x="260" y="349"/>
                      <a:pt x="260" y="348"/>
                    </a:cubicBezTo>
                    <a:cubicBezTo>
                      <a:pt x="261" y="345"/>
                      <a:pt x="261" y="342"/>
                      <a:pt x="262" y="339"/>
                    </a:cubicBezTo>
                    <a:cubicBezTo>
                      <a:pt x="262" y="338"/>
                      <a:pt x="262" y="338"/>
                      <a:pt x="262" y="337"/>
                    </a:cubicBezTo>
                    <a:cubicBezTo>
                      <a:pt x="262" y="336"/>
                      <a:pt x="262" y="335"/>
                      <a:pt x="263" y="334"/>
                    </a:cubicBezTo>
                    <a:cubicBezTo>
                      <a:pt x="263" y="330"/>
                      <a:pt x="264" y="326"/>
                      <a:pt x="264" y="323"/>
                    </a:cubicBezTo>
                    <a:cubicBezTo>
                      <a:pt x="264" y="323"/>
                      <a:pt x="264" y="322"/>
                      <a:pt x="264" y="322"/>
                    </a:cubicBezTo>
                    <a:cubicBezTo>
                      <a:pt x="264" y="321"/>
                      <a:pt x="264" y="320"/>
                      <a:pt x="264" y="319"/>
                    </a:cubicBezTo>
                    <a:cubicBezTo>
                      <a:pt x="265" y="315"/>
                      <a:pt x="266" y="311"/>
                      <a:pt x="266" y="306"/>
                    </a:cubicBezTo>
                    <a:cubicBezTo>
                      <a:pt x="266" y="306"/>
                      <a:pt x="266" y="305"/>
                      <a:pt x="266" y="305"/>
                    </a:cubicBezTo>
                    <a:cubicBezTo>
                      <a:pt x="268" y="286"/>
                      <a:pt x="269" y="266"/>
                      <a:pt x="269" y="246"/>
                    </a:cubicBezTo>
                    <a:cubicBezTo>
                      <a:pt x="269" y="246"/>
                      <a:pt x="269" y="245"/>
                      <a:pt x="269" y="245"/>
                    </a:cubicBezTo>
                    <a:cubicBezTo>
                      <a:pt x="269" y="244"/>
                      <a:pt x="269" y="243"/>
                      <a:pt x="269" y="242"/>
                    </a:cubicBezTo>
                    <a:cubicBezTo>
                      <a:pt x="269" y="239"/>
                      <a:pt x="269" y="236"/>
                      <a:pt x="269" y="233"/>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8" name="Freeform 8">
                <a:extLst>
                  <a:ext uri="{FF2B5EF4-FFF2-40B4-BE49-F238E27FC236}">
                    <a16:creationId xmlns:a16="http://schemas.microsoft.com/office/drawing/2014/main" id="{FD0037D7-5D62-44A1-9868-339C31CBDA4C}"/>
                  </a:ext>
                </a:extLst>
              </p:cNvPr>
              <p:cNvSpPr>
                <a:spLocks/>
              </p:cNvSpPr>
              <p:nvPr/>
            </p:nvSpPr>
            <p:spPr bwMode="auto">
              <a:xfrm>
                <a:off x="8267661" y="4558373"/>
                <a:ext cx="1562359" cy="695291"/>
              </a:xfrm>
              <a:custGeom>
                <a:avLst/>
                <a:gdLst>
                  <a:gd name="T0" fmla="*/ 594 w 604"/>
                  <a:gd name="T1" fmla="*/ 10 h 269"/>
                  <a:gd name="T2" fmla="*/ 587 w 604"/>
                  <a:gd name="T3" fmla="*/ 15 h 269"/>
                  <a:gd name="T4" fmla="*/ 424 w 604"/>
                  <a:gd name="T5" fmla="*/ 106 h 269"/>
                  <a:gd name="T6" fmla="*/ 414 w 604"/>
                  <a:gd name="T7" fmla="*/ 109 h 269"/>
                  <a:gd name="T8" fmla="*/ 404 w 604"/>
                  <a:gd name="T9" fmla="*/ 112 h 269"/>
                  <a:gd name="T10" fmla="*/ 394 w 604"/>
                  <a:gd name="T11" fmla="*/ 114 h 269"/>
                  <a:gd name="T12" fmla="*/ 384 w 604"/>
                  <a:gd name="T13" fmla="*/ 117 h 269"/>
                  <a:gd name="T14" fmla="*/ 338 w 604"/>
                  <a:gd name="T15" fmla="*/ 124 h 269"/>
                  <a:gd name="T16" fmla="*/ 325 w 604"/>
                  <a:gd name="T17" fmla="*/ 125 h 269"/>
                  <a:gd name="T18" fmla="*/ 313 w 604"/>
                  <a:gd name="T19" fmla="*/ 126 h 269"/>
                  <a:gd name="T20" fmla="*/ 308 w 604"/>
                  <a:gd name="T21" fmla="*/ 126 h 269"/>
                  <a:gd name="T22" fmla="*/ 300 w 604"/>
                  <a:gd name="T23" fmla="*/ 127 h 269"/>
                  <a:gd name="T24" fmla="*/ 291 w 604"/>
                  <a:gd name="T25" fmla="*/ 127 h 269"/>
                  <a:gd name="T26" fmla="*/ 281 w 604"/>
                  <a:gd name="T27" fmla="*/ 127 h 269"/>
                  <a:gd name="T28" fmla="*/ 271 w 604"/>
                  <a:gd name="T29" fmla="*/ 126 h 269"/>
                  <a:gd name="T30" fmla="*/ 257 w 604"/>
                  <a:gd name="T31" fmla="*/ 126 h 269"/>
                  <a:gd name="T32" fmla="*/ 244 w 604"/>
                  <a:gd name="T33" fmla="*/ 125 h 269"/>
                  <a:gd name="T34" fmla="*/ 231 w 604"/>
                  <a:gd name="T35" fmla="*/ 123 h 269"/>
                  <a:gd name="T36" fmla="*/ 219 w 604"/>
                  <a:gd name="T37" fmla="*/ 122 h 269"/>
                  <a:gd name="T38" fmla="*/ 207 w 604"/>
                  <a:gd name="T39" fmla="*/ 120 h 269"/>
                  <a:gd name="T40" fmla="*/ 205 w 604"/>
                  <a:gd name="T41" fmla="*/ 119 h 269"/>
                  <a:gd name="T42" fmla="*/ 192 w 604"/>
                  <a:gd name="T43" fmla="*/ 117 h 269"/>
                  <a:gd name="T44" fmla="*/ 180 w 604"/>
                  <a:gd name="T45" fmla="*/ 114 h 269"/>
                  <a:gd name="T46" fmla="*/ 167 w 604"/>
                  <a:gd name="T47" fmla="*/ 111 h 269"/>
                  <a:gd name="T48" fmla="*/ 0 w 604"/>
                  <a:gd name="T49" fmla="*/ 26 h 269"/>
                  <a:gd name="T50" fmla="*/ 77 w 604"/>
                  <a:gd name="T51" fmla="*/ 232 h 269"/>
                  <a:gd name="T52" fmla="*/ 93 w 604"/>
                  <a:gd name="T53" fmla="*/ 237 h 269"/>
                  <a:gd name="T54" fmla="*/ 107 w 604"/>
                  <a:gd name="T55" fmla="*/ 242 h 269"/>
                  <a:gd name="T56" fmla="*/ 122 w 604"/>
                  <a:gd name="T57" fmla="*/ 246 h 269"/>
                  <a:gd name="T58" fmla="*/ 128 w 604"/>
                  <a:gd name="T59" fmla="*/ 248 h 269"/>
                  <a:gd name="T60" fmla="*/ 143 w 604"/>
                  <a:gd name="T61" fmla="*/ 252 h 269"/>
                  <a:gd name="T62" fmla="*/ 151 w 604"/>
                  <a:gd name="T63" fmla="*/ 254 h 269"/>
                  <a:gd name="T64" fmla="*/ 160 w 604"/>
                  <a:gd name="T65" fmla="*/ 256 h 269"/>
                  <a:gd name="T66" fmla="*/ 170 w 604"/>
                  <a:gd name="T67" fmla="*/ 258 h 269"/>
                  <a:gd name="T68" fmla="*/ 180 w 604"/>
                  <a:gd name="T69" fmla="*/ 260 h 269"/>
                  <a:gd name="T70" fmla="*/ 192 w 604"/>
                  <a:gd name="T71" fmla="*/ 262 h 269"/>
                  <a:gd name="T72" fmla="*/ 198 w 604"/>
                  <a:gd name="T73" fmla="*/ 263 h 269"/>
                  <a:gd name="T74" fmla="*/ 210 w 604"/>
                  <a:gd name="T75" fmla="*/ 264 h 269"/>
                  <a:gd name="T76" fmla="*/ 225 w 604"/>
                  <a:gd name="T77" fmla="*/ 266 h 269"/>
                  <a:gd name="T78" fmla="*/ 285 w 604"/>
                  <a:gd name="T79" fmla="*/ 269 h 269"/>
                  <a:gd name="T80" fmla="*/ 290 w 604"/>
                  <a:gd name="T81" fmla="*/ 269 h 269"/>
                  <a:gd name="T82" fmla="*/ 300 w 604"/>
                  <a:gd name="T83" fmla="*/ 269 h 269"/>
                  <a:gd name="T84" fmla="*/ 306 w 604"/>
                  <a:gd name="T85" fmla="*/ 269 h 269"/>
                  <a:gd name="T86" fmla="*/ 316 w 604"/>
                  <a:gd name="T87" fmla="*/ 269 h 269"/>
                  <a:gd name="T88" fmla="*/ 331 w 604"/>
                  <a:gd name="T89" fmla="*/ 268 h 269"/>
                  <a:gd name="T90" fmla="*/ 346 w 604"/>
                  <a:gd name="T91" fmla="*/ 267 h 269"/>
                  <a:gd name="T92" fmla="*/ 360 w 604"/>
                  <a:gd name="T93" fmla="*/ 265 h 269"/>
                  <a:gd name="T94" fmla="*/ 374 w 604"/>
                  <a:gd name="T95" fmla="*/ 263 h 269"/>
                  <a:gd name="T96" fmla="*/ 387 w 604"/>
                  <a:gd name="T97" fmla="*/ 261 h 269"/>
                  <a:gd name="T98" fmla="*/ 400 w 604"/>
                  <a:gd name="T99" fmla="*/ 259 h 269"/>
                  <a:gd name="T100" fmla="*/ 409 w 604"/>
                  <a:gd name="T101" fmla="*/ 257 h 269"/>
                  <a:gd name="T102" fmla="*/ 415 w 604"/>
                  <a:gd name="T103" fmla="*/ 256 h 269"/>
                  <a:gd name="T104" fmla="*/ 428 w 604"/>
                  <a:gd name="T105" fmla="*/ 253 h 269"/>
                  <a:gd name="T106" fmla="*/ 437 w 604"/>
                  <a:gd name="T107" fmla="*/ 251 h 269"/>
                  <a:gd name="T108" fmla="*/ 447 w 604"/>
                  <a:gd name="T109" fmla="*/ 248 h 269"/>
                  <a:gd name="T110" fmla="*/ 456 w 604"/>
                  <a:gd name="T111" fmla="*/ 246 h 269"/>
                  <a:gd name="T112" fmla="*/ 465 w 604"/>
                  <a:gd name="T113" fmla="*/ 243 h 269"/>
                  <a:gd name="T114" fmla="*/ 478 w 604"/>
                  <a:gd name="T115" fmla="*/ 239 h 269"/>
                  <a:gd name="T116" fmla="*/ 482 w 604"/>
                  <a:gd name="T117" fmla="*/ 237 h 269"/>
                  <a:gd name="T118" fmla="*/ 495 w 604"/>
                  <a:gd name="T119" fmla="*/ 233 h 269"/>
                  <a:gd name="T120" fmla="*/ 604 w 604"/>
                  <a:gd name="T121" fmla="*/ 0 h 269"/>
                  <a:gd name="T122" fmla="*/ 596 w 604"/>
                  <a:gd name="T123" fmla="*/ 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4" h="269">
                    <a:moveTo>
                      <a:pt x="596" y="8"/>
                    </a:moveTo>
                    <a:cubicBezTo>
                      <a:pt x="595" y="9"/>
                      <a:pt x="594" y="9"/>
                      <a:pt x="594" y="10"/>
                    </a:cubicBezTo>
                    <a:cubicBezTo>
                      <a:pt x="592" y="11"/>
                      <a:pt x="590" y="13"/>
                      <a:pt x="589" y="14"/>
                    </a:cubicBezTo>
                    <a:cubicBezTo>
                      <a:pt x="588" y="15"/>
                      <a:pt x="588" y="15"/>
                      <a:pt x="587" y="15"/>
                    </a:cubicBezTo>
                    <a:cubicBezTo>
                      <a:pt x="587" y="15"/>
                      <a:pt x="587" y="16"/>
                      <a:pt x="587" y="16"/>
                    </a:cubicBezTo>
                    <a:cubicBezTo>
                      <a:pt x="540" y="56"/>
                      <a:pt x="484" y="87"/>
                      <a:pt x="424" y="106"/>
                    </a:cubicBezTo>
                    <a:cubicBezTo>
                      <a:pt x="424" y="106"/>
                      <a:pt x="424" y="106"/>
                      <a:pt x="423" y="106"/>
                    </a:cubicBezTo>
                    <a:cubicBezTo>
                      <a:pt x="420" y="107"/>
                      <a:pt x="417" y="108"/>
                      <a:pt x="414" y="109"/>
                    </a:cubicBezTo>
                    <a:cubicBezTo>
                      <a:pt x="413" y="109"/>
                      <a:pt x="412" y="110"/>
                      <a:pt x="411" y="110"/>
                    </a:cubicBezTo>
                    <a:cubicBezTo>
                      <a:pt x="409" y="111"/>
                      <a:pt x="406" y="111"/>
                      <a:pt x="404" y="112"/>
                    </a:cubicBezTo>
                    <a:cubicBezTo>
                      <a:pt x="402" y="112"/>
                      <a:pt x="400" y="113"/>
                      <a:pt x="398" y="113"/>
                    </a:cubicBezTo>
                    <a:cubicBezTo>
                      <a:pt x="397" y="114"/>
                      <a:pt x="395" y="114"/>
                      <a:pt x="394" y="114"/>
                    </a:cubicBezTo>
                    <a:cubicBezTo>
                      <a:pt x="391" y="115"/>
                      <a:pt x="388" y="116"/>
                      <a:pt x="385" y="116"/>
                    </a:cubicBezTo>
                    <a:cubicBezTo>
                      <a:pt x="385" y="116"/>
                      <a:pt x="384" y="117"/>
                      <a:pt x="384" y="117"/>
                    </a:cubicBezTo>
                    <a:cubicBezTo>
                      <a:pt x="369" y="120"/>
                      <a:pt x="354" y="122"/>
                      <a:pt x="338" y="124"/>
                    </a:cubicBezTo>
                    <a:cubicBezTo>
                      <a:pt x="338" y="124"/>
                      <a:pt x="338" y="124"/>
                      <a:pt x="338" y="124"/>
                    </a:cubicBezTo>
                    <a:cubicBezTo>
                      <a:pt x="334" y="124"/>
                      <a:pt x="331" y="125"/>
                      <a:pt x="328" y="125"/>
                    </a:cubicBezTo>
                    <a:cubicBezTo>
                      <a:pt x="327" y="125"/>
                      <a:pt x="326" y="125"/>
                      <a:pt x="325" y="125"/>
                    </a:cubicBezTo>
                    <a:cubicBezTo>
                      <a:pt x="323" y="125"/>
                      <a:pt x="320" y="126"/>
                      <a:pt x="318" y="126"/>
                    </a:cubicBezTo>
                    <a:cubicBezTo>
                      <a:pt x="316" y="126"/>
                      <a:pt x="315" y="126"/>
                      <a:pt x="313" y="126"/>
                    </a:cubicBezTo>
                    <a:cubicBezTo>
                      <a:pt x="313" y="126"/>
                      <a:pt x="313" y="126"/>
                      <a:pt x="313" y="126"/>
                    </a:cubicBezTo>
                    <a:cubicBezTo>
                      <a:pt x="311" y="126"/>
                      <a:pt x="309" y="126"/>
                      <a:pt x="308" y="126"/>
                    </a:cubicBezTo>
                    <a:cubicBezTo>
                      <a:pt x="306" y="126"/>
                      <a:pt x="304" y="126"/>
                      <a:pt x="302" y="127"/>
                    </a:cubicBezTo>
                    <a:cubicBezTo>
                      <a:pt x="301" y="127"/>
                      <a:pt x="301" y="127"/>
                      <a:pt x="300" y="127"/>
                    </a:cubicBezTo>
                    <a:cubicBezTo>
                      <a:pt x="299" y="127"/>
                      <a:pt x="298" y="127"/>
                      <a:pt x="298" y="127"/>
                    </a:cubicBezTo>
                    <a:cubicBezTo>
                      <a:pt x="296" y="127"/>
                      <a:pt x="293" y="127"/>
                      <a:pt x="291" y="127"/>
                    </a:cubicBezTo>
                    <a:cubicBezTo>
                      <a:pt x="290" y="127"/>
                      <a:pt x="289" y="127"/>
                      <a:pt x="287" y="127"/>
                    </a:cubicBezTo>
                    <a:cubicBezTo>
                      <a:pt x="285" y="127"/>
                      <a:pt x="283" y="127"/>
                      <a:pt x="281" y="127"/>
                    </a:cubicBezTo>
                    <a:cubicBezTo>
                      <a:pt x="279" y="127"/>
                      <a:pt x="277" y="127"/>
                      <a:pt x="275" y="127"/>
                    </a:cubicBezTo>
                    <a:cubicBezTo>
                      <a:pt x="274" y="127"/>
                      <a:pt x="272" y="126"/>
                      <a:pt x="271" y="126"/>
                    </a:cubicBezTo>
                    <a:cubicBezTo>
                      <a:pt x="269" y="126"/>
                      <a:pt x="266" y="126"/>
                      <a:pt x="264" y="126"/>
                    </a:cubicBezTo>
                    <a:cubicBezTo>
                      <a:pt x="262" y="126"/>
                      <a:pt x="259" y="126"/>
                      <a:pt x="257" y="126"/>
                    </a:cubicBezTo>
                    <a:cubicBezTo>
                      <a:pt x="255" y="126"/>
                      <a:pt x="254" y="126"/>
                      <a:pt x="252" y="125"/>
                    </a:cubicBezTo>
                    <a:cubicBezTo>
                      <a:pt x="249" y="125"/>
                      <a:pt x="246" y="125"/>
                      <a:pt x="244" y="125"/>
                    </a:cubicBezTo>
                    <a:cubicBezTo>
                      <a:pt x="243" y="125"/>
                      <a:pt x="242" y="124"/>
                      <a:pt x="241" y="124"/>
                    </a:cubicBezTo>
                    <a:cubicBezTo>
                      <a:pt x="238" y="124"/>
                      <a:pt x="234" y="124"/>
                      <a:pt x="231" y="123"/>
                    </a:cubicBezTo>
                    <a:cubicBezTo>
                      <a:pt x="230" y="123"/>
                      <a:pt x="230" y="123"/>
                      <a:pt x="229" y="123"/>
                    </a:cubicBezTo>
                    <a:cubicBezTo>
                      <a:pt x="226" y="123"/>
                      <a:pt x="222" y="122"/>
                      <a:pt x="219" y="122"/>
                    </a:cubicBezTo>
                    <a:cubicBezTo>
                      <a:pt x="218" y="122"/>
                      <a:pt x="218" y="121"/>
                      <a:pt x="218" y="121"/>
                    </a:cubicBezTo>
                    <a:cubicBezTo>
                      <a:pt x="214" y="121"/>
                      <a:pt x="211" y="120"/>
                      <a:pt x="207" y="120"/>
                    </a:cubicBezTo>
                    <a:cubicBezTo>
                      <a:pt x="207" y="120"/>
                      <a:pt x="207" y="120"/>
                      <a:pt x="207" y="120"/>
                    </a:cubicBezTo>
                    <a:cubicBezTo>
                      <a:pt x="206" y="120"/>
                      <a:pt x="206" y="119"/>
                      <a:pt x="205" y="119"/>
                    </a:cubicBezTo>
                    <a:cubicBezTo>
                      <a:pt x="202" y="119"/>
                      <a:pt x="200" y="118"/>
                      <a:pt x="197" y="118"/>
                    </a:cubicBezTo>
                    <a:cubicBezTo>
                      <a:pt x="195" y="117"/>
                      <a:pt x="194" y="117"/>
                      <a:pt x="192" y="117"/>
                    </a:cubicBezTo>
                    <a:cubicBezTo>
                      <a:pt x="190" y="116"/>
                      <a:pt x="188" y="116"/>
                      <a:pt x="186" y="116"/>
                    </a:cubicBezTo>
                    <a:cubicBezTo>
                      <a:pt x="184" y="115"/>
                      <a:pt x="182" y="114"/>
                      <a:pt x="180" y="114"/>
                    </a:cubicBezTo>
                    <a:cubicBezTo>
                      <a:pt x="179" y="114"/>
                      <a:pt x="178" y="113"/>
                      <a:pt x="177" y="113"/>
                    </a:cubicBezTo>
                    <a:cubicBezTo>
                      <a:pt x="173" y="112"/>
                      <a:pt x="170" y="112"/>
                      <a:pt x="167" y="111"/>
                    </a:cubicBezTo>
                    <a:cubicBezTo>
                      <a:pt x="167" y="111"/>
                      <a:pt x="167" y="111"/>
                      <a:pt x="167" y="111"/>
                    </a:cubicBezTo>
                    <a:cubicBezTo>
                      <a:pt x="106" y="94"/>
                      <a:pt x="49" y="65"/>
                      <a:pt x="0" y="26"/>
                    </a:cubicBezTo>
                    <a:cubicBezTo>
                      <a:pt x="0" y="26"/>
                      <a:pt x="0" y="26"/>
                      <a:pt x="0" y="25"/>
                    </a:cubicBezTo>
                    <a:cubicBezTo>
                      <a:pt x="45" y="83"/>
                      <a:pt x="73" y="154"/>
                      <a:pt x="77" y="232"/>
                    </a:cubicBezTo>
                    <a:cubicBezTo>
                      <a:pt x="82" y="233"/>
                      <a:pt x="86" y="235"/>
                      <a:pt x="90" y="236"/>
                    </a:cubicBezTo>
                    <a:cubicBezTo>
                      <a:pt x="91" y="237"/>
                      <a:pt x="92" y="237"/>
                      <a:pt x="93" y="237"/>
                    </a:cubicBezTo>
                    <a:cubicBezTo>
                      <a:pt x="96" y="238"/>
                      <a:pt x="99" y="239"/>
                      <a:pt x="102" y="240"/>
                    </a:cubicBezTo>
                    <a:cubicBezTo>
                      <a:pt x="104" y="241"/>
                      <a:pt x="106" y="241"/>
                      <a:pt x="107" y="242"/>
                    </a:cubicBezTo>
                    <a:cubicBezTo>
                      <a:pt x="110" y="243"/>
                      <a:pt x="112" y="243"/>
                      <a:pt x="115" y="244"/>
                    </a:cubicBezTo>
                    <a:cubicBezTo>
                      <a:pt x="117" y="245"/>
                      <a:pt x="119" y="245"/>
                      <a:pt x="122" y="246"/>
                    </a:cubicBezTo>
                    <a:cubicBezTo>
                      <a:pt x="122" y="246"/>
                      <a:pt x="122" y="246"/>
                      <a:pt x="123" y="246"/>
                    </a:cubicBezTo>
                    <a:cubicBezTo>
                      <a:pt x="125" y="247"/>
                      <a:pt x="126" y="247"/>
                      <a:pt x="128" y="248"/>
                    </a:cubicBezTo>
                    <a:cubicBezTo>
                      <a:pt x="131" y="249"/>
                      <a:pt x="134" y="249"/>
                      <a:pt x="136" y="250"/>
                    </a:cubicBezTo>
                    <a:cubicBezTo>
                      <a:pt x="138" y="251"/>
                      <a:pt x="141" y="251"/>
                      <a:pt x="143" y="252"/>
                    </a:cubicBezTo>
                    <a:cubicBezTo>
                      <a:pt x="143" y="252"/>
                      <a:pt x="144" y="252"/>
                      <a:pt x="145" y="252"/>
                    </a:cubicBezTo>
                    <a:cubicBezTo>
                      <a:pt x="147" y="253"/>
                      <a:pt x="149" y="253"/>
                      <a:pt x="151" y="254"/>
                    </a:cubicBezTo>
                    <a:cubicBezTo>
                      <a:pt x="152" y="254"/>
                      <a:pt x="154" y="255"/>
                      <a:pt x="156" y="255"/>
                    </a:cubicBezTo>
                    <a:cubicBezTo>
                      <a:pt x="158" y="255"/>
                      <a:pt x="159" y="256"/>
                      <a:pt x="160" y="256"/>
                    </a:cubicBezTo>
                    <a:cubicBezTo>
                      <a:pt x="162" y="256"/>
                      <a:pt x="163" y="257"/>
                      <a:pt x="165" y="257"/>
                    </a:cubicBezTo>
                    <a:cubicBezTo>
                      <a:pt x="167" y="257"/>
                      <a:pt x="168" y="258"/>
                      <a:pt x="170" y="258"/>
                    </a:cubicBezTo>
                    <a:cubicBezTo>
                      <a:pt x="172" y="258"/>
                      <a:pt x="174" y="259"/>
                      <a:pt x="176" y="259"/>
                    </a:cubicBezTo>
                    <a:cubicBezTo>
                      <a:pt x="177" y="259"/>
                      <a:pt x="179" y="259"/>
                      <a:pt x="180" y="260"/>
                    </a:cubicBezTo>
                    <a:cubicBezTo>
                      <a:pt x="181" y="260"/>
                      <a:pt x="182" y="260"/>
                      <a:pt x="184" y="260"/>
                    </a:cubicBezTo>
                    <a:cubicBezTo>
                      <a:pt x="187" y="261"/>
                      <a:pt x="190" y="261"/>
                      <a:pt x="192" y="262"/>
                    </a:cubicBezTo>
                    <a:cubicBezTo>
                      <a:pt x="193" y="262"/>
                      <a:pt x="194" y="262"/>
                      <a:pt x="195" y="262"/>
                    </a:cubicBezTo>
                    <a:cubicBezTo>
                      <a:pt x="196" y="262"/>
                      <a:pt x="197" y="263"/>
                      <a:pt x="198" y="263"/>
                    </a:cubicBezTo>
                    <a:cubicBezTo>
                      <a:pt x="201" y="263"/>
                      <a:pt x="205" y="264"/>
                      <a:pt x="209" y="264"/>
                    </a:cubicBezTo>
                    <a:cubicBezTo>
                      <a:pt x="209" y="264"/>
                      <a:pt x="209" y="264"/>
                      <a:pt x="210" y="264"/>
                    </a:cubicBezTo>
                    <a:cubicBezTo>
                      <a:pt x="210" y="264"/>
                      <a:pt x="211" y="265"/>
                      <a:pt x="212" y="265"/>
                    </a:cubicBezTo>
                    <a:cubicBezTo>
                      <a:pt x="216" y="265"/>
                      <a:pt x="221" y="266"/>
                      <a:pt x="225" y="266"/>
                    </a:cubicBezTo>
                    <a:cubicBezTo>
                      <a:pt x="226" y="266"/>
                      <a:pt x="226" y="266"/>
                      <a:pt x="226" y="266"/>
                    </a:cubicBezTo>
                    <a:cubicBezTo>
                      <a:pt x="246" y="268"/>
                      <a:pt x="265" y="269"/>
                      <a:pt x="285" y="269"/>
                    </a:cubicBezTo>
                    <a:cubicBezTo>
                      <a:pt x="286" y="269"/>
                      <a:pt x="286" y="269"/>
                      <a:pt x="287" y="269"/>
                    </a:cubicBezTo>
                    <a:cubicBezTo>
                      <a:pt x="288" y="269"/>
                      <a:pt x="289" y="269"/>
                      <a:pt x="290" y="269"/>
                    </a:cubicBezTo>
                    <a:cubicBezTo>
                      <a:pt x="292" y="269"/>
                      <a:pt x="295" y="269"/>
                      <a:pt x="298" y="269"/>
                    </a:cubicBezTo>
                    <a:cubicBezTo>
                      <a:pt x="299" y="269"/>
                      <a:pt x="299" y="269"/>
                      <a:pt x="300" y="269"/>
                    </a:cubicBezTo>
                    <a:cubicBezTo>
                      <a:pt x="301" y="269"/>
                      <a:pt x="301" y="269"/>
                      <a:pt x="302" y="269"/>
                    </a:cubicBezTo>
                    <a:cubicBezTo>
                      <a:pt x="303" y="269"/>
                      <a:pt x="305" y="269"/>
                      <a:pt x="306" y="269"/>
                    </a:cubicBezTo>
                    <a:cubicBezTo>
                      <a:pt x="307" y="269"/>
                      <a:pt x="309" y="269"/>
                      <a:pt x="310" y="269"/>
                    </a:cubicBezTo>
                    <a:cubicBezTo>
                      <a:pt x="312" y="269"/>
                      <a:pt x="314" y="269"/>
                      <a:pt x="316" y="269"/>
                    </a:cubicBezTo>
                    <a:cubicBezTo>
                      <a:pt x="316" y="269"/>
                      <a:pt x="317" y="269"/>
                      <a:pt x="317" y="269"/>
                    </a:cubicBezTo>
                    <a:cubicBezTo>
                      <a:pt x="322" y="268"/>
                      <a:pt x="327" y="268"/>
                      <a:pt x="331" y="268"/>
                    </a:cubicBezTo>
                    <a:cubicBezTo>
                      <a:pt x="332" y="268"/>
                      <a:pt x="332" y="268"/>
                      <a:pt x="332" y="268"/>
                    </a:cubicBezTo>
                    <a:cubicBezTo>
                      <a:pt x="337" y="267"/>
                      <a:pt x="342" y="267"/>
                      <a:pt x="346" y="267"/>
                    </a:cubicBezTo>
                    <a:cubicBezTo>
                      <a:pt x="347" y="267"/>
                      <a:pt x="347" y="266"/>
                      <a:pt x="348" y="266"/>
                    </a:cubicBezTo>
                    <a:cubicBezTo>
                      <a:pt x="352" y="266"/>
                      <a:pt x="356" y="266"/>
                      <a:pt x="360" y="265"/>
                    </a:cubicBezTo>
                    <a:cubicBezTo>
                      <a:pt x="361" y="265"/>
                      <a:pt x="362" y="265"/>
                      <a:pt x="363" y="265"/>
                    </a:cubicBezTo>
                    <a:cubicBezTo>
                      <a:pt x="367" y="264"/>
                      <a:pt x="370" y="264"/>
                      <a:pt x="374" y="263"/>
                    </a:cubicBezTo>
                    <a:cubicBezTo>
                      <a:pt x="375" y="263"/>
                      <a:pt x="377" y="263"/>
                      <a:pt x="378" y="263"/>
                    </a:cubicBezTo>
                    <a:cubicBezTo>
                      <a:pt x="381" y="262"/>
                      <a:pt x="384" y="262"/>
                      <a:pt x="387" y="261"/>
                    </a:cubicBezTo>
                    <a:cubicBezTo>
                      <a:pt x="389" y="261"/>
                      <a:pt x="391" y="261"/>
                      <a:pt x="393" y="260"/>
                    </a:cubicBezTo>
                    <a:cubicBezTo>
                      <a:pt x="395" y="260"/>
                      <a:pt x="398" y="259"/>
                      <a:pt x="400" y="259"/>
                    </a:cubicBezTo>
                    <a:cubicBezTo>
                      <a:pt x="403" y="258"/>
                      <a:pt x="405" y="258"/>
                      <a:pt x="408" y="257"/>
                    </a:cubicBezTo>
                    <a:cubicBezTo>
                      <a:pt x="408" y="257"/>
                      <a:pt x="408" y="257"/>
                      <a:pt x="409" y="257"/>
                    </a:cubicBezTo>
                    <a:cubicBezTo>
                      <a:pt x="410" y="257"/>
                      <a:pt x="412" y="256"/>
                      <a:pt x="414" y="256"/>
                    </a:cubicBezTo>
                    <a:cubicBezTo>
                      <a:pt x="414" y="256"/>
                      <a:pt x="415" y="256"/>
                      <a:pt x="415" y="256"/>
                    </a:cubicBezTo>
                    <a:cubicBezTo>
                      <a:pt x="417" y="255"/>
                      <a:pt x="420" y="255"/>
                      <a:pt x="423" y="254"/>
                    </a:cubicBezTo>
                    <a:cubicBezTo>
                      <a:pt x="424" y="254"/>
                      <a:pt x="426" y="253"/>
                      <a:pt x="428" y="253"/>
                    </a:cubicBezTo>
                    <a:cubicBezTo>
                      <a:pt x="429" y="253"/>
                      <a:pt x="430" y="252"/>
                      <a:pt x="431" y="252"/>
                    </a:cubicBezTo>
                    <a:cubicBezTo>
                      <a:pt x="433" y="252"/>
                      <a:pt x="435" y="251"/>
                      <a:pt x="437" y="251"/>
                    </a:cubicBezTo>
                    <a:cubicBezTo>
                      <a:pt x="439" y="250"/>
                      <a:pt x="440" y="250"/>
                      <a:pt x="442" y="249"/>
                    </a:cubicBezTo>
                    <a:cubicBezTo>
                      <a:pt x="443" y="249"/>
                      <a:pt x="445" y="248"/>
                      <a:pt x="447" y="248"/>
                    </a:cubicBezTo>
                    <a:cubicBezTo>
                      <a:pt x="448" y="248"/>
                      <a:pt x="450" y="247"/>
                      <a:pt x="451" y="247"/>
                    </a:cubicBezTo>
                    <a:cubicBezTo>
                      <a:pt x="453" y="246"/>
                      <a:pt x="454" y="246"/>
                      <a:pt x="456" y="246"/>
                    </a:cubicBezTo>
                    <a:cubicBezTo>
                      <a:pt x="458" y="245"/>
                      <a:pt x="460" y="244"/>
                      <a:pt x="462" y="244"/>
                    </a:cubicBezTo>
                    <a:cubicBezTo>
                      <a:pt x="463" y="243"/>
                      <a:pt x="464" y="243"/>
                      <a:pt x="465" y="243"/>
                    </a:cubicBezTo>
                    <a:cubicBezTo>
                      <a:pt x="466" y="242"/>
                      <a:pt x="468" y="242"/>
                      <a:pt x="469" y="241"/>
                    </a:cubicBezTo>
                    <a:cubicBezTo>
                      <a:pt x="472" y="241"/>
                      <a:pt x="475" y="240"/>
                      <a:pt x="478" y="239"/>
                    </a:cubicBezTo>
                    <a:cubicBezTo>
                      <a:pt x="478" y="239"/>
                      <a:pt x="479" y="238"/>
                      <a:pt x="479" y="238"/>
                    </a:cubicBezTo>
                    <a:cubicBezTo>
                      <a:pt x="480" y="238"/>
                      <a:pt x="481" y="237"/>
                      <a:pt x="482" y="237"/>
                    </a:cubicBezTo>
                    <a:cubicBezTo>
                      <a:pt x="486" y="236"/>
                      <a:pt x="490" y="234"/>
                      <a:pt x="494" y="233"/>
                    </a:cubicBezTo>
                    <a:cubicBezTo>
                      <a:pt x="494" y="233"/>
                      <a:pt x="495" y="233"/>
                      <a:pt x="495" y="233"/>
                    </a:cubicBezTo>
                    <a:cubicBezTo>
                      <a:pt x="498" y="231"/>
                      <a:pt x="501" y="230"/>
                      <a:pt x="504" y="229"/>
                    </a:cubicBezTo>
                    <a:cubicBezTo>
                      <a:pt x="510" y="143"/>
                      <a:pt x="545" y="63"/>
                      <a:pt x="604" y="0"/>
                    </a:cubicBezTo>
                    <a:cubicBezTo>
                      <a:pt x="603" y="2"/>
                      <a:pt x="602" y="3"/>
                      <a:pt x="601" y="4"/>
                    </a:cubicBezTo>
                    <a:cubicBezTo>
                      <a:pt x="599" y="5"/>
                      <a:pt x="597" y="6"/>
                      <a:pt x="596" y="8"/>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25" name="Group 24">
              <a:extLst>
                <a:ext uri="{FF2B5EF4-FFF2-40B4-BE49-F238E27FC236}">
                  <a16:creationId xmlns:a16="http://schemas.microsoft.com/office/drawing/2014/main" id="{071F76DB-583C-40EC-998B-78C7D057ABCF}"/>
                </a:ext>
              </a:extLst>
            </p:cNvPr>
            <p:cNvGrpSpPr/>
            <p:nvPr/>
          </p:nvGrpSpPr>
          <p:grpSpPr>
            <a:xfrm>
              <a:off x="8344555" y="2946942"/>
              <a:ext cx="1400394" cy="1470732"/>
              <a:chOff x="9969500" y="2036763"/>
              <a:chExt cx="347663" cy="365125"/>
            </a:xfrm>
            <a:solidFill>
              <a:schemeClr val="accent1">
                <a:lumMod val="60000"/>
                <a:lumOff val="40000"/>
              </a:schemeClr>
            </a:solidFill>
          </p:grpSpPr>
          <p:sp>
            <p:nvSpPr>
              <p:cNvPr id="26" name="Freeform 100">
                <a:extLst>
                  <a:ext uri="{FF2B5EF4-FFF2-40B4-BE49-F238E27FC236}">
                    <a16:creationId xmlns:a16="http://schemas.microsoft.com/office/drawing/2014/main" id="{F714FFF7-82FB-47FB-998E-0F402EA977D8}"/>
                  </a:ext>
                </a:extLst>
              </p:cNvPr>
              <p:cNvSpPr>
                <a:spLocks noEditPoints="1"/>
              </p:cNvSpPr>
              <p:nvPr/>
            </p:nvSpPr>
            <p:spPr bwMode="auto">
              <a:xfrm>
                <a:off x="10015538" y="2036763"/>
                <a:ext cx="255587" cy="77788"/>
              </a:xfrm>
              <a:custGeom>
                <a:avLst/>
                <a:gdLst>
                  <a:gd name="T0" fmla="*/ 1 w 79"/>
                  <a:gd name="T1" fmla="*/ 23 h 24"/>
                  <a:gd name="T2" fmla="*/ 5 w 79"/>
                  <a:gd name="T3" fmla="*/ 23 h 24"/>
                  <a:gd name="T4" fmla="*/ 40 w 79"/>
                  <a:gd name="T5" fmla="*/ 6 h 24"/>
                  <a:gd name="T6" fmla="*/ 74 w 79"/>
                  <a:gd name="T7" fmla="*/ 23 h 24"/>
                  <a:gd name="T8" fmla="*/ 76 w 79"/>
                  <a:gd name="T9" fmla="*/ 24 h 24"/>
                  <a:gd name="T10" fmla="*/ 78 w 79"/>
                  <a:gd name="T11" fmla="*/ 23 h 24"/>
                  <a:gd name="T12" fmla="*/ 78 w 79"/>
                  <a:gd name="T13" fmla="*/ 19 h 24"/>
                  <a:gd name="T14" fmla="*/ 40 w 79"/>
                  <a:gd name="T15" fmla="*/ 0 h 24"/>
                  <a:gd name="T16" fmla="*/ 1 w 79"/>
                  <a:gd name="T17" fmla="*/ 19 h 24"/>
                  <a:gd name="T18" fmla="*/ 1 w 79"/>
                  <a:gd name="T19" fmla="*/ 23 h 24"/>
                  <a:gd name="T20" fmla="*/ 1 w 79"/>
                  <a:gd name="T21" fmla="*/ 23 h 24"/>
                  <a:gd name="T22" fmla="*/ 1 w 79"/>
                  <a:gd name="T23"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24">
                    <a:moveTo>
                      <a:pt x="1" y="23"/>
                    </a:moveTo>
                    <a:cubicBezTo>
                      <a:pt x="2" y="24"/>
                      <a:pt x="4" y="24"/>
                      <a:pt x="5" y="23"/>
                    </a:cubicBezTo>
                    <a:cubicBezTo>
                      <a:pt x="13" y="12"/>
                      <a:pt x="26" y="6"/>
                      <a:pt x="40" y="6"/>
                    </a:cubicBezTo>
                    <a:cubicBezTo>
                      <a:pt x="53" y="6"/>
                      <a:pt x="66" y="12"/>
                      <a:pt x="74" y="23"/>
                    </a:cubicBezTo>
                    <a:cubicBezTo>
                      <a:pt x="75" y="24"/>
                      <a:pt x="75" y="24"/>
                      <a:pt x="76" y="24"/>
                    </a:cubicBezTo>
                    <a:cubicBezTo>
                      <a:pt x="77" y="24"/>
                      <a:pt x="77" y="24"/>
                      <a:pt x="78" y="23"/>
                    </a:cubicBezTo>
                    <a:cubicBezTo>
                      <a:pt x="79" y="22"/>
                      <a:pt x="79" y="21"/>
                      <a:pt x="78" y="19"/>
                    </a:cubicBezTo>
                    <a:cubicBezTo>
                      <a:pt x="69" y="7"/>
                      <a:pt x="55" y="0"/>
                      <a:pt x="40" y="0"/>
                    </a:cubicBezTo>
                    <a:cubicBezTo>
                      <a:pt x="24" y="0"/>
                      <a:pt x="10" y="7"/>
                      <a:pt x="1" y="19"/>
                    </a:cubicBezTo>
                    <a:cubicBezTo>
                      <a:pt x="0" y="21"/>
                      <a:pt x="0" y="22"/>
                      <a:pt x="1" y="23"/>
                    </a:cubicBezTo>
                    <a:close/>
                    <a:moveTo>
                      <a:pt x="1" y="23"/>
                    </a:moveTo>
                    <a:cubicBezTo>
                      <a:pt x="1" y="23"/>
                      <a:pt x="1" y="23"/>
                      <a:pt x="1" y="2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27" name="Freeform 101">
                <a:extLst>
                  <a:ext uri="{FF2B5EF4-FFF2-40B4-BE49-F238E27FC236}">
                    <a16:creationId xmlns:a16="http://schemas.microsoft.com/office/drawing/2014/main" id="{26084367-7E20-459F-AD7C-68FC245C01C2}"/>
                  </a:ext>
                </a:extLst>
              </p:cNvPr>
              <p:cNvSpPr>
                <a:spLocks noEditPoints="1"/>
              </p:cNvSpPr>
              <p:nvPr/>
            </p:nvSpPr>
            <p:spPr bwMode="auto">
              <a:xfrm>
                <a:off x="10239375" y="2135188"/>
                <a:ext cx="57150" cy="55563"/>
              </a:xfrm>
              <a:custGeom>
                <a:avLst/>
                <a:gdLst>
                  <a:gd name="T0" fmla="*/ 0 w 18"/>
                  <a:gd name="T1" fmla="*/ 8 h 17"/>
                  <a:gd name="T2" fmla="*/ 9 w 18"/>
                  <a:gd name="T3" fmla="*/ 17 h 17"/>
                  <a:gd name="T4" fmla="*/ 18 w 18"/>
                  <a:gd name="T5" fmla="*/ 8 h 17"/>
                  <a:gd name="T6" fmla="*/ 9 w 18"/>
                  <a:gd name="T7" fmla="*/ 0 h 17"/>
                  <a:gd name="T8" fmla="*/ 0 w 18"/>
                  <a:gd name="T9" fmla="*/ 8 h 17"/>
                  <a:gd name="T10" fmla="*/ 0 w 18"/>
                  <a:gd name="T11" fmla="*/ 8 h 17"/>
                  <a:gd name="T12" fmla="*/ 0 w 18"/>
                  <a:gd name="T13" fmla="*/ 8 h 17"/>
                </a:gdLst>
                <a:ahLst/>
                <a:cxnLst>
                  <a:cxn ang="0">
                    <a:pos x="T0" y="T1"/>
                  </a:cxn>
                  <a:cxn ang="0">
                    <a:pos x="T2" y="T3"/>
                  </a:cxn>
                  <a:cxn ang="0">
                    <a:pos x="T4" y="T5"/>
                  </a:cxn>
                  <a:cxn ang="0">
                    <a:pos x="T6" y="T7"/>
                  </a:cxn>
                  <a:cxn ang="0">
                    <a:pos x="T8" y="T9"/>
                  </a:cxn>
                  <a:cxn ang="0">
                    <a:pos x="T10" y="T11"/>
                  </a:cxn>
                  <a:cxn ang="0">
                    <a:pos x="T12" y="T13"/>
                  </a:cxn>
                </a:cxnLst>
                <a:rect l="0" t="0" r="r" b="b"/>
                <a:pathLst>
                  <a:path w="18" h="17">
                    <a:moveTo>
                      <a:pt x="0" y="8"/>
                    </a:moveTo>
                    <a:cubicBezTo>
                      <a:pt x="0" y="13"/>
                      <a:pt x="4" y="17"/>
                      <a:pt x="9" y="17"/>
                    </a:cubicBezTo>
                    <a:cubicBezTo>
                      <a:pt x="14" y="17"/>
                      <a:pt x="18" y="13"/>
                      <a:pt x="18" y="8"/>
                    </a:cubicBezTo>
                    <a:cubicBezTo>
                      <a:pt x="18" y="4"/>
                      <a:pt x="14" y="0"/>
                      <a:pt x="9" y="0"/>
                    </a:cubicBezTo>
                    <a:cubicBezTo>
                      <a:pt x="4" y="0"/>
                      <a:pt x="0" y="4"/>
                      <a:pt x="0" y="8"/>
                    </a:cubicBezTo>
                    <a:close/>
                    <a:moveTo>
                      <a:pt x="0" y="8"/>
                    </a:moveTo>
                    <a:cubicBezTo>
                      <a:pt x="0" y="8"/>
                      <a:pt x="0" y="8"/>
                      <a:pt x="0"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28" name="Freeform 102">
                <a:extLst>
                  <a:ext uri="{FF2B5EF4-FFF2-40B4-BE49-F238E27FC236}">
                    <a16:creationId xmlns:a16="http://schemas.microsoft.com/office/drawing/2014/main" id="{351AB5B7-CE09-4FAB-B8B9-B6EAA9F0DB29}"/>
                  </a:ext>
                </a:extLst>
              </p:cNvPr>
              <p:cNvSpPr>
                <a:spLocks noEditPoints="1"/>
              </p:cNvSpPr>
              <p:nvPr/>
            </p:nvSpPr>
            <p:spPr bwMode="auto">
              <a:xfrm>
                <a:off x="10218738" y="2197100"/>
                <a:ext cx="98425" cy="165100"/>
              </a:xfrm>
              <a:custGeom>
                <a:avLst/>
                <a:gdLst>
                  <a:gd name="T0" fmla="*/ 24 w 30"/>
                  <a:gd name="T1" fmla="*/ 1 h 51"/>
                  <a:gd name="T2" fmla="*/ 22 w 30"/>
                  <a:gd name="T3" fmla="*/ 0 h 51"/>
                  <a:gd name="T4" fmla="*/ 20 w 30"/>
                  <a:gd name="T5" fmla="*/ 1 h 51"/>
                  <a:gd name="T6" fmla="*/ 15 w 30"/>
                  <a:gd name="T7" fmla="*/ 4 h 51"/>
                  <a:gd name="T8" fmla="*/ 11 w 30"/>
                  <a:gd name="T9" fmla="*/ 1 h 51"/>
                  <a:gd name="T10" fmla="*/ 8 w 30"/>
                  <a:gd name="T11" fmla="*/ 0 h 51"/>
                  <a:gd name="T12" fmla="*/ 6 w 30"/>
                  <a:gd name="T13" fmla="*/ 1 h 51"/>
                  <a:gd name="T14" fmla="*/ 0 w 30"/>
                  <a:gd name="T15" fmla="*/ 9 h 51"/>
                  <a:gd name="T16" fmla="*/ 0 w 30"/>
                  <a:gd name="T17" fmla="*/ 23 h 51"/>
                  <a:gd name="T18" fmla="*/ 1 w 30"/>
                  <a:gd name="T19" fmla="*/ 24 h 51"/>
                  <a:gd name="T20" fmla="*/ 5 w 30"/>
                  <a:gd name="T21" fmla="*/ 31 h 51"/>
                  <a:gd name="T22" fmla="*/ 5 w 30"/>
                  <a:gd name="T23" fmla="*/ 48 h 51"/>
                  <a:gd name="T24" fmla="*/ 8 w 30"/>
                  <a:gd name="T25" fmla="*/ 51 h 51"/>
                  <a:gd name="T26" fmla="*/ 23 w 30"/>
                  <a:gd name="T27" fmla="*/ 51 h 51"/>
                  <a:gd name="T28" fmla="*/ 25 w 30"/>
                  <a:gd name="T29" fmla="*/ 48 h 51"/>
                  <a:gd name="T30" fmla="*/ 25 w 30"/>
                  <a:gd name="T31" fmla="*/ 31 h 51"/>
                  <a:gd name="T32" fmla="*/ 30 w 30"/>
                  <a:gd name="T33" fmla="*/ 24 h 51"/>
                  <a:gd name="T34" fmla="*/ 30 w 30"/>
                  <a:gd name="T35" fmla="*/ 23 h 51"/>
                  <a:gd name="T36" fmla="*/ 30 w 30"/>
                  <a:gd name="T37" fmla="*/ 9 h 51"/>
                  <a:gd name="T38" fmla="*/ 24 w 30"/>
                  <a:gd name="T39" fmla="*/ 1 h 51"/>
                  <a:gd name="T40" fmla="*/ 24 w 30"/>
                  <a:gd name="T41" fmla="*/ 1 h 51"/>
                  <a:gd name="T42" fmla="*/ 24 w 30"/>
                  <a:gd name="T43"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51">
                    <a:moveTo>
                      <a:pt x="24" y="1"/>
                    </a:moveTo>
                    <a:cubicBezTo>
                      <a:pt x="24" y="1"/>
                      <a:pt x="22" y="0"/>
                      <a:pt x="22" y="0"/>
                    </a:cubicBezTo>
                    <a:cubicBezTo>
                      <a:pt x="21" y="0"/>
                      <a:pt x="20" y="0"/>
                      <a:pt x="20" y="1"/>
                    </a:cubicBezTo>
                    <a:cubicBezTo>
                      <a:pt x="15" y="4"/>
                      <a:pt x="15" y="4"/>
                      <a:pt x="15" y="4"/>
                    </a:cubicBezTo>
                    <a:cubicBezTo>
                      <a:pt x="11" y="1"/>
                      <a:pt x="11" y="1"/>
                      <a:pt x="11" y="1"/>
                    </a:cubicBezTo>
                    <a:cubicBezTo>
                      <a:pt x="10" y="0"/>
                      <a:pt x="9" y="0"/>
                      <a:pt x="8" y="0"/>
                    </a:cubicBezTo>
                    <a:cubicBezTo>
                      <a:pt x="8" y="0"/>
                      <a:pt x="6" y="1"/>
                      <a:pt x="6" y="1"/>
                    </a:cubicBezTo>
                    <a:cubicBezTo>
                      <a:pt x="3" y="2"/>
                      <a:pt x="0" y="6"/>
                      <a:pt x="0" y="9"/>
                    </a:cubicBezTo>
                    <a:cubicBezTo>
                      <a:pt x="0" y="23"/>
                      <a:pt x="0" y="23"/>
                      <a:pt x="0" y="23"/>
                    </a:cubicBezTo>
                    <a:cubicBezTo>
                      <a:pt x="0" y="23"/>
                      <a:pt x="0" y="24"/>
                      <a:pt x="1" y="24"/>
                    </a:cubicBezTo>
                    <a:cubicBezTo>
                      <a:pt x="5" y="31"/>
                      <a:pt x="5" y="31"/>
                      <a:pt x="5" y="31"/>
                    </a:cubicBezTo>
                    <a:cubicBezTo>
                      <a:pt x="5" y="48"/>
                      <a:pt x="5" y="48"/>
                      <a:pt x="5" y="48"/>
                    </a:cubicBezTo>
                    <a:cubicBezTo>
                      <a:pt x="5" y="50"/>
                      <a:pt x="6" y="51"/>
                      <a:pt x="8" y="51"/>
                    </a:cubicBezTo>
                    <a:cubicBezTo>
                      <a:pt x="23" y="51"/>
                      <a:pt x="23" y="51"/>
                      <a:pt x="23" y="51"/>
                    </a:cubicBezTo>
                    <a:cubicBezTo>
                      <a:pt x="24" y="51"/>
                      <a:pt x="25" y="50"/>
                      <a:pt x="25" y="48"/>
                    </a:cubicBezTo>
                    <a:cubicBezTo>
                      <a:pt x="25" y="31"/>
                      <a:pt x="25" y="31"/>
                      <a:pt x="25" y="31"/>
                    </a:cubicBezTo>
                    <a:cubicBezTo>
                      <a:pt x="30" y="24"/>
                      <a:pt x="30" y="24"/>
                      <a:pt x="30" y="24"/>
                    </a:cubicBezTo>
                    <a:cubicBezTo>
                      <a:pt x="30" y="24"/>
                      <a:pt x="30" y="23"/>
                      <a:pt x="30" y="23"/>
                    </a:cubicBezTo>
                    <a:cubicBezTo>
                      <a:pt x="30" y="9"/>
                      <a:pt x="30" y="9"/>
                      <a:pt x="30" y="9"/>
                    </a:cubicBezTo>
                    <a:cubicBezTo>
                      <a:pt x="30" y="6"/>
                      <a:pt x="28" y="2"/>
                      <a:pt x="24" y="1"/>
                    </a:cubicBezTo>
                    <a:close/>
                    <a:moveTo>
                      <a:pt x="24" y="1"/>
                    </a:moveTo>
                    <a:cubicBezTo>
                      <a:pt x="24" y="1"/>
                      <a:pt x="24" y="1"/>
                      <a:pt x="24"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29" name="Freeform 103">
                <a:extLst>
                  <a:ext uri="{FF2B5EF4-FFF2-40B4-BE49-F238E27FC236}">
                    <a16:creationId xmlns:a16="http://schemas.microsoft.com/office/drawing/2014/main" id="{58E6CD94-9706-40C1-B5B4-FFC7EF47B779}"/>
                  </a:ext>
                </a:extLst>
              </p:cNvPr>
              <p:cNvSpPr>
                <a:spLocks noEditPoints="1"/>
              </p:cNvSpPr>
              <p:nvPr/>
            </p:nvSpPr>
            <p:spPr bwMode="auto">
              <a:xfrm>
                <a:off x="9988550" y="2135188"/>
                <a:ext cx="58737" cy="55563"/>
              </a:xfrm>
              <a:custGeom>
                <a:avLst/>
                <a:gdLst>
                  <a:gd name="T0" fmla="*/ 9 w 18"/>
                  <a:gd name="T1" fmla="*/ 17 h 17"/>
                  <a:gd name="T2" fmla="*/ 18 w 18"/>
                  <a:gd name="T3" fmla="*/ 8 h 17"/>
                  <a:gd name="T4" fmla="*/ 9 w 18"/>
                  <a:gd name="T5" fmla="*/ 0 h 17"/>
                  <a:gd name="T6" fmla="*/ 0 w 18"/>
                  <a:gd name="T7" fmla="*/ 8 h 17"/>
                  <a:gd name="T8" fmla="*/ 9 w 18"/>
                  <a:gd name="T9" fmla="*/ 17 h 17"/>
                  <a:gd name="T10" fmla="*/ 9 w 18"/>
                  <a:gd name="T11" fmla="*/ 17 h 17"/>
                  <a:gd name="T12" fmla="*/ 9 w 18"/>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18" h="17">
                    <a:moveTo>
                      <a:pt x="9" y="17"/>
                    </a:moveTo>
                    <a:cubicBezTo>
                      <a:pt x="14" y="17"/>
                      <a:pt x="18" y="13"/>
                      <a:pt x="18" y="8"/>
                    </a:cubicBezTo>
                    <a:cubicBezTo>
                      <a:pt x="18" y="4"/>
                      <a:pt x="14" y="0"/>
                      <a:pt x="9" y="0"/>
                    </a:cubicBezTo>
                    <a:cubicBezTo>
                      <a:pt x="4" y="0"/>
                      <a:pt x="0" y="4"/>
                      <a:pt x="0" y="8"/>
                    </a:cubicBezTo>
                    <a:cubicBezTo>
                      <a:pt x="0" y="13"/>
                      <a:pt x="4" y="17"/>
                      <a:pt x="9" y="17"/>
                    </a:cubicBezTo>
                    <a:close/>
                    <a:moveTo>
                      <a:pt x="9" y="17"/>
                    </a:moveTo>
                    <a:cubicBezTo>
                      <a:pt x="9" y="17"/>
                      <a:pt x="9" y="17"/>
                      <a:pt x="9" y="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30" name="Freeform 104">
                <a:extLst>
                  <a:ext uri="{FF2B5EF4-FFF2-40B4-BE49-F238E27FC236}">
                    <a16:creationId xmlns:a16="http://schemas.microsoft.com/office/drawing/2014/main" id="{9F58A7EF-3979-4DBA-992D-FE55A82B5520}"/>
                  </a:ext>
                </a:extLst>
              </p:cNvPr>
              <p:cNvSpPr>
                <a:spLocks noEditPoints="1"/>
              </p:cNvSpPr>
              <p:nvPr/>
            </p:nvSpPr>
            <p:spPr bwMode="auto">
              <a:xfrm>
                <a:off x="9969500" y="2197100"/>
                <a:ext cx="96837" cy="165100"/>
              </a:xfrm>
              <a:custGeom>
                <a:avLst/>
                <a:gdLst>
                  <a:gd name="T0" fmla="*/ 24 w 30"/>
                  <a:gd name="T1" fmla="*/ 1 h 51"/>
                  <a:gd name="T2" fmla="*/ 22 w 30"/>
                  <a:gd name="T3" fmla="*/ 0 h 51"/>
                  <a:gd name="T4" fmla="*/ 19 w 30"/>
                  <a:gd name="T5" fmla="*/ 1 h 51"/>
                  <a:gd name="T6" fmla="*/ 15 w 30"/>
                  <a:gd name="T7" fmla="*/ 4 h 51"/>
                  <a:gd name="T8" fmla="*/ 11 w 30"/>
                  <a:gd name="T9" fmla="*/ 1 h 51"/>
                  <a:gd name="T10" fmla="*/ 8 w 30"/>
                  <a:gd name="T11" fmla="*/ 0 h 51"/>
                  <a:gd name="T12" fmla="*/ 6 w 30"/>
                  <a:gd name="T13" fmla="*/ 1 h 51"/>
                  <a:gd name="T14" fmla="*/ 0 w 30"/>
                  <a:gd name="T15" fmla="*/ 9 h 51"/>
                  <a:gd name="T16" fmla="*/ 0 w 30"/>
                  <a:gd name="T17" fmla="*/ 23 h 51"/>
                  <a:gd name="T18" fmla="*/ 1 w 30"/>
                  <a:gd name="T19" fmla="*/ 24 h 51"/>
                  <a:gd name="T20" fmla="*/ 5 w 30"/>
                  <a:gd name="T21" fmla="*/ 31 h 51"/>
                  <a:gd name="T22" fmla="*/ 5 w 30"/>
                  <a:gd name="T23" fmla="*/ 48 h 51"/>
                  <a:gd name="T24" fmla="*/ 8 w 30"/>
                  <a:gd name="T25" fmla="*/ 51 h 51"/>
                  <a:gd name="T26" fmla="*/ 22 w 30"/>
                  <a:gd name="T27" fmla="*/ 51 h 51"/>
                  <a:gd name="T28" fmla="*/ 25 w 30"/>
                  <a:gd name="T29" fmla="*/ 48 h 51"/>
                  <a:gd name="T30" fmla="*/ 25 w 30"/>
                  <a:gd name="T31" fmla="*/ 31 h 51"/>
                  <a:gd name="T32" fmla="*/ 29 w 30"/>
                  <a:gd name="T33" fmla="*/ 24 h 51"/>
                  <a:gd name="T34" fmla="*/ 30 w 30"/>
                  <a:gd name="T35" fmla="*/ 23 h 51"/>
                  <a:gd name="T36" fmla="*/ 30 w 30"/>
                  <a:gd name="T37" fmla="*/ 9 h 51"/>
                  <a:gd name="T38" fmla="*/ 24 w 30"/>
                  <a:gd name="T39" fmla="*/ 1 h 51"/>
                  <a:gd name="T40" fmla="*/ 24 w 30"/>
                  <a:gd name="T41" fmla="*/ 1 h 51"/>
                  <a:gd name="T42" fmla="*/ 24 w 30"/>
                  <a:gd name="T43"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51">
                    <a:moveTo>
                      <a:pt x="24" y="1"/>
                    </a:moveTo>
                    <a:cubicBezTo>
                      <a:pt x="24" y="1"/>
                      <a:pt x="22" y="0"/>
                      <a:pt x="22" y="0"/>
                    </a:cubicBezTo>
                    <a:cubicBezTo>
                      <a:pt x="21" y="0"/>
                      <a:pt x="20" y="0"/>
                      <a:pt x="19" y="1"/>
                    </a:cubicBezTo>
                    <a:cubicBezTo>
                      <a:pt x="15" y="4"/>
                      <a:pt x="15" y="4"/>
                      <a:pt x="15" y="4"/>
                    </a:cubicBezTo>
                    <a:cubicBezTo>
                      <a:pt x="11" y="1"/>
                      <a:pt x="11" y="1"/>
                      <a:pt x="11" y="1"/>
                    </a:cubicBezTo>
                    <a:cubicBezTo>
                      <a:pt x="10" y="0"/>
                      <a:pt x="9" y="0"/>
                      <a:pt x="8" y="0"/>
                    </a:cubicBezTo>
                    <a:cubicBezTo>
                      <a:pt x="8" y="0"/>
                      <a:pt x="6" y="1"/>
                      <a:pt x="6" y="1"/>
                    </a:cubicBezTo>
                    <a:cubicBezTo>
                      <a:pt x="2" y="2"/>
                      <a:pt x="0" y="6"/>
                      <a:pt x="0" y="9"/>
                    </a:cubicBezTo>
                    <a:cubicBezTo>
                      <a:pt x="0" y="23"/>
                      <a:pt x="0" y="23"/>
                      <a:pt x="0" y="23"/>
                    </a:cubicBezTo>
                    <a:cubicBezTo>
                      <a:pt x="0" y="23"/>
                      <a:pt x="0" y="24"/>
                      <a:pt x="1" y="24"/>
                    </a:cubicBezTo>
                    <a:cubicBezTo>
                      <a:pt x="5" y="31"/>
                      <a:pt x="5" y="31"/>
                      <a:pt x="5" y="31"/>
                    </a:cubicBezTo>
                    <a:cubicBezTo>
                      <a:pt x="5" y="48"/>
                      <a:pt x="5" y="48"/>
                      <a:pt x="5" y="48"/>
                    </a:cubicBezTo>
                    <a:cubicBezTo>
                      <a:pt x="5" y="50"/>
                      <a:pt x="6" y="51"/>
                      <a:pt x="8" y="51"/>
                    </a:cubicBezTo>
                    <a:cubicBezTo>
                      <a:pt x="22" y="51"/>
                      <a:pt x="22" y="51"/>
                      <a:pt x="22" y="51"/>
                    </a:cubicBezTo>
                    <a:cubicBezTo>
                      <a:pt x="24" y="51"/>
                      <a:pt x="25" y="50"/>
                      <a:pt x="25" y="48"/>
                    </a:cubicBezTo>
                    <a:cubicBezTo>
                      <a:pt x="25" y="31"/>
                      <a:pt x="25" y="31"/>
                      <a:pt x="25" y="31"/>
                    </a:cubicBezTo>
                    <a:cubicBezTo>
                      <a:pt x="29" y="24"/>
                      <a:pt x="29" y="24"/>
                      <a:pt x="29" y="24"/>
                    </a:cubicBezTo>
                    <a:cubicBezTo>
                      <a:pt x="30" y="24"/>
                      <a:pt x="30" y="23"/>
                      <a:pt x="30" y="23"/>
                    </a:cubicBezTo>
                    <a:cubicBezTo>
                      <a:pt x="30" y="9"/>
                      <a:pt x="30" y="9"/>
                      <a:pt x="30" y="9"/>
                    </a:cubicBezTo>
                    <a:cubicBezTo>
                      <a:pt x="30" y="6"/>
                      <a:pt x="28" y="2"/>
                      <a:pt x="24" y="1"/>
                    </a:cubicBezTo>
                    <a:close/>
                    <a:moveTo>
                      <a:pt x="24" y="1"/>
                    </a:moveTo>
                    <a:cubicBezTo>
                      <a:pt x="24" y="1"/>
                      <a:pt x="24" y="1"/>
                      <a:pt x="24"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31" name="Freeform 105">
                <a:extLst>
                  <a:ext uri="{FF2B5EF4-FFF2-40B4-BE49-F238E27FC236}">
                    <a16:creationId xmlns:a16="http://schemas.microsoft.com/office/drawing/2014/main" id="{A5ADD704-783E-478D-839F-F4011C4A5B0B}"/>
                  </a:ext>
                </a:extLst>
              </p:cNvPr>
              <p:cNvSpPr>
                <a:spLocks noEditPoints="1"/>
              </p:cNvSpPr>
              <p:nvPr/>
            </p:nvSpPr>
            <p:spPr bwMode="auto">
              <a:xfrm>
                <a:off x="10106025" y="2085975"/>
                <a:ext cx="74612" cy="71438"/>
              </a:xfrm>
              <a:custGeom>
                <a:avLst/>
                <a:gdLst>
                  <a:gd name="T0" fmla="*/ 23 w 23"/>
                  <a:gd name="T1" fmla="*/ 11 h 22"/>
                  <a:gd name="T2" fmla="*/ 12 w 23"/>
                  <a:gd name="T3" fmla="*/ 0 h 22"/>
                  <a:gd name="T4" fmla="*/ 0 w 23"/>
                  <a:gd name="T5" fmla="*/ 11 h 22"/>
                  <a:gd name="T6" fmla="*/ 12 w 23"/>
                  <a:gd name="T7" fmla="*/ 22 h 22"/>
                  <a:gd name="T8" fmla="*/ 23 w 23"/>
                  <a:gd name="T9" fmla="*/ 11 h 22"/>
                  <a:gd name="T10" fmla="*/ 23 w 23"/>
                  <a:gd name="T11" fmla="*/ 11 h 22"/>
                  <a:gd name="T12" fmla="*/ 23 w 23"/>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23" y="11"/>
                    </a:moveTo>
                    <a:cubicBezTo>
                      <a:pt x="23" y="5"/>
                      <a:pt x="18" y="0"/>
                      <a:pt x="12" y="0"/>
                    </a:cubicBezTo>
                    <a:cubicBezTo>
                      <a:pt x="5" y="0"/>
                      <a:pt x="0" y="5"/>
                      <a:pt x="0" y="11"/>
                    </a:cubicBezTo>
                    <a:cubicBezTo>
                      <a:pt x="0" y="17"/>
                      <a:pt x="5" y="22"/>
                      <a:pt x="12" y="22"/>
                    </a:cubicBezTo>
                    <a:cubicBezTo>
                      <a:pt x="18" y="22"/>
                      <a:pt x="23" y="17"/>
                      <a:pt x="23" y="11"/>
                    </a:cubicBezTo>
                    <a:close/>
                    <a:moveTo>
                      <a:pt x="23" y="11"/>
                    </a:moveTo>
                    <a:cubicBezTo>
                      <a:pt x="23" y="11"/>
                      <a:pt x="23" y="11"/>
                      <a:pt x="23"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32" name="Freeform 106">
                <a:extLst>
                  <a:ext uri="{FF2B5EF4-FFF2-40B4-BE49-F238E27FC236}">
                    <a16:creationId xmlns:a16="http://schemas.microsoft.com/office/drawing/2014/main" id="{F9ECBFF8-A0DB-42F3-8C00-949C915D61BB}"/>
                  </a:ext>
                </a:extLst>
              </p:cNvPr>
              <p:cNvSpPr>
                <a:spLocks noEditPoints="1"/>
              </p:cNvSpPr>
              <p:nvPr/>
            </p:nvSpPr>
            <p:spPr bwMode="auto">
              <a:xfrm>
                <a:off x="10079038" y="2173288"/>
                <a:ext cx="127000" cy="228600"/>
              </a:xfrm>
              <a:custGeom>
                <a:avLst/>
                <a:gdLst>
                  <a:gd name="T0" fmla="*/ 32 w 39"/>
                  <a:gd name="T1" fmla="*/ 1 h 70"/>
                  <a:gd name="T2" fmla="*/ 32 w 39"/>
                  <a:gd name="T3" fmla="*/ 1 h 70"/>
                  <a:gd name="T4" fmla="*/ 29 w 39"/>
                  <a:gd name="T5" fmla="*/ 0 h 70"/>
                  <a:gd name="T6" fmla="*/ 27 w 39"/>
                  <a:gd name="T7" fmla="*/ 0 h 70"/>
                  <a:gd name="T8" fmla="*/ 21 w 39"/>
                  <a:gd name="T9" fmla="*/ 19 h 70"/>
                  <a:gd name="T10" fmla="*/ 18 w 39"/>
                  <a:gd name="T11" fmla="*/ 19 h 70"/>
                  <a:gd name="T12" fmla="*/ 12 w 39"/>
                  <a:gd name="T13" fmla="*/ 0 h 70"/>
                  <a:gd name="T14" fmla="*/ 11 w 39"/>
                  <a:gd name="T15" fmla="*/ 0 h 70"/>
                  <a:gd name="T16" fmla="*/ 7 w 39"/>
                  <a:gd name="T17" fmla="*/ 1 h 70"/>
                  <a:gd name="T18" fmla="*/ 0 w 39"/>
                  <a:gd name="T19" fmla="*/ 10 h 70"/>
                  <a:gd name="T20" fmla="*/ 0 w 39"/>
                  <a:gd name="T21" fmla="*/ 30 h 70"/>
                  <a:gd name="T22" fmla="*/ 0 w 39"/>
                  <a:gd name="T23" fmla="*/ 31 h 70"/>
                  <a:gd name="T24" fmla="*/ 8 w 39"/>
                  <a:gd name="T25" fmla="*/ 41 h 70"/>
                  <a:gd name="T26" fmla="*/ 8 w 39"/>
                  <a:gd name="T27" fmla="*/ 69 h 70"/>
                  <a:gd name="T28" fmla="*/ 9 w 39"/>
                  <a:gd name="T29" fmla="*/ 70 h 70"/>
                  <a:gd name="T30" fmla="*/ 31 w 39"/>
                  <a:gd name="T31" fmla="*/ 70 h 70"/>
                  <a:gd name="T32" fmla="*/ 32 w 39"/>
                  <a:gd name="T33" fmla="*/ 69 h 70"/>
                  <a:gd name="T34" fmla="*/ 32 w 39"/>
                  <a:gd name="T35" fmla="*/ 41 h 70"/>
                  <a:gd name="T36" fmla="*/ 39 w 39"/>
                  <a:gd name="T37" fmla="*/ 31 h 70"/>
                  <a:gd name="T38" fmla="*/ 39 w 39"/>
                  <a:gd name="T39" fmla="*/ 30 h 70"/>
                  <a:gd name="T40" fmla="*/ 39 w 39"/>
                  <a:gd name="T41" fmla="*/ 10 h 70"/>
                  <a:gd name="T42" fmla="*/ 32 w 39"/>
                  <a:gd name="T43" fmla="*/ 1 h 70"/>
                  <a:gd name="T44" fmla="*/ 32 w 39"/>
                  <a:gd name="T45" fmla="*/ 1 h 70"/>
                  <a:gd name="T46" fmla="*/ 32 w 39"/>
                  <a:gd name="T4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70">
                    <a:moveTo>
                      <a:pt x="32" y="1"/>
                    </a:moveTo>
                    <a:cubicBezTo>
                      <a:pt x="32" y="1"/>
                      <a:pt x="32" y="1"/>
                      <a:pt x="32" y="1"/>
                    </a:cubicBezTo>
                    <a:cubicBezTo>
                      <a:pt x="29" y="0"/>
                      <a:pt x="29" y="0"/>
                      <a:pt x="29" y="0"/>
                    </a:cubicBezTo>
                    <a:cubicBezTo>
                      <a:pt x="28" y="0"/>
                      <a:pt x="28" y="0"/>
                      <a:pt x="27" y="0"/>
                    </a:cubicBezTo>
                    <a:cubicBezTo>
                      <a:pt x="21" y="19"/>
                      <a:pt x="21" y="19"/>
                      <a:pt x="21" y="19"/>
                    </a:cubicBezTo>
                    <a:cubicBezTo>
                      <a:pt x="20" y="20"/>
                      <a:pt x="19" y="20"/>
                      <a:pt x="18" y="19"/>
                    </a:cubicBezTo>
                    <a:cubicBezTo>
                      <a:pt x="12" y="0"/>
                      <a:pt x="12" y="0"/>
                      <a:pt x="12" y="0"/>
                    </a:cubicBezTo>
                    <a:cubicBezTo>
                      <a:pt x="11" y="0"/>
                      <a:pt x="11" y="0"/>
                      <a:pt x="11" y="0"/>
                    </a:cubicBezTo>
                    <a:cubicBezTo>
                      <a:pt x="11" y="0"/>
                      <a:pt x="7" y="1"/>
                      <a:pt x="7" y="1"/>
                    </a:cubicBezTo>
                    <a:cubicBezTo>
                      <a:pt x="3" y="2"/>
                      <a:pt x="0" y="6"/>
                      <a:pt x="0" y="10"/>
                    </a:cubicBezTo>
                    <a:cubicBezTo>
                      <a:pt x="0" y="30"/>
                      <a:pt x="0" y="30"/>
                      <a:pt x="0" y="30"/>
                    </a:cubicBezTo>
                    <a:cubicBezTo>
                      <a:pt x="0" y="30"/>
                      <a:pt x="0" y="30"/>
                      <a:pt x="0" y="31"/>
                    </a:cubicBezTo>
                    <a:cubicBezTo>
                      <a:pt x="8" y="41"/>
                      <a:pt x="8" y="41"/>
                      <a:pt x="8" y="41"/>
                    </a:cubicBezTo>
                    <a:cubicBezTo>
                      <a:pt x="8" y="69"/>
                      <a:pt x="8" y="69"/>
                      <a:pt x="8" y="69"/>
                    </a:cubicBezTo>
                    <a:cubicBezTo>
                      <a:pt x="8" y="69"/>
                      <a:pt x="8" y="70"/>
                      <a:pt x="9" y="70"/>
                    </a:cubicBezTo>
                    <a:cubicBezTo>
                      <a:pt x="31" y="70"/>
                      <a:pt x="31" y="70"/>
                      <a:pt x="31" y="70"/>
                    </a:cubicBezTo>
                    <a:cubicBezTo>
                      <a:pt x="31" y="70"/>
                      <a:pt x="32" y="69"/>
                      <a:pt x="32" y="69"/>
                    </a:cubicBezTo>
                    <a:cubicBezTo>
                      <a:pt x="32" y="41"/>
                      <a:pt x="32" y="41"/>
                      <a:pt x="32" y="41"/>
                    </a:cubicBezTo>
                    <a:cubicBezTo>
                      <a:pt x="39" y="31"/>
                      <a:pt x="39" y="31"/>
                      <a:pt x="39" y="31"/>
                    </a:cubicBezTo>
                    <a:cubicBezTo>
                      <a:pt x="39" y="30"/>
                      <a:pt x="39" y="30"/>
                      <a:pt x="39" y="30"/>
                    </a:cubicBezTo>
                    <a:cubicBezTo>
                      <a:pt x="39" y="10"/>
                      <a:pt x="39" y="10"/>
                      <a:pt x="39" y="10"/>
                    </a:cubicBezTo>
                    <a:cubicBezTo>
                      <a:pt x="39" y="6"/>
                      <a:pt x="36" y="2"/>
                      <a:pt x="32" y="1"/>
                    </a:cubicBezTo>
                    <a:close/>
                    <a:moveTo>
                      <a:pt x="32" y="1"/>
                    </a:moveTo>
                    <a:cubicBezTo>
                      <a:pt x="32" y="1"/>
                      <a:pt x="32" y="1"/>
                      <a:pt x="3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33" name="Freeform 107">
                <a:extLst>
                  <a:ext uri="{FF2B5EF4-FFF2-40B4-BE49-F238E27FC236}">
                    <a16:creationId xmlns:a16="http://schemas.microsoft.com/office/drawing/2014/main" id="{9B654CC2-E641-4BF0-8489-585EBFBD65EA}"/>
                  </a:ext>
                </a:extLst>
              </p:cNvPr>
              <p:cNvSpPr>
                <a:spLocks noEditPoints="1"/>
              </p:cNvSpPr>
              <p:nvPr/>
            </p:nvSpPr>
            <p:spPr bwMode="auto">
              <a:xfrm>
                <a:off x="10131425" y="2173288"/>
                <a:ext cx="22225" cy="52388"/>
              </a:xfrm>
              <a:custGeom>
                <a:avLst/>
                <a:gdLst>
                  <a:gd name="T0" fmla="*/ 6 w 7"/>
                  <a:gd name="T1" fmla="*/ 0 h 16"/>
                  <a:gd name="T2" fmla="*/ 5 w 7"/>
                  <a:gd name="T3" fmla="*/ 0 h 16"/>
                  <a:gd name="T4" fmla="*/ 2 w 7"/>
                  <a:gd name="T5" fmla="*/ 0 h 16"/>
                  <a:gd name="T6" fmla="*/ 1 w 7"/>
                  <a:gd name="T7" fmla="*/ 0 h 16"/>
                  <a:gd name="T8" fmla="*/ 1 w 7"/>
                  <a:gd name="T9" fmla="*/ 2 h 16"/>
                  <a:gd name="T10" fmla="*/ 2 w 7"/>
                  <a:gd name="T11" fmla="*/ 5 h 16"/>
                  <a:gd name="T12" fmla="*/ 2 w 7"/>
                  <a:gd name="T13" fmla="*/ 11 h 16"/>
                  <a:gd name="T14" fmla="*/ 3 w 7"/>
                  <a:gd name="T15" fmla="*/ 15 h 16"/>
                  <a:gd name="T16" fmla="*/ 4 w 7"/>
                  <a:gd name="T17" fmla="*/ 15 h 16"/>
                  <a:gd name="T18" fmla="*/ 6 w 7"/>
                  <a:gd name="T19" fmla="*/ 11 h 16"/>
                  <a:gd name="T20" fmla="*/ 5 w 7"/>
                  <a:gd name="T21" fmla="*/ 5 h 16"/>
                  <a:gd name="T22" fmla="*/ 6 w 7"/>
                  <a:gd name="T23" fmla="*/ 2 h 16"/>
                  <a:gd name="T24" fmla="*/ 6 w 7"/>
                  <a:gd name="T25" fmla="*/ 0 h 16"/>
                  <a:gd name="T26" fmla="*/ 6 w 7"/>
                  <a:gd name="T27" fmla="*/ 0 h 16"/>
                  <a:gd name="T28" fmla="*/ 6 w 7"/>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6">
                    <a:moveTo>
                      <a:pt x="6" y="0"/>
                    </a:moveTo>
                    <a:cubicBezTo>
                      <a:pt x="6" y="0"/>
                      <a:pt x="6" y="0"/>
                      <a:pt x="5" y="0"/>
                    </a:cubicBezTo>
                    <a:cubicBezTo>
                      <a:pt x="2" y="0"/>
                      <a:pt x="2" y="0"/>
                      <a:pt x="2" y="0"/>
                    </a:cubicBezTo>
                    <a:cubicBezTo>
                      <a:pt x="2" y="0"/>
                      <a:pt x="1" y="0"/>
                      <a:pt x="1" y="0"/>
                    </a:cubicBezTo>
                    <a:cubicBezTo>
                      <a:pt x="0" y="1"/>
                      <a:pt x="0" y="2"/>
                      <a:pt x="1" y="2"/>
                    </a:cubicBezTo>
                    <a:cubicBezTo>
                      <a:pt x="2" y="5"/>
                      <a:pt x="2" y="5"/>
                      <a:pt x="2" y="5"/>
                    </a:cubicBezTo>
                    <a:cubicBezTo>
                      <a:pt x="2" y="11"/>
                      <a:pt x="2" y="11"/>
                      <a:pt x="2" y="11"/>
                    </a:cubicBezTo>
                    <a:cubicBezTo>
                      <a:pt x="3" y="15"/>
                      <a:pt x="3" y="15"/>
                      <a:pt x="3" y="15"/>
                    </a:cubicBezTo>
                    <a:cubicBezTo>
                      <a:pt x="3" y="16"/>
                      <a:pt x="4" y="16"/>
                      <a:pt x="4" y="15"/>
                    </a:cubicBezTo>
                    <a:cubicBezTo>
                      <a:pt x="6" y="11"/>
                      <a:pt x="6" y="11"/>
                      <a:pt x="6" y="11"/>
                    </a:cubicBezTo>
                    <a:cubicBezTo>
                      <a:pt x="5" y="5"/>
                      <a:pt x="5" y="5"/>
                      <a:pt x="5" y="5"/>
                    </a:cubicBezTo>
                    <a:cubicBezTo>
                      <a:pt x="6" y="2"/>
                      <a:pt x="6" y="2"/>
                      <a:pt x="6" y="2"/>
                    </a:cubicBezTo>
                    <a:cubicBezTo>
                      <a:pt x="7" y="2"/>
                      <a:pt x="7" y="1"/>
                      <a:pt x="6" y="0"/>
                    </a:cubicBezTo>
                    <a:close/>
                    <a:moveTo>
                      <a:pt x="6" y="0"/>
                    </a:move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grpSp>
      </p:grpSp>
    </p:spTree>
    <p:extLst>
      <p:ext uri="{BB962C8B-B14F-4D97-AF65-F5344CB8AC3E}">
        <p14:creationId xmlns:p14="http://schemas.microsoft.com/office/powerpoint/2010/main" val="261764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p:cTn id="11" dur="500" fill="hold"/>
                                        <p:tgtEl>
                                          <p:spTgt spid="50"/>
                                        </p:tgtEl>
                                        <p:attrNameLst>
                                          <p:attrName>ppt_w</p:attrName>
                                        </p:attrNameLst>
                                      </p:cBhvr>
                                      <p:tavLst>
                                        <p:tav tm="0">
                                          <p:val>
                                            <p:fltVal val="0"/>
                                          </p:val>
                                        </p:tav>
                                        <p:tav tm="100000">
                                          <p:val>
                                            <p:strVal val="#ppt_w"/>
                                          </p:val>
                                        </p:tav>
                                      </p:tavLst>
                                    </p:anim>
                                    <p:anim calcmode="lin" valueType="num">
                                      <p:cBhvr>
                                        <p:cTn id="12" dur="500" fill="hold"/>
                                        <p:tgtEl>
                                          <p:spTgt spid="50"/>
                                        </p:tgtEl>
                                        <p:attrNameLst>
                                          <p:attrName>ppt_h</p:attrName>
                                        </p:attrNameLst>
                                      </p:cBhvr>
                                      <p:tavLst>
                                        <p:tav tm="0">
                                          <p:val>
                                            <p:fltVal val="0"/>
                                          </p:val>
                                        </p:tav>
                                        <p:tav tm="100000">
                                          <p:val>
                                            <p:strVal val="#ppt_h"/>
                                          </p:val>
                                        </p:tav>
                                      </p:tavLst>
                                    </p:anim>
                                    <p:animEffect transition="in" filter="fade">
                                      <p:cBhvr>
                                        <p:cTn id="13" dur="500"/>
                                        <p:tgtEl>
                                          <p:spTgt spid="50"/>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left)">
                                      <p:cBhvr>
                                        <p:cTn id="17" dur="500"/>
                                        <p:tgtEl>
                                          <p:spTgt spid="38"/>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51"/>
                                        </p:tgtEl>
                                        <p:attrNameLst>
                                          <p:attrName>style.visibility</p:attrName>
                                        </p:attrNameLst>
                                      </p:cBhvr>
                                      <p:to>
                                        <p:strVal val="visible"/>
                                      </p:to>
                                    </p:set>
                                    <p:anim calcmode="lin" valueType="num">
                                      <p:cBhvr>
                                        <p:cTn id="21" dur="500" fill="hold"/>
                                        <p:tgtEl>
                                          <p:spTgt spid="51"/>
                                        </p:tgtEl>
                                        <p:attrNameLst>
                                          <p:attrName>ppt_w</p:attrName>
                                        </p:attrNameLst>
                                      </p:cBhvr>
                                      <p:tavLst>
                                        <p:tav tm="0">
                                          <p:val>
                                            <p:fltVal val="0"/>
                                          </p:val>
                                        </p:tav>
                                        <p:tav tm="100000">
                                          <p:val>
                                            <p:strVal val="#ppt_w"/>
                                          </p:val>
                                        </p:tav>
                                      </p:tavLst>
                                    </p:anim>
                                    <p:anim calcmode="lin" valueType="num">
                                      <p:cBhvr>
                                        <p:cTn id="22" dur="500" fill="hold"/>
                                        <p:tgtEl>
                                          <p:spTgt spid="51"/>
                                        </p:tgtEl>
                                        <p:attrNameLst>
                                          <p:attrName>ppt_h</p:attrName>
                                        </p:attrNameLst>
                                      </p:cBhvr>
                                      <p:tavLst>
                                        <p:tav tm="0">
                                          <p:val>
                                            <p:fltVal val="0"/>
                                          </p:val>
                                        </p:tav>
                                        <p:tav tm="100000">
                                          <p:val>
                                            <p:strVal val="#ppt_h"/>
                                          </p:val>
                                        </p:tav>
                                      </p:tavLst>
                                    </p:anim>
                                    <p:animEffect transition="in" filter="fade">
                                      <p:cBhvr>
                                        <p:cTn id="23" dur="500"/>
                                        <p:tgtEl>
                                          <p:spTgt spid="51"/>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left)">
                                      <p:cBhvr>
                                        <p:cTn id="27" dur="500"/>
                                        <p:tgtEl>
                                          <p:spTgt spid="39"/>
                                        </p:tgtEl>
                                      </p:cBhvr>
                                    </p:animEffect>
                                  </p:childTnLst>
                                </p:cTn>
                              </p:par>
                            </p:childTnLst>
                          </p:cTn>
                        </p:par>
                        <p:par>
                          <p:cTn id="28" fill="hold">
                            <p:stCondLst>
                              <p:cond delay="2500"/>
                            </p:stCondLst>
                            <p:childTnLst>
                              <p:par>
                                <p:cTn id="29" presetID="53" presetClass="entr" presetSubtype="16" fill="hold" nodeType="after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p:cTn id="31" dur="500" fill="hold"/>
                                        <p:tgtEl>
                                          <p:spTgt spid="53"/>
                                        </p:tgtEl>
                                        <p:attrNameLst>
                                          <p:attrName>ppt_w</p:attrName>
                                        </p:attrNameLst>
                                      </p:cBhvr>
                                      <p:tavLst>
                                        <p:tav tm="0">
                                          <p:val>
                                            <p:fltVal val="0"/>
                                          </p:val>
                                        </p:tav>
                                        <p:tav tm="100000">
                                          <p:val>
                                            <p:strVal val="#ppt_w"/>
                                          </p:val>
                                        </p:tav>
                                      </p:tavLst>
                                    </p:anim>
                                    <p:anim calcmode="lin" valueType="num">
                                      <p:cBhvr>
                                        <p:cTn id="32" dur="500" fill="hold"/>
                                        <p:tgtEl>
                                          <p:spTgt spid="53"/>
                                        </p:tgtEl>
                                        <p:attrNameLst>
                                          <p:attrName>ppt_h</p:attrName>
                                        </p:attrNameLst>
                                      </p:cBhvr>
                                      <p:tavLst>
                                        <p:tav tm="0">
                                          <p:val>
                                            <p:fltVal val="0"/>
                                          </p:val>
                                        </p:tav>
                                        <p:tav tm="100000">
                                          <p:val>
                                            <p:strVal val="#ppt_h"/>
                                          </p:val>
                                        </p:tav>
                                      </p:tavLst>
                                    </p:anim>
                                    <p:animEffect transition="in" filter="fade">
                                      <p:cBhvr>
                                        <p:cTn id="33" dur="500"/>
                                        <p:tgtEl>
                                          <p:spTgt spid="53"/>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childTnLst>
                          </p:cTn>
                        </p:par>
                        <p:par>
                          <p:cTn id="38" fill="hold">
                            <p:stCondLst>
                              <p:cond delay="3500"/>
                            </p:stCondLst>
                            <p:childTnLst>
                              <p:par>
                                <p:cTn id="39" presetID="53" presetClass="entr" presetSubtype="16" fill="hold" nodeType="afterEffect">
                                  <p:stCondLst>
                                    <p:cond delay="0"/>
                                  </p:stCondLst>
                                  <p:childTnLst>
                                    <p:set>
                                      <p:cBhvr>
                                        <p:cTn id="40" dur="1" fill="hold">
                                          <p:stCondLst>
                                            <p:cond delay="0"/>
                                          </p:stCondLst>
                                        </p:cTn>
                                        <p:tgtEl>
                                          <p:spTgt spid="52"/>
                                        </p:tgtEl>
                                        <p:attrNameLst>
                                          <p:attrName>style.visibility</p:attrName>
                                        </p:attrNameLst>
                                      </p:cBhvr>
                                      <p:to>
                                        <p:strVal val="visible"/>
                                      </p:to>
                                    </p:set>
                                    <p:anim calcmode="lin" valueType="num">
                                      <p:cBhvr>
                                        <p:cTn id="41" dur="500" fill="hold"/>
                                        <p:tgtEl>
                                          <p:spTgt spid="52"/>
                                        </p:tgtEl>
                                        <p:attrNameLst>
                                          <p:attrName>ppt_w</p:attrName>
                                        </p:attrNameLst>
                                      </p:cBhvr>
                                      <p:tavLst>
                                        <p:tav tm="0">
                                          <p:val>
                                            <p:fltVal val="0"/>
                                          </p:val>
                                        </p:tav>
                                        <p:tav tm="100000">
                                          <p:val>
                                            <p:strVal val="#ppt_w"/>
                                          </p:val>
                                        </p:tav>
                                      </p:tavLst>
                                    </p:anim>
                                    <p:anim calcmode="lin" valueType="num">
                                      <p:cBhvr>
                                        <p:cTn id="42" dur="500" fill="hold"/>
                                        <p:tgtEl>
                                          <p:spTgt spid="52"/>
                                        </p:tgtEl>
                                        <p:attrNameLst>
                                          <p:attrName>ppt_h</p:attrName>
                                        </p:attrNameLst>
                                      </p:cBhvr>
                                      <p:tavLst>
                                        <p:tav tm="0">
                                          <p:val>
                                            <p:fltVal val="0"/>
                                          </p:val>
                                        </p:tav>
                                        <p:tav tm="100000">
                                          <p:val>
                                            <p:strVal val="#ppt_h"/>
                                          </p:val>
                                        </p:tav>
                                      </p:tavLst>
                                    </p:anim>
                                    <p:animEffect transition="in" filter="fade">
                                      <p:cBhvr>
                                        <p:cTn id="43" dur="500"/>
                                        <p:tgtEl>
                                          <p:spTgt spid="52"/>
                                        </p:tgtEl>
                                      </p:cBhvr>
                                    </p:animEffect>
                                  </p:childTnLst>
                                </p:cTn>
                              </p:par>
                            </p:childTnLst>
                          </p:cTn>
                        </p:par>
                        <p:par>
                          <p:cTn id="44" fill="hold">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left)">
                                      <p:cBhvr>
                                        <p:cTn id="47" dur="500"/>
                                        <p:tgtEl>
                                          <p:spTgt spid="40"/>
                                        </p:tgtEl>
                                      </p:cBhvr>
                                    </p:animEffect>
                                  </p:childTnLst>
                                </p:cTn>
                              </p:par>
                            </p:childTnLst>
                          </p:cTn>
                        </p:par>
                        <p:par>
                          <p:cTn id="48" fill="hold">
                            <p:stCondLst>
                              <p:cond delay="4500"/>
                            </p:stCondLst>
                            <p:childTnLst>
                              <p:par>
                                <p:cTn id="49" presetID="22" presetClass="entr" presetSubtype="8" fill="hold" grpId="0"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left)">
                                      <p:cBhvr>
                                        <p:cTn id="51" dur="500"/>
                                        <p:tgtEl>
                                          <p:spTgt spid="34"/>
                                        </p:tgtEl>
                                      </p:cBhvr>
                                    </p:animEffect>
                                  </p:childTnLst>
                                </p:cTn>
                              </p:par>
                            </p:childTnLst>
                          </p:cTn>
                        </p:par>
                        <p:par>
                          <p:cTn id="52" fill="hold">
                            <p:stCondLst>
                              <p:cond delay="5000"/>
                            </p:stCondLst>
                            <p:childTnLst>
                              <p:par>
                                <p:cTn id="53" presetID="42" presetClass="entr" presetSubtype="0" fill="hold" grpId="0" nodeType="after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anim calcmode="lin" valueType="num">
                                      <p:cBhvr>
                                        <p:cTn id="56" dur="500" fill="hold"/>
                                        <p:tgtEl>
                                          <p:spTgt spid="35"/>
                                        </p:tgtEl>
                                        <p:attrNameLst>
                                          <p:attrName>ppt_x</p:attrName>
                                        </p:attrNameLst>
                                      </p:cBhvr>
                                      <p:tavLst>
                                        <p:tav tm="0">
                                          <p:val>
                                            <p:strVal val="#ppt_x"/>
                                          </p:val>
                                        </p:tav>
                                        <p:tav tm="100000">
                                          <p:val>
                                            <p:strVal val="#ppt_x"/>
                                          </p:val>
                                        </p:tav>
                                      </p:tavLst>
                                    </p:anim>
                                    <p:anim calcmode="lin" valueType="num">
                                      <p:cBhvr>
                                        <p:cTn id="57" dur="500" fill="hold"/>
                                        <p:tgtEl>
                                          <p:spTgt spid="35"/>
                                        </p:tgtEl>
                                        <p:attrNameLst>
                                          <p:attrName>ppt_y</p:attrName>
                                        </p:attrNameLst>
                                      </p:cBhvr>
                                      <p:tavLst>
                                        <p:tav tm="0">
                                          <p:val>
                                            <p:strVal val="#ppt_y+.1"/>
                                          </p:val>
                                        </p:tav>
                                        <p:tav tm="100000">
                                          <p:val>
                                            <p:strVal val="#ppt_y"/>
                                          </p:val>
                                        </p:tav>
                                      </p:tavLst>
                                    </p:anim>
                                  </p:childTnLst>
                                </p:cTn>
                              </p:par>
                            </p:childTnLst>
                          </p:cTn>
                        </p:par>
                        <p:par>
                          <p:cTn id="58" fill="hold">
                            <p:stCondLst>
                              <p:cond delay="5500"/>
                            </p:stCondLst>
                            <p:childTnLst>
                              <p:par>
                                <p:cTn id="59" presetID="53" presetClass="entr" presetSubtype="16" fill="hold" nodeType="after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p:cTn id="61" dur="500" fill="hold"/>
                                        <p:tgtEl>
                                          <p:spTgt spid="4"/>
                                        </p:tgtEl>
                                        <p:attrNameLst>
                                          <p:attrName>ppt_w</p:attrName>
                                        </p:attrNameLst>
                                      </p:cBhvr>
                                      <p:tavLst>
                                        <p:tav tm="0">
                                          <p:val>
                                            <p:fltVal val="0"/>
                                          </p:val>
                                        </p:tav>
                                        <p:tav tm="100000">
                                          <p:val>
                                            <p:strVal val="#ppt_w"/>
                                          </p:val>
                                        </p:tav>
                                      </p:tavLst>
                                    </p:anim>
                                    <p:anim calcmode="lin" valueType="num">
                                      <p:cBhvr>
                                        <p:cTn id="62" dur="500" fill="hold"/>
                                        <p:tgtEl>
                                          <p:spTgt spid="4"/>
                                        </p:tgtEl>
                                        <p:attrNameLst>
                                          <p:attrName>ppt_h</p:attrName>
                                        </p:attrNameLst>
                                      </p:cBhvr>
                                      <p:tavLst>
                                        <p:tav tm="0">
                                          <p:val>
                                            <p:fltVal val="0"/>
                                          </p:val>
                                        </p:tav>
                                        <p:tav tm="100000">
                                          <p:val>
                                            <p:strVal val="#ppt_h"/>
                                          </p:val>
                                        </p:tav>
                                      </p:tavLst>
                                    </p:anim>
                                    <p:animEffect transition="in" filter="fade">
                                      <p:cBhvr>
                                        <p:cTn id="63" dur="500"/>
                                        <p:tgtEl>
                                          <p:spTgt spid="4"/>
                                        </p:tgtEl>
                                      </p:cBhvr>
                                    </p:animEffect>
                                  </p:childTnLst>
                                </p:cTn>
                              </p:par>
                            </p:childTnLst>
                          </p:cTn>
                        </p:par>
                        <p:par>
                          <p:cTn id="64" fill="hold">
                            <p:stCondLst>
                              <p:cond delay="6000"/>
                            </p:stCondLst>
                            <p:childTnLst>
                              <p:par>
                                <p:cTn id="65" presetID="53" presetClass="entr" presetSubtype="16" fill="hold" nodeType="after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p:cTn id="67" dur="500" fill="hold"/>
                                        <p:tgtEl>
                                          <p:spTgt spid="2"/>
                                        </p:tgtEl>
                                        <p:attrNameLst>
                                          <p:attrName>ppt_w</p:attrName>
                                        </p:attrNameLst>
                                      </p:cBhvr>
                                      <p:tavLst>
                                        <p:tav tm="0">
                                          <p:val>
                                            <p:fltVal val="0"/>
                                          </p:val>
                                        </p:tav>
                                        <p:tav tm="100000">
                                          <p:val>
                                            <p:strVal val="#ppt_w"/>
                                          </p:val>
                                        </p:tav>
                                      </p:tavLst>
                                    </p:anim>
                                    <p:anim calcmode="lin" valueType="num">
                                      <p:cBhvr>
                                        <p:cTn id="68" dur="500" fill="hold"/>
                                        <p:tgtEl>
                                          <p:spTgt spid="2"/>
                                        </p:tgtEl>
                                        <p:attrNameLst>
                                          <p:attrName>ppt_h</p:attrName>
                                        </p:attrNameLst>
                                      </p:cBhvr>
                                      <p:tavLst>
                                        <p:tav tm="0">
                                          <p:val>
                                            <p:fltVal val="0"/>
                                          </p:val>
                                        </p:tav>
                                        <p:tav tm="100000">
                                          <p:val>
                                            <p:strVal val="#ppt_h"/>
                                          </p:val>
                                        </p:tav>
                                      </p:tavLst>
                                    </p:anim>
                                    <p:animEffect transition="in" filter="fade">
                                      <p:cBhvr>
                                        <p:cTn id="69" dur="500"/>
                                        <p:tgtEl>
                                          <p:spTgt spid="2"/>
                                        </p:tgtEl>
                                      </p:cBhvr>
                                    </p:animEffect>
                                  </p:childTnLst>
                                </p:cTn>
                              </p:par>
                            </p:childTnLst>
                          </p:cTn>
                        </p:par>
                        <p:par>
                          <p:cTn id="70" fill="hold">
                            <p:stCondLst>
                              <p:cond delay="6500"/>
                            </p:stCondLst>
                            <p:childTnLst>
                              <p:par>
                                <p:cTn id="71" presetID="53" presetClass="entr" presetSubtype="16" fill="hold" nodeType="after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p:cTn id="73" dur="500" fill="hold"/>
                                        <p:tgtEl>
                                          <p:spTgt spid="16"/>
                                        </p:tgtEl>
                                        <p:attrNameLst>
                                          <p:attrName>ppt_w</p:attrName>
                                        </p:attrNameLst>
                                      </p:cBhvr>
                                      <p:tavLst>
                                        <p:tav tm="0">
                                          <p:val>
                                            <p:fltVal val="0"/>
                                          </p:val>
                                        </p:tav>
                                        <p:tav tm="100000">
                                          <p:val>
                                            <p:strVal val="#ppt_w"/>
                                          </p:val>
                                        </p:tav>
                                      </p:tavLst>
                                    </p:anim>
                                    <p:anim calcmode="lin" valueType="num">
                                      <p:cBhvr>
                                        <p:cTn id="74" dur="500" fill="hold"/>
                                        <p:tgtEl>
                                          <p:spTgt spid="16"/>
                                        </p:tgtEl>
                                        <p:attrNameLst>
                                          <p:attrName>ppt_h</p:attrName>
                                        </p:attrNameLst>
                                      </p:cBhvr>
                                      <p:tavLst>
                                        <p:tav tm="0">
                                          <p:val>
                                            <p:fltVal val="0"/>
                                          </p:val>
                                        </p:tav>
                                        <p:tav tm="100000">
                                          <p:val>
                                            <p:strVal val="#ppt_h"/>
                                          </p:val>
                                        </p:tav>
                                      </p:tavLst>
                                    </p:anim>
                                    <p:animEffect transition="in" filter="fade">
                                      <p:cBhvr>
                                        <p:cTn id="75" dur="500"/>
                                        <p:tgtEl>
                                          <p:spTgt spid="16"/>
                                        </p:tgtEl>
                                      </p:cBhvr>
                                    </p:animEffect>
                                  </p:childTnLst>
                                </p:cTn>
                              </p:par>
                            </p:childTnLst>
                          </p:cTn>
                        </p:par>
                        <p:par>
                          <p:cTn id="76" fill="hold">
                            <p:stCondLst>
                              <p:cond delay="7000"/>
                            </p:stCondLst>
                            <p:childTnLst>
                              <p:par>
                                <p:cTn id="77" presetID="53" presetClass="entr" presetSubtype="16" fill="hold" nodeType="after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p:cTn id="79" dur="500" fill="hold"/>
                                        <p:tgtEl>
                                          <p:spTgt spid="17"/>
                                        </p:tgtEl>
                                        <p:attrNameLst>
                                          <p:attrName>ppt_w</p:attrName>
                                        </p:attrNameLst>
                                      </p:cBhvr>
                                      <p:tavLst>
                                        <p:tav tm="0">
                                          <p:val>
                                            <p:fltVal val="0"/>
                                          </p:val>
                                        </p:tav>
                                        <p:tav tm="100000">
                                          <p:val>
                                            <p:strVal val="#ppt_w"/>
                                          </p:val>
                                        </p:tav>
                                      </p:tavLst>
                                    </p:anim>
                                    <p:anim calcmode="lin" valueType="num">
                                      <p:cBhvr>
                                        <p:cTn id="80" dur="500" fill="hold"/>
                                        <p:tgtEl>
                                          <p:spTgt spid="17"/>
                                        </p:tgtEl>
                                        <p:attrNameLst>
                                          <p:attrName>ppt_h</p:attrName>
                                        </p:attrNameLst>
                                      </p:cBhvr>
                                      <p:tavLst>
                                        <p:tav tm="0">
                                          <p:val>
                                            <p:fltVal val="0"/>
                                          </p:val>
                                        </p:tav>
                                        <p:tav tm="100000">
                                          <p:val>
                                            <p:strVal val="#ppt_h"/>
                                          </p:val>
                                        </p:tav>
                                      </p:tavLst>
                                    </p:anim>
                                    <p:animEffect transition="in" filter="fade">
                                      <p:cBhvr>
                                        <p:cTn id="81" dur="500"/>
                                        <p:tgtEl>
                                          <p:spTgt spid="17"/>
                                        </p:tgtEl>
                                      </p:cBhvr>
                                    </p:animEffect>
                                  </p:childTnLst>
                                </p:cTn>
                              </p:par>
                            </p:childTnLst>
                          </p:cTn>
                        </p:par>
                        <p:par>
                          <p:cTn id="82" fill="hold">
                            <p:stCondLst>
                              <p:cond delay="7500"/>
                            </p:stCondLst>
                            <p:childTnLst>
                              <p:par>
                                <p:cTn id="83" presetID="53" presetClass="entr" presetSubtype="16" fill="hold" nodeType="afterEffect">
                                  <p:stCondLst>
                                    <p:cond delay="0"/>
                                  </p:stCondLst>
                                  <p:childTnLst>
                                    <p:set>
                                      <p:cBhvr>
                                        <p:cTn id="84" dur="1" fill="hold">
                                          <p:stCondLst>
                                            <p:cond delay="0"/>
                                          </p:stCondLst>
                                        </p:cTn>
                                        <p:tgtEl>
                                          <p:spTgt spid="37"/>
                                        </p:tgtEl>
                                        <p:attrNameLst>
                                          <p:attrName>style.visibility</p:attrName>
                                        </p:attrNameLst>
                                      </p:cBhvr>
                                      <p:to>
                                        <p:strVal val="visible"/>
                                      </p:to>
                                    </p:set>
                                    <p:anim calcmode="lin" valueType="num">
                                      <p:cBhvr>
                                        <p:cTn id="85" dur="500" fill="hold"/>
                                        <p:tgtEl>
                                          <p:spTgt spid="37"/>
                                        </p:tgtEl>
                                        <p:attrNameLst>
                                          <p:attrName>ppt_w</p:attrName>
                                        </p:attrNameLst>
                                      </p:cBhvr>
                                      <p:tavLst>
                                        <p:tav tm="0">
                                          <p:val>
                                            <p:fltVal val="0"/>
                                          </p:val>
                                        </p:tav>
                                        <p:tav tm="100000">
                                          <p:val>
                                            <p:strVal val="#ppt_w"/>
                                          </p:val>
                                        </p:tav>
                                      </p:tavLst>
                                    </p:anim>
                                    <p:anim calcmode="lin" valueType="num">
                                      <p:cBhvr>
                                        <p:cTn id="86" dur="500" fill="hold"/>
                                        <p:tgtEl>
                                          <p:spTgt spid="37"/>
                                        </p:tgtEl>
                                        <p:attrNameLst>
                                          <p:attrName>ppt_h</p:attrName>
                                        </p:attrNameLst>
                                      </p:cBhvr>
                                      <p:tavLst>
                                        <p:tav tm="0">
                                          <p:val>
                                            <p:fltVal val="0"/>
                                          </p:val>
                                        </p:tav>
                                        <p:tav tm="100000">
                                          <p:val>
                                            <p:strVal val="#ppt_h"/>
                                          </p:val>
                                        </p:tav>
                                      </p:tavLst>
                                    </p:anim>
                                    <p:animEffect transition="in" filter="fade">
                                      <p:cBhvr>
                                        <p:cTn id="87" dur="500"/>
                                        <p:tgtEl>
                                          <p:spTgt spid="37"/>
                                        </p:tgtEl>
                                      </p:cBhvr>
                                    </p:animEffect>
                                  </p:childTnLst>
                                </p:cTn>
                              </p:par>
                            </p:childTnLst>
                          </p:cTn>
                        </p:par>
                        <p:par>
                          <p:cTn id="88" fill="hold">
                            <p:stCondLst>
                              <p:cond delay="8000"/>
                            </p:stCondLst>
                            <p:childTnLst>
                              <p:par>
                                <p:cTn id="89" presetID="53" presetClass="entr" presetSubtype="16" fill="hold" grpId="0" nodeType="afterEffect">
                                  <p:stCondLst>
                                    <p:cond delay="0"/>
                                  </p:stCondLst>
                                  <p:childTnLst>
                                    <p:set>
                                      <p:cBhvr>
                                        <p:cTn id="90" dur="1" fill="hold">
                                          <p:stCondLst>
                                            <p:cond delay="0"/>
                                          </p:stCondLst>
                                        </p:cTn>
                                        <p:tgtEl>
                                          <p:spTgt spid="68"/>
                                        </p:tgtEl>
                                        <p:attrNameLst>
                                          <p:attrName>style.visibility</p:attrName>
                                        </p:attrNameLst>
                                      </p:cBhvr>
                                      <p:to>
                                        <p:strVal val="visible"/>
                                      </p:to>
                                    </p:set>
                                    <p:anim calcmode="lin" valueType="num">
                                      <p:cBhvr>
                                        <p:cTn id="91" dur="500" fill="hold"/>
                                        <p:tgtEl>
                                          <p:spTgt spid="68"/>
                                        </p:tgtEl>
                                        <p:attrNameLst>
                                          <p:attrName>ppt_w</p:attrName>
                                        </p:attrNameLst>
                                      </p:cBhvr>
                                      <p:tavLst>
                                        <p:tav tm="0">
                                          <p:val>
                                            <p:fltVal val="0"/>
                                          </p:val>
                                        </p:tav>
                                        <p:tav tm="100000">
                                          <p:val>
                                            <p:strVal val="#ppt_w"/>
                                          </p:val>
                                        </p:tav>
                                      </p:tavLst>
                                    </p:anim>
                                    <p:anim calcmode="lin" valueType="num">
                                      <p:cBhvr>
                                        <p:cTn id="92" dur="500" fill="hold"/>
                                        <p:tgtEl>
                                          <p:spTgt spid="68"/>
                                        </p:tgtEl>
                                        <p:attrNameLst>
                                          <p:attrName>ppt_h</p:attrName>
                                        </p:attrNameLst>
                                      </p:cBhvr>
                                      <p:tavLst>
                                        <p:tav tm="0">
                                          <p:val>
                                            <p:fltVal val="0"/>
                                          </p:val>
                                        </p:tav>
                                        <p:tav tm="100000">
                                          <p:val>
                                            <p:strVal val="#ppt_h"/>
                                          </p:val>
                                        </p:tav>
                                      </p:tavLst>
                                    </p:anim>
                                    <p:animEffect transition="in" filter="fade">
                                      <p:cBhvr>
                                        <p:cTn id="93" dur="500"/>
                                        <p:tgtEl>
                                          <p:spTgt spid="68"/>
                                        </p:tgtEl>
                                      </p:cBhvr>
                                    </p:animEffect>
                                  </p:childTnLst>
                                </p:cTn>
                              </p:par>
                            </p:childTnLst>
                          </p:cTn>
                        </p:par>
                        <p:par>
                          <p:cTn id="94" fill="hold">
                            <p:stCondLst>
                              <p:cond delay="8500"/>
                            </p:stCondLst>
                            <p:childTnLst>
                              <p:par>
                                <p:cTn id="95" presetID="53" presetClass="entr" presetSubtype="16" fill="hold" grpId="0" nodeType="afterEffect">
                                  <p:stCondLst>
                                    <p:cond delay="0"/>
                                  </p:stCondLst>
                                  <p:childTnLst>
                                    <p:set>
                                      <p:cBhvr>
                                        <p:cTn id="96" dur="1" fill="hold">
                                          <p:stCondLst>
                                            <p:cond delay="0"/>
                                          </p:stCondLst>
                                        </p:cTn>
                                        <p:tgtEl>
                                          <p:spTgt spid="71"/>
                                        </p:tgtEl>
                                        <p:attrNameLst>
                                          <p:attrName>style.visibility</p:attrName>
                                        </p:attrNameLst>
                                      </p:cBhvr>
                                      <p:to>
                                        <p:strVal val="visible"/>
                                      </p:to>
                                    </p:set>
                                    <p:anim calcmode="lin" valueType="num">
                                      <p:cBhvr>
                                        <p:cTn id="97" dur="500" fill="hold"/>
                                        <p:tgtEl>
                                          <p:spTgt spid="71"/>
                                        </p:tgtEl>
                                        <p:attrNameLst>
                                          <p:attrName>ppt_w</p:attrName>
                                        </p:attrNameLst>
                                      </p:cBhvr>
                                      <p:tavLst>
                                        <p:tav tm="0">
                                          <p:val>
                                            <p:fltVal val="0"/>
                                          </p:val>
                                        </p:tav>
                                        <p:tav tm="100000">
                                          <p:val>
                                            <p:strVal val="#ppt_w"/>
                                          </p:val>
                                        </p:tav>
                                      </p:tavLst>
                                    </p:anim>
                                    <p:anim calcmode="lin" valueType="num">
                                      <p:cBhvr>
                                        <p:cTn id="98" dur="500" fill="hold"/>
                                        <p:tgtEl>
                                          <p:spTgt spid="71"/>
                                        </p:tgtEl>
                                        <p:attrNameLst>
                                          <p:attrName>ppt_h</p:attrName>
                                        </p:attrNameLst>
                                      </p:cBhvr>
                                      <p:tavLst>
                                        <p:tav tm="0">
                                          <p:val>
                                            <p:fltVal val="0"/>
                                          </p:val>
                                        </p:tav>
                                        <p:tav tm="100000">
                                          <p:val>
                                            <p:strVal val="#ppt_h"/>
                                          </p:val>
                                        </p:tav>
                                      </p:tavLst>
                                    </p:anim>
                                    <p:animEffect transition="in" filter="fade">
                                      <p:cBhvr>
                                        <p:cTn id="99" dur="500"/>
                                        <p:tgtEl>
                                          <p:spTgt spid="71"/>
                                        </p:tgtEl>
                                      </p:cBhvr>
                                    </p:animEffect>
                                  </p:childTnLst>
                                </p:cTn>
                              </p:par>
                            </p:childTnLst>
                          </p:cTn>
                        </p:par>
                        <p:par>
                          <p:cTn id="100" fill="hold">
                            <p:stCondLst>
                              <p:cond delay="9000"/>
                            </p:stCondLst>
                            <p:childTnLst>
                              <p:par>
                                <p:cTn id="101" presetID="53" presetClass="entr" presetSubtype="16" fill="hold" grpId="0" nodeType="afterEffect">
                                  <p:stCondLst>
                                    <p:cond delay="0"/>
                                  </p:stCondLst>
                                  <p:childTnLst>
                                    <p:set>
                                      <p:cBhvr>
                                        <p:cTn id="102" dur="1" fill="hold">
                                          <p:stCondLst>
                                            <p:cond delay="0"/>
                                          </p:stCondLst>
                                        </p:cTn>
                                        <p:tgtEl>
                                          <p:spTgt spid="69"/>
                                        </p:tgtEl>
                                        <p:attrNameLst>
                                          <p:attrName>style.visibility</p:attrName>
                                        </p:attrNameLst>
                                      </p:cBhvr>
                                      <p:to>
                                        <p:strVal val="visible"/>
                                      </p:to>
                                    </p:set>
                                    <p:anim calcmode="lin" valueType="num">
                                      <p:cBhvr>
                                        <p:cTn id="103" dur="500" fill="hold"/>
                                        <p:tgtEl>
                                          <p:spTgt spid="69"/>
                                        </p:tgtEl>
                                        <p:attrNameLst>
                                          <p:attrName>ppt_w</p:attrName>
                                        </p:attrNameLst>
                                      </p:cBhvr>
                                      <p:tavLst>
                                        <p:tav tm="0">
                                          <p:val>
                                            <p:fltVal val="0"/>
                                          </p:val>
                                        </p:tav>
                                        <p:tav tm="100000">
                                          <p:val>
                                            <p:strVal val="#ppt_w"/>
                                          </p:val>
                                        </p:tav>
                                      </p:tavLst>
                                    </p:anim>
                                    <p:anim calcmode="lin" valueType="num">
                                      <p:cBhvr>
                                        <p:cTn id="104" dur="500" fill="hold"/>
                                        <p:tgtEl>
                                          <p:spTgt spid="69"/>
                                        </p:tgtEl>
                                        <p:attrNameLst>
                                          <p:attrName>ppt_h</p:attrName>
                                        </p:attrNameLst>
                                      </p:cBhvr>
                                      <p:tavLst>
                                        <p:tav tm="0">
                                          <p:val>
                                            <p:fltVal val="0"/>
                                          </p:val>
                                        </p:tav>
                                        <p:tav tm="100000">
                                          <p:val>
                                            <p:strVal val="#ppt_h"/>
                                          </p:val>
                                        </p:tav>
                                      </p:tavLst>
                                    </p:anim>
                                    <p:animEffect transition="in" filter="fade">
                                      <p:cBhvr>
                                        <p:cTn id="105"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4" grpId="0"/>
      <p:bldP spid="35" grpId="0"/>
      <p:bldP spid="38" grpId="0"/>
      <p:bldP spid="39" grpId="0"/>
      <p:bldP spid="40" grpId="0"/>
      <p:bldP spid="41" grpId="0"/>
      <p:bldP spid="68" grpId="0" animBg="1"/>
      <p:bldP spid="69" grpId="0" animBg="1"/>
      <p:bldP spid="7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0">
            <a:extLst>
              <a:ext uri="{FF2B5EF4-FFF2-40B4-BE49-F238E27FC236}">
                <a16:creationId xmlns:a16="http://schemas.microsoft.com/office/drawing/2014/main" id="{3C78CB7B-C86E-480D-A5DF-1A9D1C7D6402}"/>
              </a:ext>
            </a:extLst>
          </p:cNvPr>
          <p:cNvSpPr>
            <a:spLocks noChangeArrowheads="1"/>
          </p:cNvSpPr>
          <p:nvPr/>
        </p:nvSpPr>
        <p:spPr bwMode="auto">
          <a:xfrm>
            <a:off x="0" y="4690042"/>
            <a:ext cx="483394" cy="483394"/>
          </a:xfrm>
          <a:prstGeom prst="rect">
            <a:avLst/>
          </a:prstGeom>
          <a:solidFill>
            <a:schemeClr val="accent2">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10" name="Rectangle 11">
            <a:extLst>
              <a:ext uri="{FF2B5EF4-FFF2-40B4-BE49-F238E27FC236}">
                <a16:creationId xmlns:a16="http://schemas.microsoft.com/office/drawing/2014/main" id="{50F00594-BD3C-4DC5-A498-A3C93F953AF1}"/>
              </a:ext>
            </a:extLst>
          </p:cNvPr>
          <p:cNvSpPr>
            <a:spLocks noChangeArrowheads="1"/>
          </p:cNvSpPr>
          <p:nvPr/>
        </p:nvSpPr>
        <p:spPr bwMode="auto">
          <a:xfrm>
            <a:off x="8217104" y="0"/>
            <a:ext cx="484585" cy="482204"/>
          </a:xfrm>
          <a:prstGeom prst="rect">
            <a:avLst/>
          </a:prstGeom>
          <a:solidFill>
            <a:schemeClr val="accent3">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11" name="Rectangle 12">
            <a:extLst>
              <a:ext uri="{FF2B5EF4-FFF2-40B4-BE49-F238E27FC236}">
                <a16:creationId xmlns:a16="http://schemas.microsoft.com/office/drawing/2014/main" id="{32E316A8-505B-4C0C-B015-5995CBAC8806}"/>
              </a:ext>
            </a:extLst>
          </p:cNvPr>
          <p:cNvSpPr>
            <a:spLocks noChangeArrowheads="1"/>
          </p:cNvSpPr>
          <p:nvPr/>
        </p:nvSpPr>
        <p:spPr bwMode="auto">
          <a:xfrm>
            <a:off x="8659416" y="4197812"/>
            <a:ext cx="484585" cy="483394"/>
          </a:xfrm>
          <a:prstGeom prst="rect">
            <a:avLst/>
          </a:prstGeom>
          <a:solidFill>
            <a:schemeClr val="accent4">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12" name="Rectangle 9">
            <a:extLst>
              <a:ext uri="{FF2B5EF4-FFF2-40B4-BE49-F238E27FC236}">
                <a16:creationId xmlns:a16="http://schemas.microsoft.com/office/drawing/2014/main" id="{F4E5DDF6-EFA5-4BC7-BC17-68FB8805FDB0}"/>
              </a:ext>
            </a:extLst>
          </p:cNvPr>
          <p:cNvSpPr>
            <a:spLocks noChangeArrowheads="1"/>
          </p:cNvSpPr>
          <p:nvPr/>
        </p:nvSpPr>
        <p:spPr bwMode="auto">
          <a:xfrm>
            <a:off x="808095" y="0"/>
            <a:ext cx="483394" cy="482204"/>
          </a:xfrm>
          <a:prstGeom prst="rect">
            <a:avLst/>
          </a:prstGeom>
          <a:solidFill>
            <a:schemeClr val="accent1">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dirty="0"/>
          </a:p>
        </p:txBody>
      </p:sp>
      <p:grpSp>
        <p:nvGrpSpPr>
          <p:cNvPr id="32" name="Group 31">
            <a:extLst>
              <a:ext uri="{FF2B5EF4-FFF2-40B4-BE49-F238E27FC236}">
                <a16:creationId xmlns:a16="http://schemas.microsoft.com/office/drawing/2014/main" id="{CC7C530E-AC19-4DE4-A25E-CAC4A2201C3A}"/>
              </a:ext>
            </a:extLst>
          </p:cNvPr>
          <p:cNvGrpSpPr/>
          <p:nvPr/>
        </p:nvGrpSpPr>
        <p:grpSpPr>
          <a:xfrm>
            <a:off x="4882795" y="851915"/>
            <a:ext cx="4010891" cy="4012462"/>
            <a:chOff x="4098226" y="2256276"/>
            <a:chExt cx="3995548" cy="3997113"/>
          </a:xfrm>
        </p:grpSpPr>
        <p:grpSp>
          <p:nvGrpSpPr>
            <p:cNvPr id="2" name="Group 1">
              <a:extLst>
                <a:ext uri="{FF2B5EF4-FFF2-40B4-BE49-F238E27FC236}">
                  <a16:creationId xmlns:a16="http://schemas.microsoft.com/office/drawing/2014/main" id="{E4E4A8AE-6DE6-4477-8F56-4BFA4D3BA956}"/>
                </a:ext>
              </a:extLst>
            </p:cNvPr>
            <p:cNvGrpSpPr/>
            <p:nvPr/>
          </p:nvGrpSpPr>
          <p:grpSpPr>
            <a:xfrm>
              <a:off x="4098226" y="2256276"/>
              <a:ext cx="3995548" cy="3997113"/>
              <a:chOff x="3954163" y="1390364"/>
              <a:chExt cx="3995548" cy="3997113"/>
            </a:xfrm>
          </p:grpSpPr>
          <p:sp>
            <p:nvSpPr>
              <p:cNvPr id="5" name="Freeform 7">
                <a:extLst>
                  <a:ext uri="{FF2B5EF4-FFF2-40B4-BE49-F238E27FC236}">
                    <a16:creationId xmlns:a16="http://schemas.microsoft.com/office/drawing/2014/main" id="{41ED2FC8-3C9F-450B-85CB-5112AC6B13DF}"/>
                  </a:ext>
                </a:extLst>
              </p:cNvPr>
              <p:cNvSpPr>
                <a:spLocks/>
              </p:cNvSpPr>
              <p:nvPr/>
            </p:nvSpPr>
            <p:spPr bwMode="auto">
              <a:xfrm rot="2700000">
                <a:off x="4712251" y="3714252"/>
                <a:ext cx="1809750" cy="1536700"/>
              </a:xfrm>
              <a:custGeom>
                <a:avLst/>
                <a:gdLst>
                  <a:gd name="T0" fmla="*/ 0 w 1099"/>
                  <a:gd name="T1" fmla="*/ 601 h 936"/>
                  <a:gd name="T2" fmla="*/ 421 w 1099"/>
                  <a:gd name="T3" fmla="*/ 936 h 936"/>
                  <a:gd name="T4" fmla="*/ 421 w 1099"/>
                  <a:gd name="T5" fmla="*/ 750 h 936"/>
                  <a:gd name="T6" fmla="*/ 729 w 1099"/>
                  <a:gd name="T7" fmla="*/ 750 h 936"/>
                  <a:gd name="T8" fmla="*/ 1099 w 1099"/>
                  <a:gd name="T9" fmla="*/ 380 h 936"/>
                  <a:gd name="T10" fmla="*/ 1099 w 1099"/>
                  <a:gd name="T11" fmla="*/ 3 h 936"/>
                  <a:gd name="T12" fmla="*/ 1073 w 1099"/>
                  <a:gd name="T13" fmla="*/ 2 h 936"/>
                  <a:gd name="T14" fmla="*/ 850 w 1099"/>
                  <a:gd name="T15" fmla="*/ 0 h 936"/>
                  <a:gd name="T16" fmla="*/ 823 w 1099"/>
                  <a:gd name="T17" fmla="*/ 0 h 936"/>
                  <a:gd name="T18" fmla="*/ 823 w 1099"/>
                  <a:gd name="T19" fmla="*/ 380 h 936"/>
                  <a:gd name="T20" fmla="*/ 729 w 1099"/>
                  <a:gd name="T21" fmla="*/ 474 h 936"/>
                  <a:gd name="T22" fmla="*/ 421 w 1099"/>
                  <a:gd name="T23" fmla="*/ 474 h 936"/>
                  <a:gd name="T24" fmla="*/ 421 w 1099"/>
                  <a:gd name="T25" fmla="*/ 268 h 936"/>
                  <a:gd name="T26" fmla="*/ 0 w 1099"/>
                  <a:gd name="T27" fmla="*/ 601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9" h="936">
                    <a:moveTo>
                      <a:pt x="0" y="601"/>
                    </a:moveTo>
                    <a:cubicBezTo>
                      <a:pt x="421" y="936"/>
                      <a:pt x="421" y="936"/>
                      <a:pt x="421" y="936"/>
                    </a:cubicBezTo>
                    <a:cubicBezTo>
                      <a:pt x="421" y="750"/>
                      <a:pt x="421" y="750"/>
                      <a:pt x="421" y="750"/>
                    </a:cubicBezTo>
                    <a:cubicBezTo>
                      <a:pt x="729" y="750"/>
                      <a:pt x="729" y="750"/>
                      <a:pt x="729" y="750"/>
                    </a:cubicBezTo>
                    <a:cubicBezTo>
                      <a:pt x="933" y="750"/>
                      <a:pt x="1099" y="584"/>
                      <a:pt x="1099" y="380"/>
                    </a:cubicBezTo>
                    <a:cubicBezTo>
                      <a:pt x="1099" y="3"/>
                      <a:pt x="1099" y="3"/>
                      <a:pt x="1099" y="3"/>
                    </a:cubicBezTo>
                    <a:cubicBezTo>
                      <a:pt x="1073" y="2"/>
                      <a:pt x="1073" y="2"/>
                      <a:pt x="1073" y="2"/>
                    </a:cubicBezTo>
                    <a:cubicBezTo>
                      <a:pt x="1019" y="1"/>
                      <a:pt x="944" y="0"/>
                      <a:pt x="850" y="0"/>
                    </a:cubicBezTo>
                    <a:cubicBezTo>
                      <a:pt x="823" y="0"/>
                      <a:pt x="823" y="0"/>
                      <a:pt x="823" y="0"/>
                    </a:cubicBezTo>
                    <a:cubicBezTo>
                      <a:pt x="823" y="380"/>
                      <a:pt x="823" y="380"/>
                      <a:pt x="823" y="380"/>
                    </a:cubicBezTo>
                    <a:cubicBezTo>
                      <a:pt x="823" y="432"/>
                      <a:pt x="781" y="474"/>
                      <a:pt x="729" y="474"/>
                    </a:cubicBezTo>
                    <a:cubicBezTo>
                      <a:pt x="421" y="474"/>
                      <a:pt x="421" y="474"/>
                      <a:pt x="421" y="474"/>
                    </a:cubicBezTo>
                    <a:cubicBezTo>
                      <a:pt x="421" y="268"/>
                      <a:pt x="421" y="268"/>
                      <a:pt x="421" y="268"/>
                    </a:cubicBezTo>
                    <a:lnTo>
                      <a:pt x="0" y="601"/>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4" name="Freeform 6">
                <a:extLst>
                  <a:ext uri="{FF2B5EF4-FFF2-40B4-BE49-F238E27FC236}">
                    <a16:creationId xmlns:a16="http://schemas.microsoft.com/office/drawing/2014/main" id="{D0D0742A-5946-49BE-8E48-BA42665E76DB}"/>
                  </a:ext>
                </a:extLst>
              </p:cNvPr>
              <p:cNvSpPr>
                <a:spLocks/>
              </p:cNvSpPr>
              <p:nvPr/>
            </p:nvSpPr>
            <p:spPr bwMode="auto">
              <a:xfrm rot="2700000">
                <a:off x="6277280" y="2817251"/>
                <a:ext cx="1539875" cy="1804987"/>
              </a:xfrm>
              <a:custGeom>
                <a:avLst/>
                <a:gdLst>
                  <a:gd name="T0" fmla="*/ 600 w 935"/>
                  <a:gd name="T1" fmla="*/ 1099 h 1099"/>
                  <a:gd name="T2" fmla="*/ 935 w 935"/>
                  <a:gd name="T3" fmla="*/ 678 h 1099"/>
                  <a:gd name="T4" fmla="*/ 750 w 935"/>
                  <a:gd name="T5" fmla="*/ 678 h 1099"/>
                  <a:gd name="T6" fmla="*/ 750 w 935"/>
                  <a:gd name="T7" fmla="*/ 370 h 1099"/>
                  <a:gd name="T8" fmla="*/ 380 w 935"/>
                  <a:gd name="T9" fmla="*/ 0 h 1099"/>
                  <a:gd name="T10" fmla="*/ 3 w 935"/>
                  <a:gd name="T11" fmla="*/ 0 h 1099"/>
                  <a:gd name="T12" fmla="*/ 2 w 935"/>
                  <a:gd name="T13" fmla="*/ 26 h 1099"/>
                  <a:gd name="T14" fmla="*/ 0 w 935"/>
                  <a:gd name="T15" fmla="*/ 249 h 1099"/>
                  <a:gd name="T16" fmla="*/ 0 w 935"/>
                  <a:gd name="T17" fmla="*/ 276 h 1099"/>
                  <a:gd name="T18" fmla="*/ 380 w 935"/>
                  <a:gd name="T19" fmla="*/ 276 h 1099"/>
                  <a:gd name="T20" fmla="*/ 473 w 935"/>
                  <a:gd name="T21" fmla="*/ 370 h 1099"/>
                  <a:gd name="T22" fmla="*/ 473 w 935"/>
                  <a:gd name="T23" fmla="*/ 678 h 1099"/>
                  <a:gd name="T24" fmla="*/ 268 w 935"/>
                  <a:gd name="T25" fmla="*/ 678 h 1099"/>
                  <a:gd name="T26" fmla="*/ 600 w 935"/>
                  <a:gd name="T27" fmla="*/ 1099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5" h="1099">
                    <a:moveTo>
                      <a:pt x="600" y="1099"/>
                    </a:moveTo>
                    <a:cubicBezTo>
                      <a:pt x="935" y="678"/>
                      <a:pt x="935" y="678"/>
                      <a:pt x="935" y="678"/>
                    </a:cubicBezTo>
                    <a:cubicBezTo>
                      <a:pt x="750" y="678"/>
                      <a:pt x="750" y="678"/>
                      <a:pt x="750" y="678"/>
                    </a:cubicBezTo>
                    <a:cubicBezTo>
                      <a:pt x="750" y="370"/>
                      <a:pt x="750" y="370"/>
                      <a:pt x="750" y="370"/>
                    </a:cubicBezTo>
                    <a:cubicBezTo>
                      <a:pt x="750" y="166"/>
                      <a:pt x="584" y="0"/>
                      <a:pt x="380" y="0"/>
                    </a:cubicBezTo>
                    <a:cubicBezTo>
                      <a:pt x="3" y="0"/>
                      <a:pt x="3" y="0"/>
                      <a:pt x="3" y="0"/>
                    </a:cubicBezTo>
                    <a:cubicBezTo>
                      <a:pt x="2" y="26"/>
                      <a:pt x="2" y="26"/>
                      <a:pt x="2" y="26"/>
                    </a:cubicBezTo>
                    <a:cubicBezTo>
                      <a:pt x="1" y="80"/>
                      <a:pt x="0" y="155"/>
                      <a:pt x="0" y="249"/>
                    </a:cubicBezTo>
                    <a:cubicBezTo>
                      <a:pt x="0" y="276"/>
                      <a:pt x="0" y="276"/>
                      <a:pt x="0" y="276"/>
                    </a:cubicBezTo>
                    <a:cubicBezTo>
                      <a:pt x="380" y="276"/>
                      <a:pt x="380" y="276"/>
                      <a:pt x="380" y="276"/>
                    </a:cubicBezTo>
                    <a:cubicBezTo>
                      <a:pt x="431" y="276"/>
                      <a:pt x="473" y="318"/>
                      <a:pt x="473" y="370"/>
                    </a:cubicBezTo>
                    <a:cubicBezTo>
                      <a:pt x="473" y="678"/>
                      <a:pt x="473" y="678"/>
                      <a:pt x="473" y="678"/>
                    </a:cubicBezTo>
                    <a:cubicBezTo>
                      <a:pt x="268" y="678"/>
                      <a:pt x="268" y="678"/>
                      <a:pt x="268" y="678"/>
                    </a:cubicBezTo>
                    <a:lnTo>
                      <a:pt x="600" y="1099"/>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3" name="Freeform 5">
                <a:extLst>
                  <a:ext uri="{FF2B5EF4-FFF2-40B4-BE49-F238E27FC236}">
                    <a16:creationId xmlns:a16="http://schemas.microsoft.com/office/drawing/2014/main" id="{BD09AD8B-4068-4D80-8FB0-C0A0F7091ED1}"/>
                  </a:ext>
                </a:extLst>
              </p:cNvPr>
              <p:cNvSpPr>
                <a:spLocks/>
              </p:cNvSpPr>
              <p:nvPr/>
            </p:nvSpPr>
            <p:spPr bwMode="auto">
              <a:xfrm rot="2700000">
                <a:off x="5372997" y="1526889"/>
                <a:ext cx="1809750" cy="1536700"/>
              </a:xfrm>
              <a:custGeom>
                <a:avLst/>
                <a:gdLst>
                  <a:gd name="T0" fmla="*/ 1099 w 1099"/>
                  <a:gd name="T1" fmla="*/ 335 h 936"/>
                  <a:gd name="T2" fmla="*/ 679 w 1099"/>
                  <a:gd name="T3" fmla="*/ 0 h 936"/>
                  <a:gd name="T4" fmla="*/ 679 w 1099"/>
                  <a:gd name="T5" fmla="*/ 186 h 936"/>
                  <a:gd name="T6" fmla="*/ 370 w 1099"/>
                  <a:gd name="T7" fmla="*/ 186 h 936"/>
                  <a:gd name="T8" fmla="*/ 0 w 1099"/>
                  <a:gd name="T9" fmla="*/ 556 h 936"/>
                  <a:gd name="T10" fmla="*/ 0 w 1099"/>
                  <a:gd name="T11" fmla="*/ 933 h 936"/>
                  <a:gd name="T12" fmla="*/ 26 w 1099"/>
                  <a:gd name="T13" fmla="*/ 934 h 936"/>
                  <a:gd name="T14" fmla="*/ 250 w 1099"/>
                  <a:gd name="T15" fmla="*/ 936 h 936"/>
                  <a:gd name="T16" fmla="*/ 277 w 1099"/>
                  <a:gd name="T17" fmla="*/ 936 h 936"/>
                  <a:gd name="T18" fmla="*/ 277 w 1099"/>
                  <a:gd name="T19" fmla="*/ 556 h 936"/>
                  <a:gd name="T20" fmla="*/ 370 w 1099"/>
                  <a:gd name="T21" fmla="*/ 462 h 936"/>
                  <a:gd name="T22" fmla="*/ 679 w 1099"/>
                  <a:gd name="T23" fmla="*/ 462 h 936"/>
                  <a:gd name="T24" fmla="*/ 679 w 1099"/>
                  <a:gd name="T25" fmla="*/ 667 h 936"/>
                  <a:gd name="T26" fmla="*/ 1099 w 1099"/>
                  <a:gd name="T27" fmla="*/ 335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9" h="936">
                    <a:moveTo>
                      <a:pt x="1099" y="335"/>
                    </a:moveTo>
                    <a:cubicBezTo>
                      <a:pt x="679" y="0"/>
                      <a:pt x="679" y="0"/>
                      <a:pt x="679" y="0"/>
                    </a:cubicBezTo>
                    <a:cubicBezTo>
                      <a:pt x="679" y="186"/>
                      <a:pt x="679" y="186"/>
                      <a:pt x="679" y="186"/>
                    </a:cubicBezTo>
                    <a:cubicBezTo>
                      <a:pt x="370" y="186"/>
                      <a:pt x="370" y="186"/>
                      <a:pt x="370" y="186"/>
                    </a:cubicBezTo>
                    <a:cubicBezTo>
                      <a:pt x="166" y="186"/>
                      <a:pt x="0" y="352"/>
                      <a:pt x="0" y="556"/>
                    </a:cubicBezTo>
                    <a:cubicBezTo>
                      <a:pt x="0" y="933"/>
                      <a:pt x="0" y="933"/>
                      <a:pt x="0" y="933"/>
                    </a:cubicBezTo>
                    <a:cubicBezTo>
                      <a:pt x="26" y="934"/>
                      <a:pt x="26" y="934"/>
                      <a:pt x="26" y="934"/>
                    </a:cubicBezTo>
                    <a:cubicBezTo>
                      <a:pt x="80" y="935"/>
                      <a:pt x="155" y="935"/>
                      <a:pt x="250" y="936"/>
                    </a:cubicBezTo>
                    <a:cubicBezTo>
                      <a:pt x="277" y="936"/>
                      <a:pt x="277" y="936"/>
                      <a:pt x="277" y="936"/>
                    </a:cubicBezTo>
                    <a:cubicBezTo>
                      <a:pt x="277" y="556"/>
                      <a:pt x="277" y="556"/>
                      <a:pt x="277" y="556"/>
                    </a:cubicBezTo>
                    <a:cubicBezTo>
                      <a:pt x="277" y="504"/>
                      <a:pt x="319" y="462"/>
                      <a:pt x="370" y="462"/>
                    </a:cubicBezTo>
                    <a:cubicBezTo>
                      <a:pt x="679" y="462"/>
                      <a:pt x="679" y="462"/>
                      <a:pt x="679" y="462"/>
                    </a:cubicBezTo>
                    <a:cubicBezTo>
                      <a:pt x="679" y="667"/>
                      <a:pt x="679" y="667"/>
                      <a:pt x="679" y="667"/>
                    </a:cubicBezTo>
                    <a:lnTo>
                      <a:pt x="1099" y="335"/>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6" name="Freeform 8">
                <a:extLst>
                  <a:ext uri="{FF2B5EF4-FFF2-40B4-BE49-F238E27FC236}">
                    <a16:creationId xmlns:a16="http://schemas.microsoft.com/office/drawing/2014/main" id="{1DA90BD6-8472-47BF-B93D-D414F2AB59B0}"/>
                  </a:ext>
                </a:extLst>
              </p:cNvPr>
              <p:cNvSpPr>
                <a:spLocks/>
              </p:cNvSpPr>
              <p:nvPr/>
            </p:nvSpPr>
            <p:spPr bwMode="auto">
              <a:xfrm rot="2700000">
                <a:off x="4085925" y="2184686"/>
                <a:ext cx="1541463" cy="1804987"/>
              </a:xfrm>
              <a:custGeom>
                <a:avLst/>
                <a:gdLst>
                  <a:gd name="T0" fmla="*/ 335 w 936"/>
                  <a:gd name="T1" fmla="*/ 0 h 1099"/>
                  <a:gd name="T2" fmla="*/ 0 w 936"/>
                  <a:gd name="T3" fmla="*/ 421 h 1099"/>
                  <a:gd name="T4" fmla="*/ 186 w 936"/>
                  <a:gd name="T5" fmla="*/ 421 h 1099"/>
                  <a:gd name="T6" fmla="*/ 186 w 936"/>
                  <a:gd name="T7" fmla="*/ 729 h 1099"/>
                  <a:gd name="T8" fmla="*/ 556 w 936"/>
                  <a:gd name="T9" fmla="*/ 1099 h 1099"/>
                  <a:gd name="T10" fmla="*/ 933 w 936"/>
                  <a:gd name="T11" fmla="*/ 1099 h 1099"/>
                  <a:gd name="T12" fmla="*/ 934 w 936"/>
                  <a:gd name="T13" fmla="*/ 1073 h 1099"/>
                  <a:gd name="T14" fmla="*/ 936 w 936"/>
                  <a:gd name="T15" fmla="*/ 850 h 1099"/>
                  <a:gd name="T16" fmla="*/ 936 w 936"/>
                  <a:gd name="T17" fmla="*/ 823 h 1099"/>
                  <a:gd name="T18" fmla="*/ 556 w 936"/>
                  <a:gd name="T19" fmla="*/ 823 h 1099"/>
                  <a:gd name="T20" fmla="*/ 462 w 936"/>
                  <a:gd name="T21" fmla="*/ 729 h 1099"/>
                  <a:gd name="T22" fmla="*/ 462 w 936"/>
                  <a:gd name="T23" fmla="*/ 421 h 1099"/>
                  <a:gd name="T24" fmla="*/ 667 w 936"/>
                  <a:gd name="T25" fmla="*/ 421 h 1099"/>
                  <a:gd name="T26" fmla="*/ 335 w 936"/>
                  <a:gd name="T27" fmla="*/ 0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6" h="1099">
                    <a:moveTo>
                      <a:pt x="335" y="0"/>
                    </a:moveTo>
                    <a:cubicBezTo>
                      <a:pt x="0" y="421"/>
                      <a:pt x="0" y="421"/>
                      <a:pt x="0" y="421"/>
                    </a:cubicBezTo>
                    <a:cubicBezTo>
                      <a:pt x="186" y="421"/>
                      <a:pt x="186" y="421"/>
                      <a:pt x="186" y="421"/>
                    </a:cubicBezTo>
                    <a:cubicBezTo>
                      <a:pt x="186" y="729"/>
                      <a:pt x="186" y="729"/>
                      <a:pt x="186" y="729"/>
                    </a:cubicBezTo>
                    <a:cubicBezTo>
                      <a:pt x="186" y="933"/>
                      <a:pt x="352" y="1099"/>
                      <a:pt x="556" y="1099"/>
                    </a:cubicBezTo>
                    <a:cubicBezTo>
                      <a:pt x="933" y="1099"/>
                      <a:pt x="933" y="1099"/>
                      <a:pt x="933" y="1099"/>
                    </a:cubicBezTo>
                    <a:cubicBezTo>
                      <a:pt x="934" y="1073"/>
                      <a:pt x="934" y="1073"/>
                      <a:pt x="934" y="1073"/>
                    </a:cubicBezTo>
                    <a:cubicBezTo>
                      <a:pt x="935" y="1019"/>
                      <a:pt x="935" y="944"/>
                      <a:pt x="936" y="850"/>
                    </a:cubicBezTo>
                    <a:cubicBezTo>
                      <a:pt x="936" y="823"/>
                      <a:pt x="936" y="823"/>
                      <a:pt x="936" y="823"/>
                    </a:cubicBezTo>
                    <a:cubicBezTo>
                      <a:pt x="556" y="823"/>
                      <a:pt x="556" y="823"/>
                      <a:pt x="556" y="823"/>
                    </a:cubicBezTo>
                    <a:cubicBezTo>
                      <a:pt x="504" y="823"/>
                      <a:pt x="462" y="781"/>
                      <a:pt x="462" y="729"/>
                    </a:cubicBezTo>
                    <a:cubicBezTo>
                      <a:pt x="462" y="421"/>
                      <a:pt x="462" y="421"/>
                      <a:pt x="462" y="421"/>
                    </a:cubicBezTo>
                    <a:cubicBezTo>
                      <a:pt x="667" y="421"/>
                      <a:pt x="667" y="421"/>
                      <a:pt x="667" y="421"/>
                    </a:cubicBezTo>
                    <a:lnTo>
                      <a:pt x="335" y="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25" name="Group 24">
              <a:extLst>
                <a:ext uri="{FF2B5EF4-FFF2-40B4-BE49-F238E27FC236}">
                  <a16:creationId xmlns:a16="http://schemas.microsoft.com/office/drawing/2014/main" id="{D0358B0F-5F1A-49C1-997C-430068B273FC}"/>
                </a:ext>
              </a:extLst>
            </p:cNvPr>
            <p:cNvGrpSpPr/>
            <p:nvPr/>
          </p:nvGrpSpPr>
          <p:grpSpPr>
            <a:xfrm>
              <a:off x="5324431" y="4100944"/>
              <a:ext cx="1520184" cy="307777"/>
              <a:chOff x="1527619" y="4369525"/>
              <a:chExt cx="1520184" cy="307777"/>
            </a:xfrm>
          </p:grpSpPr>
          <p:grpSp>
            <p:nvGrpSpPr>
              <p:cNvPr id="13" name="Group 12">
                <a:extLst>
                  <a:ext uri="{FF2B5EF4-FFF2-40B4-BE49-F238E27FC236}">
                    <a16:creationId xmlns:a16="http://schemas.microsoft.com/office/drawing/2014/main" id="{607FD2C9-96F9-4408-8F62-8273A60B1E27}"/>
                  </a:ext>
                </a:extLst>
              </p:cNvPr>
              <p:cNvGrpSpPr/>
              <p:nvPr/>
            </p:nvGrpSpPr>
            <p:grpSpPr>
              <a:xfrm>
                <a:off x="1527619" y="4369525"/>
                <a:ext cx="307777" cy="307777"/>
                <a:chOff x="1430666" y="2683926"/>
                <a:chExt cx="866118" cy="866118"/>
              </a:xfrm>
            </p:grpSpPr>
            <p:sp>
              <p:nvSpPr>
                <p:cNvPr id="14" name="Oval 7">
                  <a:extLst>
                    <a:ext uri="{FF2B5EF4-FFF2-40B4-BE49-F238E27FC236}">
                      <a16:creationId xmlns:a16="http://schemas.microsoft.com/office/drawing/2014/main" id="{D4770DD0-8443-4A75-8F94-8ABE919A37CD}"/>
                    </a:ext>
                  </a:extLst>
                </p:cNvPr>
                <p:cNvSpPr>
                  <a:spLocks noChangeArrowheads="1"/>
                </p:cNvSpPr>
                <p:nvPr/>
              </p:nvSpPr>
              <p:spPr bwMode="auto">
                <a:xfrm>
                  <a:off x="1430666" y="2683926"/>
                  <a:ext cx="866118" cy="866118"/>
                </a:xfrm>
                <a:prstGeom prst="ellipse">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5" name="Freeform 6">
                  <a:extLst>
                    <a:ext uri="{FF2B5EF4-FFF2-40B4-BE49-F238E27FC236}">
                      <a16:creationId xmlns:a16="http://schemas.microsoft.com/office/drawing/2014/main" id="{88DB38C6-5777-4538-91BD-0EE73A4FCD44}"/>
                    </a:ext>
                  </a:extLst>
                </p:cNvPr>
                <p:cNvSpPr>
                  <a:spLocks/>
                </p:cNvSpPr>
                <p:nvPr/>
              </p:nvSpPr>
              <p:spPr bwMode="auto">
                <a:xfrm>
                  <a:off x="1725141" y="2909852"/>
                  <a:ext cx="277168" cy="414266"/>
                </a:xfrm>
                <a:custGeom>
                  <a:avLst/>
                  <a:gdLst>
                    <a:gd name="T0" fmla="*/ 18 w 270"/>
                    <a:gd name="T1" fmla="*/ 307 h 405"/>
                    <a:gd name="T2" fmla="*/ 117 w 270"/>
                    <a:gd name="T3" fmla="*/ 332 h 405"/>
                    <a:gd name="T4" fmla="*/ 179 w 270"/>
                    <a:gd name="T5" fmla="*/ 289 h 405"/>
                    <a:gd name="T6" fmla="*/ 113 w 270"/>
                    <a:gd name="T7" fmla="*/ 234 h 405"/>
                    <a:gd name="T8" fmla="*/ 5 w 270"/>
                    <a:gd name="T9" fmla="*/ 118 h 405"/>
                    <a:gd name="T10" fmla="*/ 154 w 270"/>
                    <a:gd name="T11" fmla="*/ 0 h 405"/>
                    <a:gd name="T12" fmla="*/ 254 w 270"/>
                    <a:gd name="T13" fmla="*/ 20 h 405"/>
                    <a:gd name="T14" fmla="*/ 234 w 270"/>
                    <a:gd name="T15" fmla="*/ 91 h 405"/>
                    <a:gd name="T16" fmla="*/ 152 w 270"/>
                    <a:gd name="T17" fmla="*/ 73 h 405"/>
                    <a:gd name="T18" fmla="*/ 95 w 270"/>
                    <a:gd name="T19" fmla="*/ 110 h 405"/>
                    <a:gd name="T20" fmla="*/ 168 w 270"/>
                    <a:gd name="T21" fmla="*/ 166 h 405"/>
                    <a:gd name="T22" fmla="*/ 270 w 270"/>
                    <a:gd name="T23" fmla="*/ 283 h 405"/>
                    <a:gd name="T24" fmla="*/ 111 w 270"/>
                    <a:gd name="T25" fmla="*/ 405 h 405"/>
                    <a:gd name="T26" fmla="*/ 0 w 270"/>
                    <a:gd name="T27" fmla="*/ 381 h 405"/>
                    <a:gd name="T28" fmla="*/ 18 w 270"/>
                    <a:gd name="T29" fmla="*/ 307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405">
                      <a:moveTo>
                        <a:pt x="18" y="307"/>
                      </a:moveTo>
                      <a:cubicBezTo>
                        <a:pt x="42" y="320"/>
                        <a:pt x="79" y="332"/>
                        <a:pt x="117" y="332"/>
                      </a:cubicBezTo>
                      <a:cubicBezTo>
                        <a:pt x="157" y="332"/>
                        <a:pt x="179" y="315"/>
                        <a:pt x="179" y="289"/>
                      </a:cubicBezTo>
                      <a:cubicBezTo>
                        <a:pt x="179" y="265"/>
                        <a:pt x="160" y="251"/>
                        <a:pt x="113" y="234"/>
                      </a:cubicBezTo>
                      <a:cubicBezTo>
                        <a:pt x="48" y="211"/>
                        <a:pt x="5" y="175"/>
                        <a:pt x="5" y="118"/>
                      </a:cubicBezTo>
                      <a:cubicBezTo>
                        <a:pt x="5" y="51"/>
                        <a:pt x="61" y="0"/>
                        <a:pt x="154" y="0"/>
                      </a:cubicBezTo>
                      <a:cubicBezTo>
                        <a:pt x="198" y="0"/>
                        <a:pt x="231" y="9"/>
                        <a:pt x="254" y="20"/>
                      </a:cubicBezTo>
                      <a:cubicBezTo>
                        <a:pt x="234" y="91"/>
                        <a:pt x="234" y="91"/>
                        <a:pt x="234" y="91"/>
                      </a:cubicBezTo>
                      <a:cubicBezTo>
                        <a:pt x="219" y="84"/>
                        <a:pt x="191" y="73"/>
                        <a:pt x="152" y="73"/>
                      </a:cubicBezTo>
                      <a:cubicBezTo>
                        <a:pt x="114" y="73"/>
                        <a:pt x="95" y="90"/>
                        <a:pt x="95" y="110"/>
                      </a:cubicBezTo>
                      <a:cubicBezTo>
                        <a:pt x="95" y="136"/>
                        <a:pt x="117" y="147"/>
                        <a:pt x="168" y="166"/>
                      </a:cubicBezTo>
                      <a:cubicBezTo>
                        <a:pt x="237" y="191"/>
                        <a:pt x="270" y="228"/>
                        <a:pt x="270" y="283"/>
                      </a:cubicBezTo>
                      <a:cubicBezTo>
                        <a:pt x="270" y="349"/>
                        <a:pt x="219" y="405"/>
                        <a:pt x="111" y="405"/>
                      </a:cubicBezTo>
                      <a:cubicBezTo>
                        <a:pt x="67" y="405"/>
                        <a:pt x="22" y="393"/>
                        <a:pt x="0" y="381"/>
                      </a:cubicBezTo>
                      <a:lnTo>
                        <a:pt x="18" y="307"/>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16" name="Group 15">
                <a:extLst>
                  <a:ext uri="{FF2B5EF4-FFF2-40B4-BE49-F238E27FC236}">
                    <a16:creationId xmlns:a16="http://schemas.microsoft.com/office/drawing/2014/main" id="{A80172DC-3289-413B-A798-4DACA9DF6560}"/>
                  </a:ext>
                </a:extLst>
              </p:cNvPr>
              <p:cNvGrpSpPr/>
              <p:nvPr/>
            </p:nvGrpSpPr>
            <p:grpSpPr>
              <a:xfrm>
                <a:off x="1921854" y="4369525"/>
                <a:ext cx="307777" cy="307777"/>
                <a:chOff x="4388179" y="2683926"/>
                <a:chExt cx="866118" cy="866118"/>
              </a:xfrm>
            </p:grpSpPr>
            <p:sp>
              <p:nvSpPr>
                <p:cNvPr id="17" name="Oval 10">
                  <a:extLst>
                    <a:ext uri="{FF2B5EF4-FFF2-40B4-BE49-F238E27FC236}">
                      <a16:creationId xmlns:a16="http://schemas.microsoft.com/office/drawing/2014/main" id="{EBAF9062-AD8E-4AA0-A49D-19B4ED875627}"/>
                    </a:ext>
                  </a:extLst>
                </p:cNvPr>
                <p:cNvSpPr>
                  <a:spLocks noChangeArrowheads="1"/>
                </p:cNvSpPr>
                <p:nvPr/>
              </p:nvSpPr>
              <p:spPr bwMode="auto">
                <a:xfrm>
                  <a:off x="4388179" y="2683926"/>
                  <a:ext cx="866118" cy="866118"/>
                </a:xfrm>
                <a:prstGeom prst="ellipse">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8" name="Freeform 8">
                  <a:extLst>
                    <a:ext uri="{FF2B5EF4-FFF2-40B4-BE49-F238E27FC236}">
                      <a16:creationId xmlns:a16="http://schemas.microsoft.com/office/drawing/2014/main" id="{8B9D6301-A575-4E7D-A529-28EF51FA948C}"/>
                    </a:ext>
                  </a:extLst>
                </p:cNvPr>
                <p:cNvSpPr>
                  <a:spLocks/>
                </p:cNvSpPr>
                <p:nvPr/>
              </p:nvSpPr>
              <p:spPr bwMode="auto">
                <a:xfrm>
                  <a:off x="4564549" y="2924757"/>
                  <a:ext cx="513378" cy="401208"/>
                </a:xfrm>
                <a:custGeom>
                  <a:avLst/>
                  <a:gdLst>
                    <a:gd name="T0" fmla="*/ 94 w 501"/>
                    <a:gd name="T1" fmla="*/ 392 h 392"/>
                    <a:gd name="T2" fmla="*/ 0 w 501"/>
                    <a:gd name="T3" fmla="*/ 0 h 392"/>
                    <a:gd name="T4" fmla="*/ 95 w 501"/>
                    <a:gd name="T5" fmla="*/ 0 h 392"/>
                    <a:gd name="T6" fmla="*/ 125 w 501"/>
                    <a:gd name="T7" fmla="*/ 162 h 392"/>
                    <a:gd name="T8" fmla="*/ 148 w 501"/>
                    <a:gd name="T9" fmla="*/ 299 h 392"/>
                    <a:gd name="T10" fmla="*/ 149 w 501"/>
                    <a:gd name="T11" fmla="*/ 299 h 392"/>
                    <a:gd name="T12" fmla="*/ 175 w 501"/>
                    <a:gd name="T13" fmla="*/ 161 h 392"/>
                    <a:gd name="T14" fmla="*/ 208 w 501"/>
                    <a:gd name="T15" fmla="*/ 0 h 392"/>
                    <a:gd name="T16" fmla="*/ 303 w 501"/>
                    <a:gd name="T17" fmla="*/ 0 h 392"/>
                    <a:gd name="T18" fmla="*/ 334 w 501"/>
                    <a:gd name="T19" fmla="*/ 165 h 392"/>
                    <a:gd name="T20" fmla="*/ 355 w 501"/>
                    <a:gd name="T21" fmla="*/ 297 h 392"/>
                    <a:gd name="T22" fmla="*/ 356 w 501"/>
                    <a:gd name="T23" fmla="*/ 297 h 392"/>
                    <a:gd name="T24" fmla="*/ 379 w 501"/>
                    <a:gd name="T25" fmla="*/ 161 h 392"/>
                    <a:gd name="T26" fmla="*/ 411 w 501"/>
                    <a:gd name="T27" fmla="*/ 0 h 392"/>
                    <a:gd name="T28" fmla="*/ 501 w 501"/>
                    <a:gd name="T29" fmla="*/ 0 h 392"/>
                    <a:gd name="T30" fmla="*/ 400 w 501"/>
                    <a:gd name="T31" fmla="*/ 392 h 392"/>
                    <a:gd name="T32" fmla="*/ 304 w 501"/>
                    <a:gd name="T33" fmla="*/ 392 h 392"/>
                    <a:gd name="T34" fmla="*/ 271 w 501"/>
                    <a:gd name="T35" fmla="*/ 223 h 392"/>
                    <a:gd name="T36" fmla="*/ 252 w 501"/>
                    <a:gd name="T37" fmla="*/ 102 h 392"/>
                    <a:gd name="T38" fmla="*/ 251 w 501"/>
                    <a:gd name="T39" fmla="*/ 102 h 392"/>
                    <a:gd name="T40" fmla="*/ 228 w 501"/>
                    <a:gd name="T41" fmla="*/ 223 h 392"/>
                    <a:gd name="T42" fmla="*/ 191 w 501"/>
                    <a:gd name="T43" fmla="*/ 392 h 392"/>
                    <a:gd name="T44" fmla="*/ 94 w 501"/>
                    <a:gd name="T45"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1" h="392">
                      <a:moveTo>
                        <a:pt x="94" y="392"/>
                      </a:moveTo>
                      <a:cubicBezTo>
                        <a:pt x="0" y="0"/>
                        <a:pt x="0" y="0"/>
                        <a:pt x="0" y="0"/>
                      </a:cubicBezTo>
                      <a:cubicBezTo>
                        <a:pt x="95" y="0"/>
                        <a:pt x="95" y="0"/>
                        <a:pt x="95" y="0"/>
                      </a:cubicBezTo>
                      <a:cubicBezTo>
                        <a:pt x="125" y="162"/>
                        <a:pt x="125" y="162"/>
                        <a:pt x="125" y="162"/>
                      </a:cubicBezTo>
                      <a:cubicBezTo>
                        <a:pt x="134" y="208"/>
                        <a:pt x="142" y="259"/>
                        <a:pt x="148" y="299"/>
                      </a:cubicBezTo>
                      <a:cubicBezTo>
                        <a:pt x="149" y="299"/>
                        <a:pt x="149" y="299"/>
                        <a:pt x="149" y="299"/>
                      </a:cubicBezTo>
                      <a:cubicBezTo>
                        <a:pt x="156" y="256"/>
                        <a:pt x="165" y="209"/>
                        <a:pt x="175" y="161"/>
                      </a:cubicBezTo>
                      <a:cubicBezTo>
                        <a:pt x="208" y="0"/>
                        <a:pt x="208" y="0"/>
                        <a:pt x="208" y="0"/>
                      </a:cubicBezTo>
                      <a:cubicBezTo>
                        <a:pt x="303" y="0"/>
                        <a:pt x="303" y="0"/>
                        <a:pt x="303" y="0"/>
                      </a:cubicBezTo>
                      <a:cubicBezTo>
                        <a:pt x="334" y="165"/>
                        <a:pt x="334" y="165"/>
                        <a:pt x="334" y="165"/>
                      </a:cubicBezTo>
                      <a:cubicBezTo>
                        <a:pt x="343" y="211"/>
                        <a:pt x="349" y="253"/>
                        <a:pt x="355" y="297"/>
                      </a:cubicBezTo>
                      <a:cubicBezTo>
                        <a:pt x="356" y="297"/>
                        <a:pt x="356" y="297"/>
                        <a:pt x="356" y="297"/>
                      </a:cubicBezTo>
                      <a:cubicBezTo>
                        <a:pt x="362" y="253"/>
                        <a:pt x="371" y="207"/>
                        <a:pt x="379" y="161"/>
                      </a:cubicBezTo>
                      <a:cubicBezTo>
                        <a:pt x="411" y="0"/>
                        <a:pt x="411" y="0"/>
                        <a:pt x="411" y="0"/>
                      </a:cubicBezTo>
                      <a:cubicBezTo>
                        <a:pt x="501" y="0"/>
                        <a:pt x="501" y="0"/>
                        <a:pt x="501" y="0"/>
                      </a:cubicBezTo>
                      <a:cubicBezTo>
                        <a:pt x="400" y="392"/>
                        <a:pt x="400" y="392"/>
                        <a:pt x="400" y="392"/>
                      </a:cubicBezTo>
                      <a:cubicBezTo>
                        <a:pt x="304" y="392"/>
                        <a:pt x="304" y="392"/>
                        <a:pt x="304" y="392"/>
                      </a:cubicBezTo>
                      <a:cubicBezTo>
                        <a:pt x="271" y="223"/>
                        <a:pt x="271" y="223"/>
                        <a:pt x="271" y="223"/>
                      </a:cubicBezTo>
                      <a:cubicBezTo>
                        <a:pt x="263" y="184"/>
                        <a:pt x="257" y="147"/>
                        <a:pt x="252" y="102"/>
                      </a:cubicBezTo>
                      <a:cubicBezTo>
                        <a:pt x="251" y="102"/>
                        <a:pt x="251" y="102"/>
                        <a:pt x="251" y="102"/>
                      </a:cubicBezTo>
                      <a:cubicBezTo>
                        <a:pt x="244" y="147"/>
                        <a:pt x="237" y="184"/>
                        <a:pt x="228" y="223"/>
                      </a:cubicBezTo>
                      <a:cubicBezTo>
                        <a:pt x="191" y="392"/>
                        <a:pt x="191" y="392"/>
                        <a:pt x="191" y="392"/>
                      </a:cubicBezTo>
                      <a:lnTo>
                        <a:pt x="94" y="392"/>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19" name="Group 18">
                <a:extLst>
                  <a:ext uri="{FF2B5EF4-FFF2-40B4-BE49-F238E27FC236}">
                    <a16:creationId xmlns:a16="http://schemas.microsoft.com/office/drawing/2014/main" id="{BA51768C-E766-459A-B7AC-3FEF8E05D1A7}"/>
                  </a:ext>
                </a:extLst>
              </p:cNvPr>
              <p:cNvGrpSpPr/>
              <p:nvPr/>
            </p:nvGrpSpPr>
            <p:grpSpPr>
              <a:xfrm>
                <a:off x="2325701" y="4369525"/>
                <a:ext cx="307777" cy="307777"/>
                <a:chOff x="7347279" y="2683926"/>
                <a:chExt cx="866118" cy="866118"/>
              </a:xfrm>
            </p:grpSpPr>
            <p:sp>
              <p:nvSpPr>
                <p:cNvPr id="20" name="Oval 13">
                  <a:extLst>
                    <a:ext uri="{FF2B5EF4-FFF2-40B4-BE49-F238E27FC236}">
                      <a16:creationId xmlns:a16="http://schemas.microsoft.com/office/drawing/2014/main" id="{CD4B793A-0039-48AC-B07E-3CF3C7D92E36}"/>
                    </a:ext>
                  </a:extLst>
                </p:cNvPr>
                <p:cNvSpPr>
                  <a:spLocks noChangeArrowheads="1"/>
                </p:cNvSpPr>
                <p:nvPr/>
              </p:nvSpPr>
              <p:spPr bwMode="auto">
                <a:xfrm>
                  <a:off x="7347279" y="2683926"/>
                  <a:ext cx="866118" cy="866118"/>
                </a:xfrm>
                <a:prstGeom prst="ellipse">
                  <a:avLst/>
                </a:pr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21" name="Freeform 10">
                  <a:extLst>
                    <a:ext uri="{FF2B5EF4-FFF2-40B4-BE49-F238E27FC236}">
                      <a16:creationId xmlns:a16="http://schemas.microsoft.com/office/drawing/2014/main" id="{5B03D395-71CC-4967-85FD-F51224AAB6B2}"/>
                    </a:ext>
                  </a:extLst>
                </p:cNvPr>
                <p:cNvSpPr>
                  <a:spLocks noEditPoints="1"/>
                </p:cNvSpPr>
                <p:nvPr/>
              </p:nvSpPr>
              <p:spPr bwMode="auto">
                <a:xfrm>
                  <a:off x="7577870" y="2861510"/>
                  <a:ext cx="404936" cy="434172"/>
                </a:xfrm>
                <a:custGeom>
                  <a:avLst/>
                  <a:gdLst>
                    <a:gd name="T0" fmla="*/ 186 w 377"/>
                    <a:gd name="T1" fmla="*/ 0 h 405"/>
                    <a:gd name="T2" fmla="*/ 377 w 377"/>
                    <a:gd name="T3" fmla="*/ 205 h 405"/>
                    <a:gd name="T4" fmla="*/ 193 w 377"/>
                    <a:gd name="T5" fmla="*/ 405 h 405"/>
                    <a:gd name="T6" fmla="*/ 0 w 377"/>
                    <a:gd name="T7" fmla="*/ 198 h 405"/>
                    <a:gd name="T8" fmla="*/ 186 w 377"/>
                    <a:gd name="T9" fmla="*/ 0 h 405"/>
                    <a:gd name="T10" fmla="*/ 189 w 377"/>
                    <a:gd name="T11" fmla="*/ 70 h 405"/>
                    <a:gd name="T12" fmla="*/ 94 w 377"/>
                    <a:gd name="T13" fmla="*/ 201 h 405"/>
                    <a:gd name="T14" fmla="*/ 188 w 377"/>
                    <a:gd name="T15" fmla="*/ 335 h 405"/>
                    <a:gd name="T16" fmla="*/ 284 w 377"/>
                    <a:gd name="T17" fmla="*/ 204 h 405"/>
                    <a:gd name="T18" fmla="*/ 189 w 377"/>
                    <a:gd name="T19" fmla="*/ 7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7" h="405">
                      <a:moveTo>
                        <a:pt x="186" y="0"/>
                      </a:moveTo>
                      <a:cubicBezTo>
                        <a:pt x="302" y="0"/>
                        <a:pt x="377" y="88"/>
                        <a:pt x="377" y="205"/>
                      </a:cubicBezTo>
                      <a:cubicBezTo>
                        <a:pt x="377" y="317"/>
                        <a:pt x="309" y="405"/>
                        <a:pt x="193" y="405"/>
                      </a:cubicBezTo>
                      <a:cubicBezTo>
                        <a:pt x="78" y="405"/>
                        <a:pt x="0" y="327"/>
                        <a:pt x="0" y="198"/>
                      </a:cubicBezTo>
                      <a:cubicBezTo>
                        <a:pt x="0" y="90"/>
                        <a:pt x="66" y="0"/>
                        <a:pt x="186" y="0"/>
                      </a:cubicBezTo>
                      <a:close/>
                      <a:moveTo>
                        <a:pt x="189" y="70"/>
                      </a:moveTo>
                      <a:cubicBezTo>
                        <a:pt x="127" y="70"/>
                        <a:pt x="94" y="131"/>
                        <a:pt x="94" y="201"/>
                      </a:cubicBezTo>
                      <a:cubicBezTo>
                        <a:pt x="94" y="278"/>
                        <a:pt x="128" y="335"/>
                        <a:pt x="188" y="335"/>
                      </a:cubicBezTo>
                      <a:cubicBezTo>
                        <a:pt x="247" y="335"/>
                        <a:pt x="284" y="280"/>
                        <a:pt x="284" y="204"/>
                      </a:cubicBezTo>
                      <a:cubicBezTo>
                        <a:pt x="284" y="127"/>
                        <a:pt x="249" y="70"/>
                        <a:pt x="189" y="7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22" name="Group 21">
                <a:extLst>
                  <a:ext uri="{FF2B5EF4-FFF2-40B4-BE49-F238E27FC236}">
                    <a16:creationId xmlns:a16="http://schemas.microsoft.com/office/drawing/2014/main" id="{304F437D-21FF-4CBE-A1B8-F89372151B3C}"/>
                  </a:ext>
                </a:extLst>
              </p:cNvPr>
              <p:cNvGrpSpPr/>
              <p:nvPr/>
            </p:nvGrpSpPr>
            <p:grpSpPr>
              <a:xfrm>
                <a:off x="2739586" y="4369525"/>
                <a:ext cx="308217" cy="307777"/>
                <a:chOff x="10304966" y="2683926"/>
                <a:chExt cx="867356" cy="866118"/>
              </a:xfrm>
            </p:grpSpPr>
            <p:sp>
              <p:nvSpPr>
                <p:cNvPr id="23" name="Oval 16">
                  <a:extLst>
                    <a:ext uri="{FF2B5EF4-FFF2-40B4-BE49-F238E27FC236}">
                      <a16:creationId xmlns:a16="http://schemas.microsoft.com/office/drawing/2014/main" id="{7F47154F-F7EC-46F8-B6C3-668B2F9748A5}"/>
                    </a:ext>
                  </a:extLst>
                </p:cNvPr>
                <p:cNvSpPr>
                  <a:spLocks noChangeArrowheads="1"/>
                </p:cNvSpPr>
                <p:nvPr/>
              </p:nvSpPr>
              <p:spPr bwMode="auto">
                <a:xfrm>
                  <a:off x="10304966" y="2683926"/>
                  <a:ext cx="867356" cy="86611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24" name="Freeform 12">
                  <a:extLst>
                    <a:ext uri="{FF2B5EF4-FFF2-40B4-BE49-F238E27FC236}">
                      <a16:creationId xmlns:a16="http://schemas.microsoft.com/office/drawing/2014/main" id="{9D52B76F-DF90-47BE-8A05-7003397DCB2D}"/>
                    </a:ext>
                  </a:extLst>
                </p:cNvPr>
                <p:cNvSpPr>
                  <a:spLocks/>
                </p:cNvSpPr>
                <p:nvPr/>
              </p:nvSpPr>
              <p:spPr bwMode="auto">
                <a:xfrm>
                  <a:off x="10575317" y="2940940"/>
                  <a:ext cx="309808" cy="401208"/>
                </a:xfrm>
                <a:custGeom>
                  <a:avLst/>
                  <a:gdLst>
                    <a:gd name="T0" fmla="*/ 338 w 522"/>
                    <a:gd name="T1" fmla="*/ 676 h 676"/>
                    <a:gd name="T2" fmla="*/ 185 w 522"/>
                    <a:gd name="T3" fmla="*/ 676 h 676"/>
                    <a:gd name="T4" fmla="*/ 185 w 522"/>
                    <a:gd name="T5" fmla="*/ 127 h 676"/>
                    <a:gd name="T6" fmla="*/ 0 w 522"/>
                    <a:gd name="T7" fmla="*/ 127 h 676"/>
                    <a:gd name="T8" fmla="*/ 0 w 522"/>
                    <a:gd name="T9" fmla="*/ 0 h 676"/>
                    <a:gd name="T10" fmla="*/ 522 w 522"/>
                    <a:gd name="T11" fmla="*/ 0 h 676"/>
                    <a:gd name="T12" fmla="*/ 522 w 522"/>
                    <a:gd name="T13" fmla="*/ 127 h 676"/>
                    <a:gd name="T14" fmla="*/ 338 w 522"/>
                    <a:gd name="T15" fmla="*/ 127 h 676"/>
                    <a:gd name="T16" fmla="*/ 338 w 522"/>
                    <a:gd name="T17" fmla="*/ 67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676">
                      <a:moveTo>
                        <a:pt x="338" y="676"/>
                      </a:moveTo>
                      <a:lnTo>
                        <a:pt x="185" y="676"/>
                      </a:lnTo>
                      <a:lnTo>
                        <a:pt x="185" y="127"/>
                      </a:lnTo>
                      <a:lnTo>
                        <a:pt x="0" y="127"/>
                      </a:lnTo>
                      <a:lnTo>
                        <a:pt x="0" y="0"/>
                      </a:lnTo>
                      <a:lnTo>
                        <a:pt x="522" y="0"/>
                      </a:lnTo>
                      <a:lnTo>
                        <a:pt x="522" y="127"/>
                      </a:lnTo>
                      <a:lnTo>
                        <a:pt x="338" y="127"/>
                      </a:lnTo>
                      <a:lnTo>
                        <a:pt x="338" y="676"/>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a:p>
              </p:txBody>
            </p:sp>
          </p:grpSp>
        </p:grpSp>
      </p:grpSp>
      <p:sp>
        <p:nvSpPr>
          <p:cNvPr id="26" name="TextBox 25">
            <a:extLst>
              <a:ext uri="{FF2B5EF4-FFF2-40B4-BE49-F238E27FC236}">
                <a16:creationId xmlns:a16="http://schemas.microsoft.com/office/drawing/2014/main" id="{C62B3D06-A601-41F3-A81E-0E028C70A5B3}"/>
              </a:ext>
            </a:extLst>
          </p:cNvPr>
          <p:cNvSpPr txBox="1"/>
          <p:nvPr/>
        </p:nvSpPr>
        <p:spPr>
          <a:xfrm>
            <a:off x="1058572" y="890352"/>
            <a:ext cx="4010891" cy="461665"/>
          </a:xfrm>
          <a:prstGeom prst="rect">
            <a:avLst/>
          </a:prstGeom>
          <a:noFill/>
        </p:spPr>
        <p:txBody>
          <a:bodyPr wrap="square" rtlCol="0">
            <a:spAutoFit/>
          </a:bodyPr>
          <a:lstStyle/>
          <a:p>
            <a:r>
              <a:rPr lang="en-US" sz="2400" dirty="0">
                <a:solidFill>
                  <a:schemeClr val="accent3"/>
                </a:solidFill>
                <a:latin typeface="+mj-lt"/>
              </a:rPr>
              <a:t>INFOGRAPHIC</a:t>
            </a:r>
            <a:r>
              <a:rPr lang="en-US" sz="2400" dirty="0">
                <a:solidFill>
                  <a:schemeClr val="tx1">
                    <a:lumMod val="85000"/>
                    <a:lumOff val="15000"/>
                  </a:schemeClr>
                </a:solidFill>
                <a:latin typeface="+mj-lt"/>
              </a:rPr>
              <a:t> SWOT</a:t>
            </a:r>
          </a:p>
        </p:txBody>
      </p:sp>
      <p:sp>
        <p:nvSpPr>
          <p:cNvPr id="29" name="Rectangle 28">
            <a:extLst>
              <a:ext uri="{FF2B5EF4-FFF2-40B4-BE49-F238E27FC236}">
                <a16:creationId xmlns:a16="http://schemas.microsoft.com/office/drawing/2014/main" id="{F383C5DD-1ABB-4BE0-AC2D-3BFDF3C52DE6}"/>
              </a:ext>
            </a:extLst>
          </p:cNvPr>
          <p:cNvSpPr/>
          <p:nvPr/>
        </p:nvSpPr>
        <p:spPr>
          <a:xfrm>
            <a:off x="1058573" y="3628616"/>
            <a:ext cx="1071128" cy="415498"/>
          </a:xfrm>
          <a:prstGeom prst="rect">
            <a:avLst/>
          </a:prstGeom>
        </p:spPr>
        <p:txBody>
          <a:bodyPr wrap="square">
            <a:spAutoFit/>
          </a:bodyPr>
          <a:lstStyle/>
          <a:p>
            <a:r>
              <a:rPr lang="en-US" sz="1050" dirty="0">
                <a:solidFill>
                  <a:schemeClr val="tx1">
                    <a:lumMod val="85000"/>
                    <a:lumOff val="15000"/>
                  </a:schemeClr>
                </a:solidFill>
                <a:latin typeface="+mj-lt"/>
              </a:rPr>
              <a:t>Subtitle Here</a:t>
            </a:r>
          </a:p>
        </p:txBody>
      </p:sp>
      <p:sp>
        <p:nvSpPr>
          <p:cNvPr id="30" name="Rectangle 29">
            <a:extLst>
              <a:ext uri="{FF2B5EF4-FFF2-40B4-BE49-F238E27FC236}">
                <a16:creationId xmlns:a16="http://schemas.microsoft.com/office/drawing/2014/main" id="{D1C4C657-8071-43F5-AAB1-61946608102B}"/>
              </a:ext>
            </a:extLst>
          </p:cNvPr>
          <p:cNvSpPr/>
          <p:nvPr/>
        </p:nvSpPr>
        <p:spPr>
          <a:xfrm>
            <a:off x="1058573" y="3859449"/>
            <a:ext cx="1879398" cy="455253"/>
          </a:xfrm>
          <a:prstGeom prst="rect">
            <a:avLst/>
          </a:prstGeom>
          <a:noFill/>
        </p:spPr>
        <p:txBody>
          <a:bodyPr wrap="square">
            <a:spAutoFit/>
          </a:bodyPr>
          <a:lstStyle/>
          <a:p>
            <a:pPr>
              <a:lnSpc>
                <a:spcPct val="150000"/>
              </a:lnSpc>
            </a:pPr>
            <a:r>
              <a:rPr lang="en-US" sz="825" dirty="0">
                <a:solidFill>
                  <a:schemeClr val="tx1">
                    <a:lumMod val="50000"/>
                    <a:lumOff val="50000"/>
                  </a:schemeClr>
                </a:solidFill>
              </a:rPr>
              <a:t>Lorem Ipsum is simply dummy example lorem ipsum dolor sit</a:t>
            </a:r>
          </a:p>
        </p:txBody>
      </p:sp>
      <p:sp>
        <p:nvSpPr>
          <p:cNvPr id="31" name="TextBox 30">
            <a:extLst>
              <a:ext uri="{FF2B5EF4-FFF2-40B4-BE49-F238E27FC236}">
                <a16:creationId xmlns:a16="http://schemas.microsoft.com/office/drawing/2014/main" id="{1F04D997-DBE0-4876-9F06-3B518BEED715}"/>
              </a:ext>
            </a:extLst>
          </p:cNvPr>
          <p:cNvSpPr txBox="1"/>
          <p:nvPr/>
        </p:nvSpPr>
        <p:spPr>
          <a:xfrm>
            <a:off x="1058573" y="3161463"/>
            <a:ext cx="972972" cy="461665"/>
          </a:xfrm>
          <a:prstGeom prst="rect">
            <a:avLst/>
          </a:prstGeom>
          <a:noFill/>
        </p:spPr>
        <p:txBody>
          <a:bodyPr wrap="square" rtlCol="0">
            <a:spAutoFit/>
          </a:bodyPr>
          <a:lstStyle/>
          <a:p>
            <a:r>
              <a:rPr lang="en-US" sz="2400" dirty="0">
                <a:solidFill>
                  <a:schemeClr val="accent1"/>
                </a:solidFill>
                <a:latin typeface="+mj-lt"/>
              </a:rPr>
              <a:t>85%</a:t>
            </a:r>
          </a:p>
        </p:txBody>
      </p:sp>
      <p:sp>
        <p:nvSpPr>
          <p:cNvPr id="33" name="Rectangle 32">
            <a:extLst>
              <a:ext uri="{FF2B5EF4-FFF2-40B4-BE49-F238E27FC236}">
                <a16:creationId xmlns:a16="http://schemas.microsoft.com/office/drawing/2014/main" id="{850ED335-1BCE-4A02-9166-6B1D1D9C337A}"/>
              </a:ext>
            </a:extLst>
          </p:cNvPr>
          <p:cNvSpPr/>
          <p:nvPr/>
        </p:nvSpPr>
        <p:spPr>
          <a:xfrm>
            <a:off x="1063134" y="2070026"/>
            <a:ext cx="3357620" cy="836126"/>
          </a:xfrm>
          <a:prstGeom prst="rect">
            <a:avLst/>
          </a:prstGeom>
        </p:spPr>
        <p:txBody>
          <a:bodyPr wrap="square">
            <a:spAutoFit/>
          </a:bodyPr>
          <a:lstStyle/>
          <a:p>
            <a:pPr>
              <a:lnSpc>
                <a:spcPct val="150000"/>
              </a:lnSpc>
            </a:pPr>
            <a:r>
              <a:rPr lang="id-ID" sz="825" dirty="0">
                <a:solidFill>
                  <a:schemeClr val="tx1">
                    <a:lumMod val="50000"/>
                    <a:lumOff val="50000"/>
                  </a:schemeClr>
                </a:solidFill>
              </a:rPr>
              <a:t>On november 13, felix unger was asked to remove himself from his place of residence. That request came from his wife. Deep down, he knew she was right, but he also knew that someday, he would return to her. With nowhere else to go</a:t>
            </a:r>
          </a:p>
        </p:txBody>
      </p:sp>
      <p:sp>
        <p:nvSpPr>
          <p:cNvPr id="34" name="Rectangle 33">
            <a:extLst>
              <a:ext uri="{FF2B5EF4-FFF2-40B4-BE49-F238E27FC236}">
                <a16:creationId xmlns:a16="http://schemas.microsoft.com/office/drawing/2014/main" id="{F9C38B5E-2DEA-422C-9727-51B69A049106}"/>
              </a:ext>
            </a:extLst>
          </p:cNvPr>
          <p:cNvSpPr/>
          <p:nvPr/>
        </p:nvSpPr>
        <p:spPr>
          <a:xfrm>
            <a:off x="1063135" y="1839194"/>
            <a:ext cx="1266419" cy="253916"/>
          </a:xfrm>
          <a:prstGeom prst="rect">
            <a:avLst/>
          </a:prstGeom>
          <a:noFill/>
        </p:spPr>
        <p:txBody>
          <a:bodyPr wrap="square">
            <a:spAutoFit/>
          </a:bodyPr>
          <a:lstStyle/>
          <a:p>
            <a:r>
              <a:rPr lang="en-US" sz="1050" b="1" dirty="0">
                <a:solidFill>
                  <a:schemeClr val="tx1">
                    <a:lumMod val="85000"/>
                    <a:lumOff val="15000"/>
                  </a:schemeClr>
                </a:solidFill>
                <a:latin typeface="+mj-lt"/>
              </a:rPr>
              <a:t>Subtitle Here</a:t>
            </a:r>
          </a:p>
        </p:txBody>
      </p:sp>
      <p:sp>
        <p:nvSpPr>
          <p:cNvPr id="35" name="Rectangle 34">
            <a:extLst>
              <a:ext uri="{FF2B5EF4-FFF2-40B4-BE49-F238E27FC236}">
                <a16:creationId xmlns:a16="http://schemas.microsoft.com/office/drawing/2014/main" id="{AF2EDD49-E4C8-4A0E-9BBB-572B7C677539}"/>
              </a:ext>
            </a:extLst>
          </p:cNvPr>
          <p:cNvSpPr/>
          <p:nvPr/>
        </p:nvSpPr>
        <p:spPr>
          <a:xfrm>
            <a:off x="3168108" y="3628616"/>
            <a:ext cx="1071128" cy="415498"/>
          </a:xfrm>
          <a:prstGeom prst="rect">
            <a:avLst/>
          </a:prstGeom>
        </p:spPr>
        <p:txBody>
          <a:bodyPr wrap="square">
            <a:spAutoFit/>
          </a:bodyPr>
          <a:lstStyle/>
          <a:p>
            <a:r>
              <a:rPr lang="en-US" sz="1050" dirty="0">
                <a:solidFill>
                  <a:schemeClr val="tx1">
                    <a:lumMod val="85000"/>
                    <a:lumOff val="15000"/>
                  </a:schemeClr>
                </a:solidFill>
                <a:latin typeface="+mj-lt"/>
              </a:rPr>
              <a:t>Subtitle Here</a:t>
            </a:r>
          </a:p>
        </p:txBody>
      </p:sp>
      <p:sp>
        <p:nvSpPr>
          <p:cNvPr id="36" name="Rectangle 35">
            <a:extLst>
              <a:ext uri="{FF2B5EF4-FFF2-40B4-BE49-F238E27FC236}">
                <a16:creationId xmlns:a16="http://schemas.microsoft.com/office/drawing/2014/main" id="{4F0B1C56-8D81-42BF-B6A7-5B89B0BB7F1E}"/>
              </a:ext>
            </a:extLst>
          </p:cNvPr>
          <p:cNvSpPr/>
          <p:nvPr/>
        </p:nvSpPr>
        <p:spPr>
          <a:xfrm>
            <a:off x="3168107" y="3859449"/>
            <a:ext cx="1879398" cy="455253"/>
          </a:xfrm>
          <a:prstGeom prst="rect">
            <a:avLst/>
          </a:prstGeom>
          <a:noFill/>
        </p:spPr>
        <p:txBody>
          <a:bodyPr wrap="square">
            <a:spAutoFit/>
          </a:bodyPr>
          <a:lstStyle/>
          <a:p>
            <a:pPr>
              <a:lnSpc>
                <a:spcPct val="150000"/>
              </a:lnSpc>
            </a:pPr>
            <a:r>
              <a:rPr lang="en-US" sz="825" dirty="0">
                <a:solidFill>
                  <a:schemeClr val="tx1">
                    <a:lumMod val="50000"/>
                    <a:lumOff val="50000"/>
                  </a:schemeClr>
                </a:solidFill>
              </a:rPr>
              <a:t>Lorem Ipsum is simply dummy example lorem ipsum dolor sit</a:t>
            </a:r>
          </a:p>
        </p:txBody>
      </p:sp>
      <p:sp>
        <p:nvSpPr>
          <p:cNvPr id="37" name="TextBox 36">
            <a:extLst>
              <a:ext uri="{FF2B5EF4-FFF2-40B4-BE49-F238E27FC236}">
                <a16:creationId xmlns:a16="http://schemas.microsoft.com/office/drawing/2014/main" id="{A06B8BA8-1F27-4BF9-A8E4-84832CFC3A58}"/>
              </a:ext>
            </a:extLst>
          </p:cNvPr>
          <p:cNvSpPr txBox="1"/>
          <p:nvPr/>
        </p:nvSpPr>
        <p:spPr>
          <a:xfrm>
            <a:off x="3168107" y="3161463"/>
            <a:ext cx="972972" cy="461665"/>
          </a:xfrm>
          <a:prstGeom prst="rect">
            <a:avLst/>
          </a:prstGeom>
          <a:noFill/>
        </p:spPr>
        <p:txBody>
          <a:bodyPr wrap="square" rtlCol="0">
            <a:spAutoFit/>
          </a:bodyPr>
          <a:lstStyle/>
          <a:p>
            <a:r>
              <a:rPr lang="en-US" sz="2400" dirty="0">
                <a:solidFill>
                  <a:schemeClr val="accent1"/>
                </a:solidFill>
                <a:latin typeface="+mj-lt"/>
              </a:rPr>
              <a:t>85%</a:t>
            </a:r>
          </a:p>
        </p:txBody>
      </p:sp>
    </p:spTree>
    <p:extLst>
      <p:ext uri="{BB962C8B-B14F-4D97-AF65-F5344CB8AC3E}">
        <p14:creationId xmlns:p14="http://schemas.microsoft.com/office/powerpoint/2010/main" val="50973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anim calcmode="lin" valueType="num">
                                      <p:cBhvr>
                                        <p:cTn id="16" dur="500" fill="hold"/>
                                        <p:tgtEl>
                                          <p:spTgt spid="33"/>
                                        </p:tgtEl>
                                        <p:attrNameLst>
                                          <p:attrName>ppt_x</p:attrName>
                                        </p:attrNameLst>
                                      </p:cBhvr>
                                      <p:tavLst>
                                        <p:tav tm="0">
                                          <p:val>
                                            <p:strVal val="#ppt_x"/>
                                          </p:val>
                                        </p:tav>
                                        <p:tav tm="100000">
                                          <p:val>
                                            <p:strVal val="#ppt_x"/>
                                          </p:val>
                                        </p:tav>
                                      </p:tavLst>
                                    </p:anim>
                                    <p:anim calcmode="lin" valueType="num">
                                      <p:cBhvr>
                                        <p:cTn id="17" dur="500" fill="hold"/>
                                        <p:tgtEl>
                                          <p:spTgt spid="33"/>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ppt_w</p:attrName>
                                        </p:attrNameLst>
                                      </p:cBhvr>
                                      <p:tavLst>
                                        <p:tav tm="0">
                                          <p:val>
                                            <p:fltVal val="0"/>
                                          </p:val>
                                        </p:tav>
                                        <p:tav tm="100000">
                                          <p:val>
                                            <p:strVal val="#ppt_w"/>
                                          </p:val>
                                        </p:tav>
                                      </p:tavLst>
                                    </p:anim>
                                    <p:anim calcmode="lin" valueType="num">
                                      <p:cBhvr>
                                        <p:cTn id="22" dur="500" fill="hold"/>
                                        <p:tgtEl>
                                          <p:spTgt spid="31"/>
                                        </p:tgtEl>
                                        <p:attrNameLst>
                                          <p:attrName>ppt_h</p:attrName>
                                        </p:attrNameLst>
                                      </p:cBhvr>
                                      <p:tavLst>
                                        <p:tav tm="0">
                                          <p:val>
                                            <p:fltVal val="0"/>
                                          </p:val>
                                        </p:tav>
                                        <p:tav tm="100000">
                                          <p:val>
                                            <p:strVal val="#ppt_h"/>
                                          </p:val>
                                        </p:tav>
                                      </p:tavLst>
                                    </p:anim>
                                    <p:animEffect transition="in" filter="fade">
                                      <p:cBhvr>
                                        <p:cTn id="23" dur="500"/>
                                        <p:tgtEl>
                                          <p:spTgt spid="31"/>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anim calcmode="lin" valueType="num">
                                      <p:cBhvr>
                                        <p:cTn id="32" dur="500" fill="hold"/>
                                        <p:tgtEl>
                                          <p:spTgt spid="30"/>
                                        </p:tgtEl>
                                        <p:attrNameLst>
                                          <p:attrName>ppt_x</p:attrName>
                                        </p:attrNameLst>
                                      </p:cBhvr>
                                      <p:tavLst>
                                        <p:tav tm="0">
                                          <p:val>
                                            <p:strVal val="#ppt_x"/>
                                          </p:val>
                                        </p:tav>
                                        <p:tav tm="100000">
                                          <p:val>
                                            <p:strVal val="#ppt_x"/>
                                          </p:val>
                                        </p:tav>
                                      </p:tavLst>
                                    </p:anim>
                                    <p:anim calcmode="lin" valueType="num">
                                      <p:cBhvr>
                                        <p:cTn id="33" dur="500" fill="hold"/>
                                        <p:tgtEl>
                                          <p:spTgt spid="30"/>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p:cTn id="37" dur="500" fill="hold"/>
                                        <p:tgtEl>
                                          <p:spTgt spid="37"/>
                                        </p:tgtEl>
                                        <p:attrNameLst>
                                          <p:attrName>ppt_w</p:attrName>
                                        </p:attrNameLst>
                                      </p:cBhvr>
                                      <p:tavLst>
                                        <p:tav tm="0">
                                          <p:val>
                                            <p:fltVal val="0"/>
                                          </p:val>
                                        </p:tav>
                                        <p:tav tm="100000">
                                          <p:val>
                                            <p:strVal val="#ppt_w"/>
                                          </p:val>
                                        </p:tav>
                                      </p:tavLst>
                                    </p:anim>
                                    <p:anim calcmode="lin" valueType="num">
                                      <p:cBhvr>
                                        <p:cTn id="38" dur="500" fill="hold"/>
                                        <p:tgtEl>
                                          <p:spTgt spid="37"/>
                                        </p:tgtEl>
                                        <p:attrNameLst>
                                          <p:attrName>ppt_h</p:attrName>
                                        </p:attrNameLst>
                                      </p:cBhvr>
                                      <p:tavLst>
                                        <p:tav tm="0">
                                          <p:val>
                                            <p:fltVal val="0"/>
                                          </p:val>
                                        </p:tav>
                                        <p:tav tm="100000">
                                          <p:val>
                                            <p:strVal val="#ppt_h"/>
                                          </p:val>
                                        </p:tav>
                                      </p:tavLst>
                                    </p:anim>
                                    <p:animEffect transition="in" filter="fade">
                                      <p:cBhvr>
                                        <p:cTn id="39" dur="500"/>
                                        <p:tgtEl>
                                          <p:spTgt spid="37"/>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childTnLst>
                          </p:cTn>
                        </p:par>
                        <p:par>
                          <p:cTn id="44" fill="hold">
                            <p:stCondLst>
                              <p:cond delay="4000"/>
                            </p:stCondLst>
                            <p:childTnLst>
                              <p:par>
                                <p:cTn id="45" presetID="42" presetClass="entr" presetSubtype="0"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anim calcmode="lin" valueType="num">
                                      <p:cBhvr>
                                        <p:cTn id="48" dur="500" fill="hold"/>
                                        <p:tgtEl>
                                          <p:spTgt spid="36"/>
                                        </p:tgtEl>
                                        <p:attrNameLst>
                                          <p:attrName>ppt_x</p:attrName>
                                        </p:attrNameLst>
                                      </p:cBhvr>
                                      <p:tavLst>
                                        <p:tav tm="0">
                                          <p:val>
                                            <p:strVal val="#ppt_x"/>
                                          </p:val>
                                        </p:tav>
                                        <p:tav tm="100000">
                                          <p:val>
                                            <p:strVal val="#ppt_x"/>
                                          </p:val>
                                        </p:tav>
                                      </p:tavLst>
                                    </p:anim>
                                    <p:anim calcmode="lin" valueType="num">
                                      <p:cBhvr>
                                        <p:cTn id="49" dur="500" fill="hold"/>
                                        <p:tgtEl>
                                          <p:spTgt spid="36"/>
                                        </p:tgtEl>
                                        <p:attrNameLst>
                                          <p:attrName>ppt_y</p:attrName>
                                        </p:attrNameLst>
                                      </p:cBhvr>
                                      <p:tavLst>
                                        <p:tav tm="0">
                                          <p:val>
                                            <p:strVal val="#ppt_y+.1"/>
                                          </p:val>
                                        </p:tav>
                                        <p:tav tm="100000">
                                          <p:val>
                                            <p:strVal val="#ppt_y"/>
                                          </p:val>
                                        </p:tav>
                                      </p:tavLst>
                                    </p:anim>
                                  </p:childTnLst>
                                </p:cTn>
                              </p:par>
                            </p:childTnLst>
                          </p:cTn>
                        </p:par>
                        <p:par>
                          <p:cTn id="50" fill="hold">
                            <p:stCondLst>
                              <p:cond delay="4500"/>
                            </p:stCondLst>
                            <p:childTnLst>
                              <p:par>
                                <p:cTn id="51" presetID="53" presetClass="entr" presetSubtype="16" fill="hold" nodeType="after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p:cTn id="53" dur="500" fill="hold"/>
                                        <p:tgtEl>
                                          <p:spTgt spid="32"/>
                                        </p:tgtEl>
                                        <p:attrNameLst>
                                          <p:attrName>ppt_w</p:attrName>
                                        </p:attrNameLst>
                                      </p:cBhvr>
                                      <p:tavLst>
                                        <p:tav tm="0">
                                          <p:val>
                                            <p:fltVal val="0"/>
                                          </p:val>
                                        </p:tav>
                                        <p:tav tm="100000">
                                          <p:val>
                                            <p:strVal val="#ppt_w"/>
                                          </p:val>
                                        </p:tav>
                                      </p:tavLst>
                                    </p:anim>
                                    <p:anim calcmode="lin" valueType="num">
                                      <p:cBhvr>
                                        <p:cTn id="54" dur="500" fill="hold"/>
                                        <p:tgtEl>
                                          <p:spTgt spid="32"/>
                                        </p:tgtEl>
                                        <p:attrNameLst>
                                          <p:attrName>ppt_h</p:attrName>
                                        </p:attrNameLst>
                                      </p:cBhvr>
                                      <p:tavLst>
                                        <p:tav tm="0">
                                          <p:val>
                                            <p:fltVal val="0"/>
                                          </p:val>
                                        </p:tav>
                                        <p:tav tm="100000">
                                          <p:val>
                                            <p:strVal val="#ppt_h"/>
                                          </p:val>
                                        </p:tav>
                                      </p:tavLst>
                                    </p:anim>
                                    <p:animEffect transition="in" filter="fade">
                                      <p:cBhvr>
                                        <p:cTn id="55" dur="500"/>
                                        <p:tgtEl>
                                          <p:spTgt spid="32"/>
                                        </p:tgtEl>
                                      </p:cBhvr>
                                    </p:animEffect>
                                  </p:childTnLst>
                                </p:cTn>
                              </p:par>
                            </p:childTnLst>
                          </p:cTn>
                        </p:par>
                        <p:par>
                          <p:cTn id="56" fill="hold">
                            <p:stCondLst>
                              <p:cond delay="5000"/>
                            </p:stCondLst>
                            <p:childTnLst>
                              <p:par>
                                <p:cTn id="57" presetID="53" presetClass="entr" presetSubtype="16"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p:cTn id="59" dur="500" fill="hold"/>
                                        <p:tgtEl>
                                          <p:spTgt spid="9"/>
                                        </p:tgtEl>
                                        <p:attrNameLst>
                                          <p:attrName>ppt_w</p:attrName>
                                        </p:attrNameLst>
                                      </p:cBhvr>
                                      <p:tavLst>
                                        <p:tav tm="0">
                                          <p:val>
                                            <p:fltVal val="0"/>
                                          </p:val>
                                        </p:tav>
                                        <p:tav tm="100000">
                                          <p:val>
                                            <p:strVal val="#ppt_w"/>
                                          </p:val>
                                        </p:tav>
                                      </p:tavLst>
                                    </p:anim>
                                    <p:anim calcmode="lin" valueType="num">
                                      <p:cBhvr>
                                        <p:cTn id="60" dur="500" fill="hold"/>
                                        <p:tgtEl>
                                          <p:spTgt spid="9"/>
                                        </p:tgtEl>
                                        <p:attrNameLst>
                                          <p:attrName>ppt_h</p:attrName>
                                        </p:attrNameLst>
                                      </p:cBhvr>
                                      <p:tavLst>
                                        <p:tav tm="0">
                                          <p:val>
                                            <p:fltVal val="0"/>
                                          </p:val>
                                        </p:tav>
                                        <p:tav tm="100000">
                                          <p:val>
                                            <p:strVal val="#ppt_h"/>
                                          </p:val>
                                        </p:tav>
                                      </p:tavLst>
                                    </p:anim>
                                    <p:animEffect transition="in" filter="fade">
                                      <p:cBhvr>
                                        <p:cTn id="61" dur="500"/>
                                        <p:tgtEl>
                                          <p:spTgt spid="9"/>
                                        </p:tgtEl>
                                      </p:cBhvr>
                                    </p:animEffect>
                                  </p:childTnLst>
                                </p:cTn>
                              </p:par>
                            </p:childTnLst>
                          </p:cTn>
                        </p:par>
                        <p:par>
                          <p:cTn id="62" fill="hold">
                            <p:stCondLst>
                              <p:cond delay="5500"/>
                            </p:stCondLst>
                            <p:childTnLst>
                              <p:par>
                                <p:cTn id="63" presetID="53" presetClass="entr" presetSubtype="16"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p:cTn id="65" dur="500" fill="hold"/>
                                        <p:tgtEl>
                                          <p:spTgt spid="12"/>
                                        </p:tgtEl>
                                        <p:attrNameLst>
                                          <p:attrName>ppt_w</p:attrName>
                                        </p:attrNameLst>
                                      </p:cBhvr>
                                      <p:tavLst>
                                        <p:tav tm="0">
                                          <p:val>
                                            <p:fltVal val="0"/>
                                          </p:val>
                                        </p:tav>
                                        <p:tav tm="100000">
                                          <p:val>
                                            <p:strVal val="#ppt_w"/>
                                          </p:val>
                                        </p:tav>
                                      </p:tavLst>
                                    </p:anim>
                                    <p:anim calcmode="lin" valueType="num">
                                      <p:cBhvr>
                                        <p:cTn id="66" dur="500" fill="hold"/>
                                        <p:tgtEl>
                                          <p:spTgt spid="12"/>
                                        </p:tgtEl>
                                        <p:attrNameLst>
                                          <p:attrName>ppt_h</p:attrName>
                                        </p:attrNameLst>
                                      </p:cBhvr>
                                      <p:tavLst>
                                        <p:tav tm="0">
                                          <p:val>
                                            <p:fltVal val="0"/>
                                          </p:val>
                                        </p:tav>
                                        <p:tav tm="100000">
                                          <p:val>
                                            <p:strVal val="#ppt_h"/>
                                          </p:val>
                                        </p:tav>
                                      </p:tavLst>
                                    </p:anim>
                                    <p:animEffect transition="in" filter="fade">
                                      <p:cBhvr>
                                        <p:cTn id="67" dur="500"/>
                                        <p:tgtEl>
                                          <p:spTgt spid="12"/>
                                        </p:tgtEl>
                                      </p:cBhvr>
                                    </p:animEffect>
                                  </p:childTnLst>
                                </p:cTn>
                              </p:par>
                            </p:childTnLst>
                          </p:cTn>
                        </p:par>
                        <p:par>
                          <p:cTn id="68" fill="hold">
                            <p:stCondLst>
                              <p:cond delay="6000"/>
                            </p:stCondLst>
                            <p:childTnLst>
                              <p:par>
                                <p:cTn id="69" presetID="53" presetClass="entr" presetSubtype="16" fill="hold" grpId="0" nodeType="after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Effect transition="in" filter="fade">
                                      <p:cBhvr>
                                        <p:cTn id="73" dur="500"/>
                                        <p:tgtEl>
                                          <p:spTgt spid="10"/>
                                        </p:tgtEl>
                                      </p:cBhvr>
                                    </p:animEffect>
                                  </p:childTnLst>
                                </p:cTn>
                              </p:par>
                            </p:childTnLst>
                          </p:cTn>
                        </p:par>
                        <p:par>
                          <p:cTn id="74" fill="hold">
                            <p:stCondLst>
                              <p:cond delay="6500"/>
                            </p:stCondLst>
                            <p:childTnLst>
                              <p:par>
                                <p:cTn id="75" presetID="53" presetClass="entr" presetSubtype="16" fill="hold" grpId="0" nodeType="after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fill="hold"/>
                                        <p:tgtEl>
                                          <p:spTgt spid="11"/>
                                        </p:tgtEl>
                                        <p:attrNameLst>
                                          <p:attrName>ppt_w</p:attrName>
                                        </p:attrNameLst>
                                      </p:cBhvr>
                                      <p:tavLst>
                                        <p:tav tm="0">
                                          <p:val>
                                            <p:fltVal val="0"/>
                                          </p:val>
                                        </p:tav>
                                        <p:tav tm="100000">
                                          <p:val>
                                            <p:strVal val="#ppt_w"/>
                                          </p:val>
                                        </p:tav>
                                      </p:tavLst>
                                    </p:anim>
                                    <p:anim calcmode="lin" valueType="num">
                                      <p:cBhvr>
                                        <p:cTn id="78" dur="500" fill="hold"/>
                                        <p:tgtEl>
                                          <p:spTgt spid="11"/>
                                        </p:tgtEl>
                                        <p:attrNameLst>
                                          <p:attrName>ppt_h</p:attrName>
                                        </p:attrNameLst>
                                      </p:cBhvr>
                                      <p:tavLst>
                                        <p:tav tm="0">
                                          <p:val>
                                            <p:fltVal val="0"/>
                                          </p:val>
                                        </p:tav>
                                        <p:tav tm="100000">
                                          <p:val>
                                            <p:strVal val="#ppt_h"/>
                                          </p:val>
                                        </p:tav>
                                      </p:tavLst>
                                    </p:anim>
                                    <p:animEffect transition="in" filter="fade">
                                      <p:cBhvr>
                                        <p:cTn id="7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26" grpId="0"/>
      <p:bldP spid="29" grpId="0"/>
      <p:bldP spid="30" grpId="0"/>
      <p:bldP spid="31" grpId="0"/>
      <p:bldP spid="33" grpId="0"/>
      <p:bldP spid="34" grpId="0"/>
      <p:bldP spid="35" grpId="0"/>
      <p:bldP spid="36" grpId="0"/>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a:extLst>
              <a:ext uri="{FF2B5EF4-FFF2-40B4-BE49-F238E27FC236}">
                <a16:creationId xmlns:a16="http://schemas.microsoft.com/office/drawing/2014/main" id="{260145EC-868B-4ADE-91BA-B34B7C939EF9}"/>
              </a:ext>
            </a:extLst>
          </p:cNvPr>
          <p:cNvSpPr>
            <a:spLocks noEditPoints="1"/>
          </p:cNvSpPr>
          <p:nvPr/>
        </p:nvSpPr>
        <p:spPr bwMode="auto">
          <a:xfrm>
            <a:off x="2188030" y="2686142"/>
            <a:ext cx="2249090" cy="1868091"/>
          </a:xfrm>
          <a:custGeom>
            <a:avLst/>
            <a:gdLst>
              <a:gd name="T0" fmla="*/ 1080 w 1260"/>
              <a:gd name="T1" fmla="*/ 0 h 1048"/>
              <a:gd name="T2" fmla="*/ 541 w 1260"/>
              <a:gd name="T3" fmla="*/ 0 h 1048"/>
              <a:gd name="T4" fmla="*/ 360 w 1260"/>
              <a:gd name="T5" fmla="*/ 147 h 1048"/>
              <a:gd name="T6" fmla="*/ 360 w 1260"/>
              <a:gd name="T7" fmla="*/ 646 h 1048"/>
              <a:gd name="T8" fmla="*/ 345 w 1260"/>
              <a:gd name="T9" fmla="*/ 454 h 1048"/>
              <a:gd name="T10" fmla="*/ 313 w 1260"/>
              <a:gd name="T11" fmla="*/ 76 h 1048"/>
              <a:gd name="T12" fmla="*/ 215 w 1260"/>
              <a:gd name="T13" fmla="*/ 76 h 1048"/>
              <a:gd name="T14" fmla="*/ 181 w 1260"/>
              <a:gd name="T15" fmla="*/ 443 h 1048"/>
              <a:gd name="T16" fmla="*/ 154 w 1260"/>
              <a:gd name="T17" fmla="*/ 759 h 1048"/>
              <a:gd name="T18" fmla="*/ 153 w 1260"/>
              <a:gd name="T19" fmla="*/ 759 h 1048"/>
              <a:gd name="T20" fmla="*/ 129 w 1260"/>
              <a:gd name="T21" fmla="*/ 446 h 1048"/>
              <a:gd name="T22" fmla="*/ 98 w 1260"/>
              <a:gd name="T23" fmla="*/ 76 h 1048"/>
              <a:gd name="T24" fmla="*/ 0 w 1260"/>
              <a:gd name="T25" fmla="*/ 76 h 1048"/>
              <a:gd name="T26" fmla="*/ 96 w 1260"/>
              <a:gd name="T27" fmla="*/ 973 h 1048"/>
              <a:gd name="T28" fmla="*/ 197 w 1260"/>
              <a:gd name="T29" fmla="*/ 973 h 1048"/>
              <a:gd name="T30" fmla="*/ 236 w 1260"/>
              <a:gd name="T31" fmla="*/ 587 h 1048"/>
              <a:gd name="T32" fmla="*/ 259 w 1260"/>
              <a:gd name="T33" fmla="*/ 310 h 1048"/>
              <a:gd name="T34" fmla="*/ 260 w 1260"/>
              <a:gd name="T35" fmla="*/ 310 h 1048"/>
              <a:gd name="T36" fmla="*/ 280 w 1260"/>
              <a:gd name="T37" fmla="*/ 587 h 1048"/>
              <a:gd name="T38" fmla="*/ 314 w 1260"/>
              <a:gd name="T39" fmla="*/ 973 h 1048"/>
              <a:gd name="T40" fmla="*/ 383 w 1260"/>
              <a:gd name="T41" fmla="*/ 973 h 1048"/>
              <a:gd name="T42" fmla="*/ 541 w 1260"/>
              <a:gd name="T43" fmla="*/ 1048 h 1048"/>
              <a:gd name="T44" fmla="*/ 1080 w 1260"/>
              <a:gd name="T45" fmla="*/ 1048 h 1048"/>
              <a:gd name="T46" fmla="*/ 1260 w 1260"/>
              <a:gd name="T47" fmla="*/ 902 h 1048"/>
              <a:gd name="T48" fmla="*/ 1260 w 1260"/>
              <a:gd name="T49" fmla="*/ 147 h 1048"/>
              <a:gd name="T50" fmla="*/ 1080 w 1260"/>
              <a:gd name="T51" fmla="*/ 0 h 1048"/>
              <a:gd name="T52" fmla="*/ 1232 w 1260"/>
              <a:gd name="T53" fmla="*/ 902 h 1048"/>
              <a:gd name="T54" fmla="*/ 1080 w 1260"/>
              <a:gd name="T55" fmla="*/ 1026 h 1048"/>
              <a:gd name="T56" fmla="*/ 541 w 1260"/>
              <a:gd name="T57" fmla="*/ 1026 h 1048"/>
              <a:gd name="T58" fmla="*/ 414 w 1260"/>
              <a:gd name="T59" fmla="*/ 970 h 1048"/>
              <a:gd name="T60" fmla="*/ 518 w 1260"/>
              <a:gd name="T61" fmla="*/ 76 h 1048"/>
              <a:gd name="T62" fmla="*/ 425 w 1260"/>
              <a:gd name="T63" fmla="*/ 76 h 1048"/>
              <a:gd name="T64" fmla="*/ 392 w 1260"/>
              <a:gd name="T65" fmla="*/ 443 h 1048"/>
              <a:gd name="T66" fmla="*/ 388 w 1260"/>
              <a:gd name="T67" fmla="*/ 489 h 1048"/>
              <a:gd name="T68" fmla="*/ 388 w 1260"/>
              <a:gd name="T69" fmla="*/ 147 h 1048"/>
              <a:gd name="T70" fmla="*/ 541 w 1260"/>
              <a:gd name="T71" fmla="*/ 23 h 1048"/>
              <a:gd name="T72" fmla="*/ 1072 w 1260"/>
              <a:gd name="T73" fmla="*/ 23 h 1048"/>
              <a:gd name="T74" fmla="*/ 1080 w 1260"/>
              <a:gd name="T75" fmla="*/ 23 h 1048"/>
              <a:gd name="T76" fmla="*/ 1221 w 1260"/>
              <a:gd name="T77" fmla="*/ 100 h 1048"/>
              <a:gd name="T78" fmla="*/ 1232 w 1260"/>
              <a:gd name="T79" fmla="*/ 147 h 1048"/>
              <a:gd name="T80" fmla="*/ 1232 w 1260"/>
              <a:gd name="T81" fmla="*/ 902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60" h="1048">
                <a:moveTo>
                  <a:pt x="1080" y="0"/>
                </a:moveTo>
                <a:cubicBezTo>
                  <a:pt x="541" y="0"/>
                  <a:pt x="541" y="0"/>
                  <a:pt x="541" y="0"/>
                </a:cubicBezTo>
                <a:cubicBezTo>
                  <a:pt x="441" y="0"/>
                  <a:pt x="360" y="66"/>
                  <a:pt x="360" y="147"/>
                </a:cubicBezTo>
                <a:cubicBezTo>
                  <a:pt x="360" y="646"/>
                  <a:pt x="360" y="646"/>
                  <a:pt x="360" y="646"/>
                </a:cubicBezTo>
                <a:cubicBezTo>
                  <a:pt x="356" y="583"/>
                  <a:pt x="351" y="521"/>
                  <a:pt x="345" y="454"/>
                </a:cubicBezTo>
                <a:cubicBezTo>
                  <a:pt x="313" y="76"/>
                  <a:pt x="313" y="76"/>
                  <a:pt x="313" y="76"/>
                </a:cubicBezTo>
                <a:cubicBezTo>
                  <a:pt x="215" y="76"/>
                  <a:pt x="215" y="76"/>
                  <a:pt x="215" y="76"/>
                </a:cubicBezTo>
                <a:cubicBezTo>
                  <a:pt x="181" y="443"/>
                  <a:pt x="181" y="443"/>
                  <a:pt x="181" y="443"/>
                </a:cubicBezTo>
                <a:cubicBezTo>
                  <a:pt x="171" y="554"/>
                  <a:pt x="161" y="662"/>
                  <a:pt x="154" y="759"/>
                </a:cubicBezTo>
                <a:cubicBezTo>
                  <a:pt x="153" y="759"/>
                  <a:pt x="153" y="759"/>
                  <a:pt x="153" y="759"/>
                </a:cubicBezTo>
                <a:cubicBezTo>
                  <a:pt x="147" y="668"/>
                  <a:pt x="138" y="552"/>
                  <a:pt x="129" y="446"/>
                </a:cubicBezTo>
                <a:cubicBezTo>
                  <a:pt x="98" y="76"/>
                  <a:pt x="98" y="76"/>
                  <a:pt x="98" y="76"/>
                </a:cubicBezTo>
                <a:cubicBezTo>
                  <a:pt x="0" y="76"/>
                  <a:pt x="0" y="76"/>
                  <a:pt x="0" y="76"/>
                </a:cubicBezTo>
                <a:cubicBezTo>
                  <a:pt x="96" y="973"/>
                  <a:pt x="96" y="973"/>
                  <a:pt x="96" y="973"/>
                </a:cubicBezTo>
                <a:cubicBezTo>
                  <a:pt x="197" y="973"/>
                  <a:pt x="197" y="973"/>
                  <a:pt x="197" y="973"/>
                </a:cubicBezTo>
                <a:cubicBezTo>
                  <a:pt x="236" y="587"/>
                  <a:pt x="236" y="587"/>
                  <a:pt x="236" y="587"/>
                </a:cubicBezTo>
                <a:cubicBezTo>
                  <a:pt x="245" y="496"/>
                  <a:pt x="252" y="411"/>
                  <a:pt x="259" y="310"/>
                </a:cubicBezTo>
                <a:cubicBezTo>
                  <a:pt x="260" y="310"/>
                  <a:pt x="260" y="310"/>
                  <a:pt x="260" y="310"/>
                </a:cubicBezTo>
                <a:cubicBezTo>
                  <a:pt x="265" y="413"/>
                  <a:pt x="272" y="496"/>
                  <a:pt x="280" y="587"/>
                </a:cubicBezTo>
                <a:cubicBezTo>
                  <a:pt x="314" y="973"/>
                  <a:pt x="314" y="973"/>
                  <a:pt x="314" y="973"/>
                </a:cubicBezTo>
                <a:cubicBezTo>
                  <a:pt x="383" y="973"/>
                  <a:pt x="383" y="973"/>
                  <a:pt x="383" y="973"/>
                </a:cubicBezTo>
                <a:cubicBezTo>
                  <a:pt x="414" y="1018"/>
                  <a:pt x="473" y="1048"/>
                  <a:pt x="541" y="1048"/>
                </a:cubicBezTo>
                <a:cubicBezTo>
                  <a:pt x="1080" y="1048"/>
                  <a:pt x="1080" y="1048"/>
                  <a:pt x="1080" y="1048"/>
                </a:cubicBezTo>
                <a:cubicBezTo>
                  <a:pt x="1179" y="1048"/>
                  <a:pt x="1260" y="983"/>
                  <a:pt x="1260" y="902"/>
                </a:cubicBezTo>
                <a:cubicBezTo>
                  <a:pt x="1260" y="147"/>
                  <a:pt x="1260" y="147"/>
                  <a:pt x="1260" y="147"/>
                </a:cubicBezTo>
                <a:cubicBezTo>
                  <a:pt x="1260" y="66"/>
                  <a:pt x="1179" y="0"/>
                  <a:pt x="1080" y="0"/>
                </a:cubicBezTo>
                <a:close/>
                <a:moveTo>
                  <a:pt x="1232" y="902"/>
                </a:moveTo>
                <a:cubicBezTo>
                  <a:pt x="1232" y="970"/>
                  <a:pt x="1164" y="1026"/>
                  <a:pt x="1080" y="1026"/>
                </a:cubicBezTo>
                <a:cubicBezTo>
                  <a:pt x="541" y="1026"/>
                  <a:pt x="541" y="1026"/>
                  <a:pt x="541" y="1026"/>
                </a:cubicBezTo>
                <a:cubicBezTo>
                  <a:pt x="488" y="1026"/>
                  <a:pt x="441" y="1004"/>
                  <a:pt x="414" y="970"/>
                </a:cubicBezTo>
                <a:cubicBezTo>
                  <a:pt x="518" y="76"/>
                  <a:pt x="518" y="76"/>
                  <a:pt x="518" y="76"/>
                </a:cubicBezTo>
                <a:cubicBezTo>
                  <a:pt x="425" y="76"/>
                  <a:pt x="425" y="76"/>
                  <a:pt x="425" y="76"/>
                </a:cubicBezTo>
                <a:cubicBezTo>
                  <a:pt x="392" y="443"/>
                  <a:pt x="392" y="443"/>
                  <a:pt x="392" y="443"/>
                </a:cubicBezTo>
                <a:cubicBezTo>
                  <a:pt x="391" y="459"/>
                  <a:pt x="389" y="474"/>
                  <a:pt x="388" y="489"/>
                </a:cubicBezTo>
                <a:cubicBezTo>
                  <a:pt x="388" y="147"/>
                  <a:pt x="388" y="147"/>
                  <a:pt x="388" y="147"/>
                </a:cubicBezTo>
                <a:cubicBezTo>
                  <a:pt x="388" y="79"/>
                  <a:pt x="457" y="23"/>
                  <a:pt x="541" y="23"/>
                </a:cubicBezTo>
                <a:cubicBezTo>
                  <a:pt x="1072" y="23"/>
                  <a:pt x="1072" y="23"/>
                  <a:pt x="1072" y="23"/>
                </a:cubicBezTo>
                <a:cubicBezTo>
                  <a:pt x="1080" y="23"/>
                  <a:pt x="1080" y="23"/>
                  <a:pt x="1080" y="23"/>
                </a:cubicBezTo>
                <a:cubicBezTo>
                  <a:pt x="1143" y="23"/>
                  <a:pt x="1198" y="55"/>
                  <a:pt x="1221" y="100"/>
                </a:cubicBezTo>
                <a:cubicBezTo>
                  <a:pt x="1228" y="115"/>
                  <a:pt x="1232" y="131"/>
                  <a:pt x="1232" y="147"/>
                </a:cubicBezTo>
                <a:lnTo>
                  <a:pt x="1232" y="902"/>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8" name="Freeform 8">
            <a:extLst>
              <a:ext uri="{FF2B5EF4-FFF2-40B4-BE49-F238E27FC236}">
                <a16:creationId xmlns:a16="http://schemas.microsoft.com/office/drawing/2014/main" id="{76263B13-66EC-4CA0-9DD1-51BE370C1145}"/>
              </a:ext>
            </a:extLst>
          </p:cNvPr>
          <p:cNvSpPr>
            <a:spLocks noEditPoints="1"/>
          </p:cNvSpPr>
          <p:nvPr/>
        </p:nvSpPr>
        <p:spPr bwMode="auto">
          <a:xfrm>
            <a:off x="4487126" y="2686142"/>
            <a:ext cx="2209800" cy="1868091"/>
          </a:xfrm>
          <a:custGeom>
            <a:avLst/>
            <a:gdLst>
              <a:gd name="T0" fmla="*/ 1058 w 1238"/>
              <a:gd name="T1" fmla="*/ 0 h 1048"/>
              <a:gd name="T2" fmla="*/ 519 w 1238"/>
              <a:gd name="T3" fmla="*/ 0 h 1048"/>
              <a:gd name="T4" fmla="*/ 349 w 1238"/>
              <a:gd name="T5" fmla="*/ 97 h 1048"/>
              <a:gd name="T6" fmla="*/ 247 w 1238"/>
              <a:gd name="T7" fmla="*/ 61 h 1048"/>
              <a:gd name="T8" fmla="*/ 0 w 1238"/>
              <a:gd name="T9" fmla="*/ 531 h 1048"/>
              <a:gd name="T10" fmla="*/ 239 w 1238"/>
              <a:gd name="T11" fmla="*/ 988 h 1048"/>
              <a:gd name="T12" fmla="*/ 348 w 1238"/>
              <a:gd name="T13" fmla="*/ 949 h 1048"/>
              <a:gd name="T14" fmla="*/ 519 w 1238"/>
              <a:gd name="T15" fmla="*/ 1048 h 1048"/>
              <a:gd name="T16" fmla="*/ 1058 w 1238"/>
              <a:gd name="T17" fmla="*/ 1048 h 1048"/>
              <a:gd name="T18" fmla="*/ 1238 w 1238"/>
              <a:gd name="T19" fmla="*/ 902 h 1048"/>
              <a:gd name="T20" fmla="*/ 1238 w 1238"/>
              <a:gd name="T21" fmla="*/ 147 h 1048"/>
              <a:gd name="T22" fmla="*/ 1058 w 1238"/>
              <a:gd name="T23" fmla="*/ 0 h 1048"/>
              <a:gd name="T24" fmla="*/ 1210 w 1238"/>
              <a:gd name="T25" fmla="*/ 902 h 1048"/>
              <a:gd name="T26" fmla="*/ 1058 w 1238"/>
              <a:gd name="T27" fmla="*/ 1026 h 1048"/>
              <a:gd name="T28" fmla="*/ 519 w 1238"/>
              <a:gd name="T29" fmla="*/ 1026 h 1048"/>
              <a:gd name="T30" fmla="*/ 370 w 1238"/>
              <a:gd name="T31" fmla="*/ 929 h 1048"/>
              <a:gd name="T32" fmla="*/ 488 w 1238"/>
              <a:gd name="T33" fmla="*/ 515 h 1048"/>
              <a:gd name="T34" fmla="*/ 371 w 1238"/>
              <a:gd name="T35" fmla="*/ 116 h 1048"/>
              <a:gd name="T36" fmla="*/ 519 w 1238"/>
              <a:gd name="T37" fmla="*/ 23 h 1048"/>
              <a:gd name="T38" fmla="*/ 1058 w 1238"/>
              <a:gd name="T39" fmla="*/ 23 h 1048"/>
              <a:gd name="T40" fmla="*/ 1210 w 1238"/>
              <a:gd name="T41" fmla="*/ 147 h 1048"/>
              <a:gd name="T42" fmla="*/ 1210 w 1238"/>
              <a:gd name="T43" fmla="*/ 902 h 1048"/>
              <a:gd name="T44" fmla="*/ 338 w 1238"/>
              <a:gd name="T45" fmla="*/ 729 h 1048"/>
              <a:gd name="T46" fmla="*/ 245 w 1238"/>
              <a:gd name="T47" fmla="*/ 827 h 1048"/>
              <a:gd name="T48" fmla="*/ 121 w 1238"/>
              <a:gd name="T49" fmla="*/ 527 h 1048"/>
              <a:gd name="T50" fmla="*/ 244 w 1238"/>
              <a:gd name="T51" fmla="*/ 222 h 1048"/>
              <a:gd name="T52" fmla="*/ 338 w 1238"/>
              <a:gd name="T53" fmla="*/ 321 h 1048"/>
              <a:gd name="T54" fmla="*/ 352 w 1238"/>
              <a:gd name="T55" fmla="*/ 373 h 1048"/>
              <a:gd name="T56" fmla="*/ 366 w 1238"/>
              <a:gd name="T57" fmla="*/ 508 h 1048"/>
              <a:gd name="T58" fmla="*/ 367 w 1238"/>
              <a:gd name="T59" fmla="*/ 522 h 1048"/>
              <a:gd name="T60" fmla="*/ 366 w 1238"/>
              <a:gd name="T61" fmla="*/ 536 h 1048"/>
              <a:gd name="T62" fmla="*/ 352 w 1238"/>
              <a:gd name="T63" fmla="*/ 677 h 1048"/>
              <a:gd name="T64" fmla="*/ 338 w 1238"/>
              <a:gd name="T65" fmla="*/ 729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38" h="1048">
                <a:moveTo>
                  <a:pt x="1058" y="0"/>
                </a:moveTo>
                <a:cubicBezTo>
                  <a:pt x="519" y="0"/>
                  <a:pt x="519" y="0"/>
                  <a:pt x="519" y="0"/>
                </a:cubicBezTo>
                <a:cubicBezTo>
                  <a:pt x="441" y="0"/>
                  <a:pt x="375" y="41"/>
                  <a:pt x="349" y="97"/>
                </a:cubicBezTo>
                <a:cubicBezTo>
                  <a:pt x="320" y="74"/>
                  <a:pt x="286" y="61"/>
                  <a:pt x="247" y="61"/>
                </a:cubicBezTo>
                <a:cubicBezTo>
                  <a:pt x="97" y="61"/>
                  <a:pt x="0" y="262"/>
                  <a:pt x="0" y="531"/>
                </a:cubicBezTo>
                <a:cubicBezTo>
                  <a:pt x="0" y="787"/>
                  <a:pt x="88" y="988"/>
                  <a:pt x="239" y="988"/>
                </a:cubicBezTo>
                <a:cubicBezTo>
                  <a:pt x="279" y="988"/>
                  <a:pt x="316" y="975"/>
                  <a:pt x="348" y="949"/>
                </a:cubicBezTo>
                <a:cubicBezTo>
                  <a:pt x="373" y="1007"/>
                  <a:pt x="440" y="1048"/>
                  <a:pt x="519" y="1048"/>
                </a:cubicBezTo>
                <a:cubicBezTo>
                  <a:pt x="1058" y="1048"/>
                  <a:pt x="1058" y="1048"/>
                  <a:pt x="1058" y="1048"/>
                </a:cubicBezTo>
                <a:cubicBezTo>
                  <a:pt x="1158" y="1048"/>
                  <a:pt x="1238" y="983"/>
                  <a:pt x="1238" y="902"/>
                </a:cubicBezTo>
                <a:cubicBezTo>
                  <a:pt x="1238" y="147"/>
                  <a:pt x="1238" y="147"/>
                  <a:pt x="1238" y="147"/>
                </a:cubicBezTo>
                <a:cubicBezTo>
                  <a:pt x="1238" y="66"/>
                  <a:pt x="1158" y="0"/>
                  <a:pt x="1058" y="0"/>
                </a:cubicBezTo>
                <a:close/>
                <a:moveTo>
                  <a:pt x="1210" y="902"/>
                </a:moveTo>
                <a:cubicBezTo>
                  <a:pt x="1210" y="970"/>
                  <a:pt x="1142" y="1026"/>
                  <a:pt x="1058" y="1026"/>
                </a:cubicBezTo>
                <a:cubicBezTo>
                  <a:pt x="519" y="1026"/>
                  <a:pt x="519" y="1026"/>
                  <a:pt x="519" y="1026"/>
                </a:cubicBezTo>
                <a:cubicBezTo>
                  <a:pt x="447" y="1026"/>
                  <a:pt x="386" y="984"/>
                  <a:pt x="370" y="929"/>
                </a:cubicBezTo>
                <a:cubicBezTo>
                  <a:pt x="443" y="854"/>
                  <a:pt x="488" y="710"/>
                  <a:pt x="488" y="515"/>
                </a:cubicBezTo>
                <a:cubicBezTo>
                  <a:pt x="488" y="345"/>
                  <a:pt x="447" y="194"/>
                  <a:pt x="371" y="116"/>
                </a:cubicBezTo>
                <a:cubicBezTo>
                  <a:pt x="388" y="63"/>
                  <a:pt x="448" y="23"/>
                  <a:pt x="519" y="23"/>
                </a:cubicBezTo>
                <a:cubicBezTo>
                  <a:pt x="1058" y="23"/>
                  <a:pt x="1058" y="23"/>
                  <a:pt x="1058" y="23"/>
                </a:cubicBezTo>
                <a:cubicBezTo>
                  <a:pt x="1142" y="23"/>
                  <a:pt x="1210" y="79"/>
                  <a:pt x="1210" y="147"/>
                </a:cubicBezTo>
                <a:lnTo>
                  <a:pt x="1210" y="902"/>
                </a:lnTo>
                <a:close/>
                <a:moveTo>
                  <a:pt x="338" y="729"/>
                </a:moveTo>
                <a:cubicBezTo>
                  <a:pt x="318" y="790"/>
                  <a:pt x="286" y="827"/>
                  <a:pt x="245" y="827"/>
                </a:cubicBezTo>
                <a:cubicBezTo>
                  <a:pt x="168" y="827"/>
                  <a:pt x="121" y="703"/>
                  <a:pt x="121" y="527"/>
                </a:cubicBezTo>
                <a:cubicBezTo>
                  <a:pt x="121" y="353"/>
                  <a:pt x="166" y="222"/>
                  <a:pt x="244" y="222"/>
                </a:cubicBezTo>
                <a:cubicBezTo>
                  <a:pt x="286" y="222"/>
                  <a:pt x="318" y="261"/>
                  <a:pt x="338" y="321"/>
                </a:cubicBezTo>
                <a:cubicBezTo>
                  <a:pt x="344" y="337"/>
                  <a:pt x="349" y="355"/>
                  <a:pt x="352" y="373"/>
                </a:cubicBezTo>
                <a:cubicBezTo>
                  <a:pt x="361" y="414"/>
                  <a:pt x="366" y="460"/>
                  <a:pt x="366" y="508"/>
                </a:cubicBezTo>
                <a:cubicBezTo>
                  <a:pt x="366" y="513"/>
                  <a:pt x="367" y="517"/>
                  <a:pt x="367" y="522"/>
                </a:cubicBezTo>
                <a:cubicBezTo>
                  <a:pt x="367" y="527"/>
                  <a:pt x="366" y="531"/>
                  <a:pt x="366" y="536"/>
                </a:cubicBezTo>
                <a:cubicBezTo>
                  <a:pt x="366" y="588"/>
                  <a:pt x="361" y="636"/>
                  <a:pt x="352" y="677"/>
                </a:cubicBezTo>
                <a:cubicBezTo>
                  <a:pt x="349" y="696"/>
                  <a:pt x="344" y="713"/>
                  <a:pt x="338" y="729"/>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9" name="Freeform 9">
            <a:extLst>
              <a:ext uri="{FF2B5EF4-FFF2-40B4-BE49-F238E27FC236}">
                <a16:creationId xmlns:a16="http://schemas.microsoft.com/office/drawing/2014/main" id="{A9D913BC-FB7B-4721-8A41-8025C2716D44}"/>
              </a:ext>
            </a:extLst>
          </p:cNvPr>
          <p:cNvSpPr>
            <a:spLocks noEditPoints="1"/>
          </p:cNvSpPr>
          <p:nvPr/>
        </p:nvSpPr>
        <p:spPr bwMode="auto">
          <a:xfrm>
            <a:off x="6808846" y="2686142"/>
            <a:ext cx="2134790" cy="1868091"/>
          </a:xfrm>
          <a:custGeom>
            <a:avLst/>
            <a:gdLst>
              <a:gd name="T0" fmla="*/ 1015 w 1196"/>
              <a:gd name="T1" fmla="*/ 0 h 1048"/>
              <a:gd name="T2" fmla="*/ 476 w 1196"/>
              <a:gd name="T3" fmla="*/ 0 h 1048"/>
              <a:gd name="T4" fmla="*/ 312 w 1196"/>
              <a:gd name="T5" fmla="*/ 87 h 1048"/>
              <a:gd name="T6" fmla="*/ 0 w 1196"/>
              <a:gd name="T7" fmla="*/ 87 h 1048"/>
              <a:gd name="T8" fmla="*/ 0 w 1196"/>
              <a:gd name="T9" fmla="*/ 257 h 1048"/>
              <a:gd name="T10" fmla="*/ 136 w 1196"/>
              <a:gd name="T11" fmla="*/ 257 h 1048"/>
              <a:gd name="T12" fmla="*/ 136 w 1196"/>
              <a:gd name="T13" fmla="*/ 984 h 1048"/>
              <a:gd name="T14" fmla="*/ 251 w 1196"/>
              <a:gd name="T15" fmla="*/ 984 h 1048"/>
              <a:gd name="T16" fmla="*/ 251 w 1196"/>
              <a:gd name="T17" fmla="*/ 257 h 1048"/>
              <a:gd name="T18" fmla="*/ 296 w 1196"/>
              <a:gd name="T19" fmla="*/ 257 h 1048"/>
              <a:gd name="T20" fmla="*/ 296 w 1196"/>
              <a:gd name="T21" fmla="*/ 902 h 1048"/>
              <a:gd name="T22" fmla="*/ 476 w 1196"/>
              <a:gd name="T23" fmla="*/ 1048 h 1048"/>
              <a:gd name="T24" fmla="*/ 1015 w 1196"/>
              <a:gd name="T25" fmla="*/ 1048 h 1048"/>
              <a:gd name="T26" fmla="*/ 1196 w 1196"/>
              <a:gd name="T27" fmla="*/ 902 h 1048"/>
              <a:gd name="T28" fmla="*/ 1196 w 1196"/>
              <a:gd name="T29" fmla="*/ 147 h 1048"/>
              <a:gd name="T30" fmla="*/ 1015 w 1196"/>
              <a:gd name="T31" fmla="*/ 0 h 1048"/>
              <a:gd name="T32" fmla="*/ 1168 w 1196"/>
              <a:gd name="T33" fmla="*/ 902 h 1048"/>
              <a:gd name="T34" fmla="*/ 1015 w 1196"/>
              <a:gd name="T35" fmla="*/ 1026 h 1048"/>
              <a:gd name="T36" fmla="*/ 476 w 1196"/>
              <a:gd name="T37" fmla="*/ 1026 h 1048"/>
              <a:gd name="T38" fmla="*/ 324 w 1196"/>
              <a:gd name="T39" fmla="*/ 902 h 1048"/>
              <a:gd name="T40" fmla="*/ 324 w 1196"/>
              <a:gd name="T41" fmla="*/ 257 h 1048"/>
              <a:gd name="T42" fmla="*/ 390 w 1196"/>
              <a:gd name="T43" fmla="*/ 257 h 1048"/>
              <a:gd name="T44" fmla="*/ 390 w 1196"/>
              <a:gd name="T45" fmla="*/ 87 h 1048"/>
              <a:gd name="T46" fmla="*/ 343 w 1196"/>
              <a:gd name="T47" fmla="*/ 87 h 1048"/>
              <a:gd name="T48" fmla="*/ 476 w 1196"/>
              <a:gd name="T49" fmla="*/ 23 h 1048"/>
              <a:gd name="T50" fmla="*/ 1015 w 1196"/>
              <a:gd name="T51" fmla="*/ 23 h 1048"/>
              <a:gd name="T52" fmla="*/ 1168 w 1196"/>
              <a:gd name="T53" fmla="*/ 147 h 1048"/>
              <a:gd name="T54" fmla="*/ 1168 w 1196"/>
              <a:gd name="T55" fmla="*/ 902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96" h="1048">
                <a:moveTo>
                  <a:pt x="1015" y="0"/>
                </a:moveTo>
                <a:cubicBezTo>
                  <a:pt x="476" y="0"/>
                  <a:pt x="476" y="0"/>
                  <a:pt x="476" y="0"/>
                </a:cubicBezTo>
                <a:cubicBezTo>
                  <a:pt x="403" y="0"/>
                  <a:pt x="340" y="36"/>
                  <a:pt x="312" y="87"/>
                </a:cubicBezTo>
                <a:cubicBezTo>
                  <a:pt x="0" y="87"/>
                  <a:pt x="0" y="87"/>
                  <a:pt x="0" y="87"/>
                </a:cubicBezTo>
                <a:cubicBezTo>
                  <a:pt x="0" y="257"/>
                  <a:pt x="0" y="257"/>
                  <a:pt x="0" y="257"/>
                </a:cubicBezTo>
                <a:cubicBezTo>
                  <a:pt x="136" y="257"/>
                  <a:pt x="136" y="257"/>
                  <a:pt x="136" y="257"/>
                </a:cubicBezTo>
                <a:cubicBezTo>
                  <a:pt x="136" y="984"/>
                  <a:pt x="136" y="984"/>
                  <a:pt x="136" y="984"/>
                </a:cubicBezTo>
                <a:cubicBezTo>
                  <a:pt x="251" y="984"/>
                  <a:pt x="251" y="984"/>
                  <a:pt x="251" y="984"/>
                </a:cubicBezTo>
                <a:cubicBezTo>
                  <a:pt x="251" y="257"/>
                  <a:pt x="251" y="257"/>
                  <a:pt x="251" y="257"/>
                </a:cubicBezTo>
                <a:cubicBezTo>
                  <a:pt x="296" y="257"/>
                  <a:pt x="296" y="257"/>
                  <a:pt x="296" y="257"/>
                </a:cubicBezTo>
                <a:cubicBezTo>
                  <a:pt x="296" y="902"/>
                  <a:pt x="296" y="902"/>
                  <a:pt x="296" y="902"/>
                </a:cubicBezTo>
                <a:cubicBezTo>
                  <a:pt x="296" y="983"/>
                  <a:pt x="377" y="1048"/>
                  <a:pt x="476" y="1048"/>
                </a:cubicBezTo>
                <a:cubicBezTo>
                  <a:pt x="1015" y="1048"/>
                  <a:pt x="1015" y="1048"/>
                  <a:pt x="1015" y="1048"/>
                </a:cubicBezTo>
                <a:cubicBezTo>
                  <a:pt x="1115" y="1048"/>
                  <a:pt x="1196" y="983"/>
                  <a:pt x="1196" y="902"/>
                </a:cubicBezTo>
                <a:cubicBezTo>
                  <a:pt x="1196" y="147"/>
                  <a:pt x="1196" y="147"/>
                  <a:pt x="1196" y="147"/>
                </a:cubicBezTo>
                <a:cubicBezTo>
                  <a:pt x="1196" y="66"/>
                  <a:pt x="1115" y="0"/>
                  <a:pt x="1015" y="0"/>
                </a:cubicBezTo>
                <a:close/>
                <a:moveTo>
                  <a:pt x="1168" y="902"/>
                </a:moveTo>
                <a:cubicBezTo>
                  <a:pt x="1168" y="970"/>
                  <a:pt x="1099" y="1026"/>
                  <a:pt x="1015" y="1026"/>
                </a:cubicBezTo>
                <a:cubicBezTo>
                  <a:pt x="476" y="1026"/>
                  <a:pt x="476" y="1026"/>
                  <a:pt x="476" y="1026"/>
                </a:cubicBezTo>
                <a:cubicBezTo>
                  <a:pt x="392" y="1026"/>
                  <a:pt x="324" y="970"/>
                  <a:pt x="324" y="902"/>
                </a:cubicBezTo>
                <a:cubicBezTo>
                  <a:pt x="324" y="257"/>
                  <a:pt x="324" y="257"/>
                  <a:pt x="324" y="257"/>
                </a:cubicBezTo>
                <a:cubicBezTo>
                  <a:pt x="390" y="257"/>
                  <a:pt x="390" y="257"/>
                  <a:pt x="390" y="257"/>
                </a:cubicBezTo>
                <a:cubicBezTo>
                  <a:pt x="390" y="87"/>
                  <a:pt x="390" y="87"/>
                  <a:pt x="390" y="87"/>
                </a:cubicBezTo>
                <a:cubicBezTo>
                  <a:pt x="343" y="87"/>
                  <a:pt x="343" y="87"/>
                  <a:pt x="343" y="87"/>
                </a:cubicBezTo>
                <a:cubicBezTo>
                  <a:pt x="369" y="49"/>
                  <a:pt x="419" y="23"/>
                  <a:pt x="476" y="23"/>
                </a:cubicBezTo>
                <a:cubicBezTo>
                  <a:pt x="1015" y="23"/>
                  <a:pt x="1015" y="23"/>
                  <a:pt x="1015" y="23"/>
                </a:cubicBezTo>
                <a:cubicBezTo>
                  <a:pt x="1099" y="23"/>
                  <a:pt x="1168" y="79"/>
                  <a:pt x="1168" y="147"/>
                </a:cubicBezTo>
                <a:lnTo>
                  <a:pt x="1168" y="902"/>
                </a:ln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6" name="Freeform 6">
            <a:extLst>
              <a:ext uri="{FF2B5EF4-FFF2-40B4-BE49-F238E27FC236}">
                <a16:creationId xmlns:a16="http://schemas.microsoft.com/office/drawing/2014/main" id="{57B3438C-6F8A-4F04-887A-A2448BC06063}"/>
              </a:ext>
            </a:extLst>
          </p:cNvPr>
          <p:cNvSpPr>
            <a:spLocks noEditPoints="1"/>
          </p:cNvSpPr>
          <p:nvPr/>
        </p:nvSpPr>
        <p:spPr bwMode="auto">
          <a:xfrm>
            <a:off x="117533" y="2686142"/>
            <a:ext cx="1981200" cy="1868091"/>
          </a:xfrm>
          <a:custGeom>
            <a:avLst/>
            <a:gdLst>
              <a:gd name="T0" fmla="*/ 930 w 1110"/>
              <a:gd name="T1" fmla="*/ 0 h 1048"/>
              <a:gd name="T2" fmla="*/ 390 w 1110"/>
              <a:gd name="T3" fmla="*/ 0 h 1048"/>
              <a:gd name="T4" fmla="*/ 233 w 1110"/>
              <a:gd name="T5" fmla="*/ 75 h 1048"/>
              <a:gd name="T6" fmla="*/ 199 w 1110"/>
              <a:gd name="T7" fmla="*/ 73 h 1048"/>
              <a:gd name="T8" fmla="*/ 7 w 1110"/>
              <a:gd name="T9" fmla="*/ 343 h 1048"/>
              <a:gd name="T10" fmla="*/ 146 w 1110"/>
              <a:gd name="T11" fmla="*/ 608 h 1048"/>
              <a:gd name="T12" fmla="*/ 210 w 1110"/>
              <a:gd name="T13" fmla="*/ 663 h 1048"/>
              <a:gd name="T14" fmla="*/ 224 w 1110"/>
              <a:gd name="T15" fmla="*/ 689 h 1048"/>
              <a:gd name="T16" fmla="*/ 231 w 1110"/>
              <a:gd name="T17" fmla="*/ 734 h 1048"/>
              <a:gd name="T18" fmla="*/ 224 w 1110"/>
              <a:gd name="T19" fmla="*/ 780 h 1048"/>
              <a:gd name="T20" fmla="*/ 210 w 1110"/>
              <a:gd name="T21" fmla="*/ 806 h 1048"/>
              <a:gd name="T22" fmla="*/ 151 w 1110"/>
              <a:gd name="T23" fmla="*/ 832 h 1048"/>
              <a:gd name="T24" fmla="*/ 23 w 1110"/>
              <a:gd name="T25" fmla="*/ 776 h 1048"/>
              <a:gd name="T26" fmla="*/ 0 w 1110"/>
              <a:gd name="T27" fmla="*/ 943 h 1048"/>
              <a:gd name="T28" fmla="*/ 144 w 1110"/>
              <a:gd name="T29" fmla="*/ 998 h 1048"/>
              <a:gd name="T30" fmla="*/ 235 w 1110"/>
              <a:gd name="T31" fmla="*/ 976 h 1048"/>
              <a:gd name="T32" fmla="*/ 390 w 1110"/>
              <a:gd name="T33" fmla="*/ 1048 h 1048"/>
              <a:gd name="T34" fmla="*/ 930 w 1110"/>
              <a:gd name="T35" fmla="*/ 1048 h 1048"/>
              <a:gd name="T36" fmla="*/ 1110 w 1110"/>
              <a:gd name="T37" fmla="*/ 902 h 1048"/>
              <a:gd name="T38" fmla="*/ 1110 w 1110"/>
              <a:gd name="T39" fmla="*/ 147 h 1048"/>
              <a:gd name="T40" fmla="*/ 930 w 1110"/>
              <a:gd name="T41" fmla="*/ 0 h 1048"/>
              <a:gd name="T42" fmla="*/ 123 w 1110"/>
              <a:gd name="T43" fmla="*/ 326 h 1048"/>
              <a:gd name="T44" fmla="*/ 196 w 1110"/>
              <a:gd name="T45" fmla="*/ 239 h 1048"/>
              <a:gd name="T46" fmla="*/ 210 w 1110"/>
              <a:gd name="T47" fmla="*/ 240 h 1048"/>
              <a:gd name="T48" fmla="*/ 210 w 1110"/>
              <a:gd name="T49" fmla="*/ 447 h 1048"/>
              <a:gd name="T50" fmla="*/ 123 w 1110"/>
              <a:gd name="T51" fmla="*/ 326 h 1048"/>
              <a:gd name="T52" fmla="*/ 1082 w 1110"/>
              <a:gd name="T53" fmla="*/ 902 h 1048"/>
              <a:gd name="T54" fmla="*/ 930 w 1110"/>
              <a:gd name="T55" fmla="*/ 1026 h 1048"/>
              <a:gd name="T56" fmla="*/ 390 w 1110"/>
              <a:gd name="T57" fmla="*/ 1026 h 1048"/>
              <a:gd name="T58" fmla="*/ 257 w 1110"/>
              <a:gd name="T59" fmla="*/ 961 h 1048"/>
              <a:gd name="T60" fmla="*/ 348 w 1110"/>
              <a:gd name="T61" fmla="*/ 720 h 1048"/>
              <a:gd name="T62" fmla="*/ 238 w 1110"/>
              <a:gd name="T63" fmla="*/ 467 h 1048"/>
              <a:gd name="T64" fmla="*/ 238 w 1110"/>
              <a:gd name="T65" fmla="*/ 245 h 1048"/>
              <a:gd name="T66" fmla="*/ 302 w 1110"/>
              <a:gd name="T67" fmla="*/ 282 h 1048"/>
              <a:gd name="T68" fmla="*/ 328 w 1110"/>
              <a:gd name="T69" fmla="*/ 118 h 1048"/>
              <a:gd name="T70" fmla="*/ 261 w 1110"/>
              <a:gd name="T71" fmla="*/ 82 h 1048"/>
              <a:gd name="T72" fmla="*/ 390 w 1110"/>
              <a:gd name="T73" fmla="*/ 23 h 1048"/>
              <a:gd name="T74" fmla="*/ 930 w 1110"/>
              <a:gd name="T75" fmla="*/ 23 h 1048"/>
              <a:gd name="T76" fmla="*/ 1082 w 1110"/>
              <a:gd name="T77" fmla="*/ 147 h 1048"/>
              <a:gd name="T78" fmla="*/ 1082 w 1110"/>
              <a:gd name="T79" fmla="*/ 902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10" h="1048">
                <a:moveTo>
                  <a:pt x="930" y="0"/>
                </a:moveTo>
                <a:cubicBezTo>
                  <a:pt x="390" y="0"/>
                  <a:pt x="390" y="0"/>
                  <a:pt x="390" y="0"/>
                </a:cubicBezTo>
                <a:cubicBezTo>
                  <a:pt x="323" y="0"/>
                  <a:pt x="264" y="31"/>
                  <a:pt x="233" y="75"/>
                </a:cubicBezTo>
                <a:cubicBezTo>
                  <a:pt x="222" y="74"/>
                  <a:pt x="211" y="73"/>
                  <a:pt x="199" y="73"/>
                </a:cubicBezTo>
                <a:cubicBezTo>
                  <a:pt x="79" y="73"/>
                  <a:pt x="7" y="190"/>
                  <a:pt x="7" y="343"/>
                </a:cubicBezTo>
                <a:cubicBezTo>
                  <a:pt x="7" y="473"/>
                  <a:pt x="62" y="556"/>
                  <a:pt x="146" y="608"/>
                </a:cubicBezTo>
                <a:cubicBezTo>
                  <a:pt x="176" y="627"/>
                  <a:pt x="196" y="644"/>
                  <a:pt x="210" y="663"/>
                </a:cubicBezTo>
                <a:cubicBezTo>
                  <a:pt x="216" y="671"/>
                  <a:pt x="221" y="680"/>
                  <a:pt x="224" y="689"/>
                </a:cubicBezTo>
                <a:cubicBezTo>
                  <a:pt x="229" y="703"/>
                  <a:pt x="231" y="717"/>
                  <a:pt x="231" y="734"/>
                </a:cubicBezTo>
                <a:cubicBezTo>
                  <a:pt x="231" y="751"/>
                  <a:pt x="229" y="767"/>
                  <a:pt x="224" y="780"/>
                </a:cubicBezTo>
                <a:cubicBezTo>
                  <a:pt x="221" y="790"/>
                  <a:pt x="216" y="798"/>
                  <a:pt x="210" y="806"/>
                </a:cubicBezTo>
                <a:cubicBezTo>
                  <a:pt x="196" y="822"/>
                  <a:pt x="177" y="832"/>
                  <a:pt x="151" y="832"/>
                </a:cubicBezTo>
                <a:cubicBezTo>
                  <a:pt x="102" y="832"/>
                  <a:pt x="54" y="804"/>
                  <a:pt x="23" y="776"/>
                </a:cubicBezTo>
                <a:cubicBezTo>
                  <a:pt x="0" y="943"/>
                  <a:pt x="0" y="943"/>
                  <a:pt x="0" y="943"/>
                </a:cubicBezTo>
                <a:cubicBezTo>
                  <a:pt x="29" y="971"/>
                  <a:pt x="86" y="998"/>
                  <a:pt x="144" y="998"/>
                </a:cubicBezTo>
                <a:cubicBezTo>
                  <a:pt x="179" y="998"/>
                  <a:pt x="209" y="990"/>
                  <a:pt x="235" y="976"/>
                </a:cubicBezTo>
                <a:cubicBezTo>
                  <a:pt x="266" y="1019"/>
                  <a:pt x="324" y="1048"/>
                  <a:pt x="390" y="1048"/>
                </a:cubicBezTo>
                <a:cubicBezTo>
                  <a:pt x="930" y="1048"/>
                  <a:pt x="930" y="1048"/>
                  <a:pt x="930" y="1048"/>
                </a:cubicBezTo>
                <a:cubicBezTo>
                  <a:pt x="1029" y="1048"/>
                  <a:pt x="1110" y="983"/>
                  <a:pt x="1110" y="902"/>
                </a:cubicBezTo>
                <a:cubicBezTo>
                  <a:pt x="1110" y="147"/>
                  <a:pt x="1110" y="147"/>
                  <a:pt x="1110" y="147"/>
                </a:cubicBezTo>
                <a:cubicBezTo>
                  <a:pt x="1110" y="66"/>
                  <a:pt x="1029" y="0"/>
                  <a:pt x="930" y="0"/>
                </a:cubicBezTo>
                <a:close/>
                <a:moveTo>
                  <a:pt x="123" y="326"/>
                </a:moveTo>
                <a:cubicBezTo>
                  <a:pt x="123" y="279"/>
                  <a:pt x="147" y="239"/>
                  <a:pt x="196" y="239"/>
                </a:cubicBezTo>
                <a:cubicBezTo>
                  <a:pt x="201" y="239"/>
                  <a:pt x="206" y="239"/>
                  <a:pt x="210" y="240"/>
                </a:cubicBezTo>
                <a:cubicBezTo>
                  <a:pt x="210" y="447"/>
                  <a:pt x="210" y="447"/>
                  <a:pt x="210" y="447"/>
                </a:cubicBezTo>
                <a:cubicBezTo>
                  <a:pt x="149" y="406"/>
                  <a:pt x="123" y="381"/>
                  <a:pt x="123" y="326"/>
                </a:cubicBezTo>
                <a:close/>
                <a:moveTo>
                  <a:pt x="1082" y="902"/>
                </a:moveTo>
                <a:cubicBezTo>
                  <a:pt x="1082" y="970"/>
                  <a:pt x="1014" y="1026"/>
                  <a:pt x="930" y="1026"/>
                </a:cubicBezTo>
                <a:cubicBezTo>
                  <a:pt x="390" y="1026"/>
                  <a:pt x="390" y="1026"/>
                  <a:pt x="390" y="1026"/>
                </a:cubicBezTo>
                <a:cubicBezTo>
                  <a:pt x="333" y="1026"/>
                  <a:pt x="282" y="999"/>
                  <a:pt x="257" y="961"/>
                </a:cubicBezTo>
                <a:cubicBezTo>
                  <a:pt x="319" y="912"/>
                  <a:pt x="348" y="821"/>
                  <a:pt x="348" y="720"/>
                </a:cubicBezTo>
                <a:cubicBezTo>
                  <a:pt x="348" y="604"/>
                  <a:pt x="313" y="525"/>
                  <a:pt x="238" y="467"/>
                </a:cubicBezTo>
                <a:cubicBezTo>
                  <a:pt x="238" y="245"/>
                  <a:pt x="238" y="245"/>
                  <a:pt x="238" y="245"/>
                </a:cubicBezTo>
                <a:cubicBezTo>
                  <a:pt x="267" y="254"/>
                  <a:pt x="288" y="270"/>
                  <a:pt x="302" y="282"/>
                </a:cubicBezTo>
                <a:cubicBezTo>
                  <a:pt x="328" y="118"/>
                  <a:pt x="328" y="118"/>
                  <a:pt x="328" y="118"/>
                </a:cubicBezTo>
                <a:cubicBezTo>
                  <a:pt x="310" y="104"/>
                  <a:pt x="288" y="90"/>
                  <a:pt x="261" y="82"/>
                </a:cubicBezTo>
                <a:cubicBezTo>
                  <a:pt x="288" y="47"/>
                  <a:pt x="336" y="23"/>
                  <a:pt x="390" y="23"/>
                </a:cubicBezTo>
                <a:cubicBezTo>
                  <a:pt x="930" y="23"/>
                  <a:pt x="930" y="23"/>
                  <a:pt x="930" y="23"/>
                </a:cubicBezTo>
                <a:cubicBezTo>
                  <a:pt x="1014" y="23"/>
                  <a:pt x="1082" y="79"/>
                  <a:pt x="1082" y="147"/>
                </a:cubicBezTo>
                <a:lnTo>
                  <a:pt x="1082" y="902"/>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1" name="TextBox 10">
            <a:extLst>
              <a:ext uri="{FF2B5EF4-FFF2-40B4-BE49-F238E27FC236}">
                <a16:creationId xmlns:a16="http://schemas.microsoft.com/office/drawing/2014/main" id="{D72C7CD9-1022-4093-A4BB-5F7A9C7F8AED}"/>
              </a:ext>
            </a:extLst>
          </p:cNvPr>
          <p:cNvSpPr txBox="1"/>
          <p:nvPr/>
        </p:nvSpPr>
        <p:spPr>
          <a:xfrm>
            <a:off x="2127477" y="890352"/>
            <a:ext cx="4889047" cy="461665"/>
          </a:xfrm>
          <a:prstGeom prst="rect">
            <a:avLst/>
          </a:prstGeom>
          <a:noFill/>
        </p:spPr>
        <p:txBody>
          <a:bodyPr wrap="square" rtlCol="0">
            <a:spAutoFit/>
          </a:bodyPr>
          <a:lstStyle/>
          <a:p>
            <a:pPr algn="ctr"/>
            <a:r>
              <a:rPr lang="en-US" sz="2400" dirty="0">
                <a:solidFill>
                  <a:schemeClr val="accent3"/>
                </a:solidFill>
                <a:latin typeface="+mj-lt"/>
              </a:rPr>
              <a:t>INFOGRAPHIC</a:t>
            </a:r>
            <a:r>
              <a:rPr lang="en-US" sz="2400" dirty="0">
                <a:solidFill>
                  <a:schemeClr val="tx1">
                    <a:lumMod val="85000"/>
                    <a:lumOff val="15000"/>
                  </a:schemeClr>
                </a:solidFill>
                <a:latin typeface="+mj-lt"/>
              </a:rPr>
              <a:t> SWOT</a:t>
            </a:r>
          </a:p>
        </p:txBody>
      </p:sp>
      <p:sp>
        <p:nvSpPr>
          <p:cNvPr id="12" name="Rectangle 11">
            <a:extLst>
              <a:ext uri="{FF2B5EF4-FFF2-40B4-BE49-F238E27FC236}">
                <a16:creationId xmlns:a16="http://schemas.microsoft.com/office/drawing/2014/main" id="{09A37D0F-C499-436C-ADBC-7EA63C5621AB}"/>
              </a:ext>
            </a:extLst>
          </p:cNvPr>
          <p:cNvSpPr/>
          <p:nvPr/>
        </p:nvSpPr>
        <p:spPr>
          <a:xfrm>
            <a:off x="901543" y="3118504"/>
            <a:ext cx="865943" cy="253916"/>
          </a:xfrm>
          <a:prstGeom prst="rect">
            <a:avLst/>
          </a:prstGeom>
        </p:spPr>
        <p:txBody>
          <a:bodyPr wrap="none">
            <a:spAutoFit/>
          </a:bodyPr>
          <a:lstStyle/>
          <a:p>
            <a:pPr algn="ctr"/>
            <a:r>
              <a:rPr lang="en-US" sz="1050" dirty="0">
                <a:solidFill>
                  <a:schemeClr val="tx1">
                    <a:lumMod val="85000"/>
                    <a:lumOff val="15000"/>
                  </a:schemeClr>
                </a:solidFill>
                <a:latin typeface="+mj-lt"/>
              </a:rPr>
              <a:t>Strengths</a:t>
            </a:r>
          </a:p>
        </p:txBody>
      </p:sp>
      <p:sp>
        <p:nvSpPr>
          <p:cNvPr id="13" name="Rectangle 12">
            <a:extLst>
              <a:ext uri="{FF2B5EF4-FFF2-40B4-BE49-F238E27FC236}">
                <a16:creationId xmlns:a16="http://schemas.microsoft.com/office/drawing/2014/main" id="{41DDC253-9552-42D9-BA87-9BB2E99D7613}"/>
              </a:ext>
            </a:extLst>
          </p:cNvPr>
          <p:cNvSpPr/>
          <p:nvPr/>
        </p:nvSpPr>
        <p:spPr>
          <a:xfrm>
            <a:off x="842617" y="3349336"/>
            <a:ext cx="983796" cy="836126"/>
          </a:xfrm>
          <a:prstGeom prst="rect">
            <a:avLst/>
          </a:prstGeom>
          <a:noFill/>
        </p:spPr>
        <p:txBody>
          <a:bodyPr wrap="square">
            <a:spAutoFit/>
          </a:bodyPr>
          <a:lstStyle/>
          <a:p>
            <a:pPr algn="ctr">
              <a:lnSpc>
                <a:spcPct val="150000"/>
              </a:lnSpc>
            </a:pPr>
            <a:r>
              <a:rPr lang="en-US" sz="825" dirty="0">
                <a:solidFill>
                  <a:schemeClr val="tx1">
                    <a:lumMod val="50000"/>
                    <a:lumOff val="50000"/>
                  </a:schemeClr>
                </a:solidFill>
              </a:rPr>
              <a:t>Lorem Ipsum is simply dummy example lorem ipsum dolor sit</a:t>
            </a:r>
          </a:p>
        </p:txBody>
      </p:sp>
      <p:sp>
        <p:nvSpPr>
          <p:cNvPr id="14" name="Rectangle 13">
            <a:extLst>
              <a:ext uri="{FF2B5EF4-FFF2-40B4-BE49-F238E27FC236}">
                <a16:creationId xmlns:a16="http://schemas.microsoft.com/office/drawing/2014/main" id="{374E5B87-A28C-4EFD-A0C8-FA1BB608DBE1}"/>
              </a:ext>
            </a:extLst>
          </p:cNvPr>
          <p:cNvSpPr/>
          <p:nvPr/>
        </p:nvSpPr>
        <p:spPr>
          <a:xfrm>
            <a:off x="3225652" y="3118504"/>
            <a:ext cx="1051891" cy="253916"/>
          </a:xfrm>
          <a:prstGeom prst="rect">
            <a:avLst/>
          </a:prstGeom>
        </p:spPr>
        <p:txBody>
          <a:bodyPr wrap="none">
            <a:spAutoFit/>
          </a:bodyPr>
          <a:lstStyle/>
          <a:p>
            <a:r>
              <a:rPr lang="id-ID" sz="1050" b="1" dirty="0">
                <a:solidFill>
                  <a:schemeClr val="tx1">
                    <a:lumMod val="85000"/>
                    <a:lumOff val="15000"/>
                  </a:schemeClr>
                </a:solidFill>
                <a:latin typeface="+mj-lt"/>
              </a:rPr>
              <a:t>Weakness</a:t>
            </a:r>
            <a:r>
              <a:rPr lang="en-AU" sz="1050" b="1" dirty="0">
                <a:solidFill>
                  <a:schemeClr val="tx1">
                    <a:lumMod val="85000"/>
                    <a:lumOff val="15000"/>
                  </a:schemeClr>
                </a:solidFill>
                <a:latin typeface="+mj-lt"/>
              </a:rPr>
              <a:t>es</a:t>
            </a:r>
            <a:endParaRPr lang="en-US" sz="1050" b="1" dirty="0">
              <a:solidFill>
                <a:schemeClr val="tx1">
                  <a:lumMod val="85000"/>
                  <a:lumOff val="15000"/>
                </a:schemeClr>
              </a:solidFill>
              <a:latin typeface="+mj-lt"/>
            </a:endParaRPr>
          </a:p>
        </p:txBody>
      </p:sp>
      <p:sp>
        <p:nvSpPr>
          <p:cNvPr id="15" name="Rectangle 14">
            <a:extLst>
              <a:ext uri="{FF2B5EF4-FFF2-40B4-BE49-F238E27FC236}">
                <a16:creationId xmlns:a16="http://schemas.microsoft.com/office/drawing/2014/main" id="{83CB54B3-29E0-41DA-9A31-DCE86B38709C}"/>
              </a:ext>
            </a:extLst>
          </p:cNvPr>
          <p:cNvSpPr/>
          <p:nvPr/>
        </p:nvSpPr>
        <p:spPr>
          <a:xfrm>
            <a:off x="3161274" y="3349336"/>
            <a:ext cx="983796" cy="836126"/>
          </a:xfrm>
          <a:prstGeom prst="rect">
            <a:avLst/>
          </a:prstGeom>
          <a:noFill/>
        </p:spPr>
        <p:txBody>
          <a:bodyPr wrap="square">
            <a:spAutoFit/>
          </a:bodyPr>
          <a:lstStyle/>
          <a:p>
            <a:pPr algn="ctr">
              <a:lnSpc>
                <a:spcPct val="150000"/>
              </a:lnSpc>
            </a:pPr>
            <a:r>
              <a:rPr lang="en-US" sz="825" dirty="0">
                <a:solidFill>
                  <a:schemeClr val="tx1">
                    <a:lumMod val="50000"/>
                    <a:lumOff val="50000"/>
                  </a:schemeClr>
                </a:solidFill>
              </a:rPr>
              <a:t>Lorem Ipsum is simply dummy example lorem ipsum dolor sit</a:t>
            </a:r>
          </a:p>
        </p:txBody>
      </p:sp>
      <p:sp>
        <p:nvSpPr>
          <p:cNvPr id="16" name="Rectangle 15">
            <a:extLst>
              <a:ext uri="{FF2B5EF4-FFF2-40B4-BE49-F238E27FC236}">
                <a16:creationId xmlns:a16="http://schemas.microsoft.com/office/drawing/2014/main" id="{5392C8D7-0724-4986-97BC-E098AD455DFB}"/>
              </a:ext>
            </a:extLst>
          </p:cNvPr>
          <p:cNvSpPr/>
          <p:nvPr/>
        </p:nvSpPr>
        <p:spPr>
          <a:xfrm>
            <a:off x="5386192" y="3118504"/>
            <a:ext cx="1160895" cy="253916"/>
          </a:xfrm>
          <a:prstGeom prst="rect">
            <a:avLst/>
          </a:prstGeom>
        </p:spPr>
        <p:txBody>
          <a:bodyPr wrap="none">
            <a:spAutoFit/>
          </a:bodyPr>
          <a:lstStyle/>
          <a:p>
            <a:pPr algn="ctr"/>
            <a:r>
              <a:rPr lang="id-ID" sz="1050" dirty="0">
                <a:solidFill>
                  <a:schemeClr val="tx1">
                    <a:lumMod val="85000"/>
                    <a:lumOff val="15000"/>
                  </a:schemeClr>
                </a:solidFill>
                <a:latin typeface="+mj-lt"/>
              </a:rPr>
              <a:t>Opportunities</a:t>
            </a:r>
            <a:endParaRPr lang="en-US" sz="1050" dirty="0">
              <a:solidFill>
                <a:schemeClr val="tx1">
                  <a:lumMod val="85000"/>
                  <a:lumOff val="15000"/>
                </a:schemeClr>
              </a:solidFill>
              <a:latin typeface="+mj-lt"/>
            </a:endParaRPr>
          </a:p>
        </p:txBody>
      </p:sp>
      <p:sp>
        <p:nvSpPr>
          <p:cNvPr id="17" name="Rectangle 16">
            <a:extLst>
              <a:ext uri="{FF2B5EF4-FFF2-40B4-BE49-F238E27FC236}">
                <a16:creationId xmlns:a16="http://schemas.microsoft.com/office/drawing/2014/main" id="{701EF4D0-26A5-44A3-B0D9-3BCAC25D91BE}"/>
              </a:ext>
            </a:extLst>
          </p:cNvPr>
          <p:cNvSpPr/>
          <p:nvPr/>
        </p:nvSpPr>
        <p:spPr>
          <a:xfrm>
            <a:off x="5474741" y="3349336"/>
            <a:ext cx="983796" cy="836126"/>
          </a:xfrm>
          <a:prstGeom prst="rect">
            <a:avLst/>
          </a:prstGeom>
          <a:noFill/>
        </p:spPr>
        <p:txBody>
          <a:bodyPr wrap="square">
            <a:spAutoFit/>
          </a:bodyPr>
          <a:lstStyle/>
          <a:p>
            <a:pPr algn="ctr">
              <a:lnSpc>
                <a:spcPct val="150000"/>
              </a:lnSpc>
            </a:pPr>
            <a:r>
              <a:rPr lang="en-US" sz="825" dirty="0">
                <a:solidFill>
                  <a:schemeClr val="tx1">
                    <a:lumMod val="50000"/>
                    <a:lumOff val="50000"/>
                  </a:schemeClr>
                </a:solidFill>
              </a:rPr>
              <a:t>Lorem Ipsum is simply dummy example lorem ipsum dolor sit</a:t>
            </a:r>
          </a:p>
        </p:txBody>
      </p:sp>
      <p:sp>
        <p:nvSpPr>
          <p:cNvPr id="18" name="Rectangle 17">
            <a:extLst>
              <a:ext uri="{FF2B5EF4-FFF2-40B4-BE49-F238E27FC236}">
                <a16:creationId xmlns:a16="http://schemas.microsoft.com/office/drawing/2014/main" id="{8946C5AB-7DF8-43CB-8DDB-C7D410EB72DD}"/>
              </a:ext>
            </a:extLst>
          </p:cNvPr>
          <p:cNvSpPr/>
          <p:nvPr/>
        </p:nvSpPr>
        <p:spPr>
          <a:xfrm>
            <a:off x="7817207" y="3118504"/>
            <a:ext cx="718466" cy="253916"/>
          </a:xfrm>
          <a:prstGeom prst="rect">
            <a:avLst/>
          </a:prstGeom>
        </p:spPr>
        <p:txBody>
          <a:bodyPr wrap="none">
            <a:spAutoFit/>
          </a:bodyPr>
          <a:lstStyle/>
          <a:p>
            <a:pPr algn="ctr"/>
            <a:r>
              <a:rPr lang="id-ID" sz="1050" dirty="0">
                <a:solidFill>
                  <a:schemeClr val="tx1">
                    <a:lumMod val="85000"/>
                    <a:lumOff val="15000"/>
                  </a:schemeClr>
                </a:solidFill>
                <a:latin typeface="+mj-lt"/>
              </a:rPr>
              <a:t>Threa</a:t>
            </a:r>
            <a:r>
              <a:rPr lang="en-AU" sz="1050" dirty="0" err="1">
                <a:solidFill>
                  <a:schemeClr val="tx1">
                    <a:lumMod val="85000"/>
                    <a:lumOff val="15000"/>
                  </a:schemeClr>
                </a:solidFill>
                <a:latin typeface="+mj-lt"/>
              </a:rPr>
              <a:t>ts</a:t>
            </a:r>
            <a:endParaRPr lang="en-US" sz="1050" dirty="0">
              <a:solidFill>
                <a:schemeClr val="tx1">
                  <a:lumMod val="85000"/>
                  <a:lumOff val="15000"/>
                </a:schemeClr>
              </a:solidFill>
              <a:latin typeface="+mj-lt"/>
            </a:endParaRPr>
          </a:p>
        </p:txBody>
      </p:sp>
      <p:sp>
        <p:nvSpPr>
          <p:cNvPr id="19" name="Rectangle 18">
            <a:extLst>
              <a:ext uri="{FF2B5EF4-FFF2-40B4-BE49-F238E27FC236}">
                <a16:creationId xmlns:a16="http://schemas.microsoft.com/office/drawing/2014/main" id="{B23411DE-B783-4AC9-AAB3-C53F5D3666C0}"/>
              </a:ext>
            </a:extLst>
          </p:cNvPr>
          <p:cNvSpPr/>
          <p:nvPr/>
        </p:nvSpPr>
        <p:spPr>
          <a:xfrm>
            <a:off x="7684541" y="3349336"/>
            <a:ext cx="983796" cy="836126"/>
          </a:xfrm>
          <a:prstGeom prst="rect">
            <a:avLst/>
          </a:prstGeom>
          <a:noFill/>
        </p:spPr>
        <p:txBody>
          <a:bodyPr wrap="square">
            <a:spAutoFit/>
          </a:bodyPr>
          <a:lstStyle/>
          <a:p>
            <a:pPr algn="ctr">
              <a:lnSpc>
                <a:spcPct val="150000"/>
              </a:lnSpc>
            </a:pPr>
            <a:r>
              <a:rPr lang="en-US" sz="825" dirty="0">
                <a:solidFill>
                  <a:schemeClr val="tx1">
                    <a:lumMod val="50000"/>
                    <a:lumOff val="50000"/>
                  </a:schemeClr>
                </a:solidFill>
              </a:rPr>
              <a:t>Lorem Ipsum is simply dummy example lorem ipsum dolor sit</a:t>
            </a:r>
          </a:p>
        </p:txBody>
      </p:sp>
      <p:sp>
        <p:nvSpPr>
          <p:cNvPr id="24" name="Rectangle 23">
            <a:extLst>
              <a:ext uri="{FF2B5EF4-FFF2-40B4-BE49-F238E27FC236}">
                <a16:creationId xmlns:a16="http://schemas.microsoft.com/office/drawing/2014/main" id="{5D1E5679-A142-44FC-86FC-20971DCBE049}"/>
              </a:ext>
            </a:extLst>
          </p:cNvPr>
          <p:cNvSpPr/>
          <p:nvPr/>
        </p:nvSpPr>
        <p:spPr>
          <a:xfrm>
            <a:off x="1302508" y="1710515"/>
            <a:ext cx="6538985" cy="645690"/>
          </a:xfrm>
          <a:prstGeom prst="rect">
            <a:avLst/>
          </a:prstGeom>
        </p:spPr>
        <p:txBody>
          <a:bodyPr wrap="square">
            <a:spAutoFit/>
          </a:bodyPr>
          <a:lstStyle/>
          <a:p>
            <a:pPr algn="ctr">
              <a:lnSpc>
                <a:spcPct val="150000"/>
              </a:lnSpc>
            </a:pPr>
            <a:r>
              <a:rPr lang="id-ID" sz="825" dirty="0">
                <a:solidFill>
                  <a:schemeClr val="bg1">
                    <a:lumMod val="50000"/>
                  </a:schemeClr>
                </a:solidFill>
              </a:rPr>
              <a:t>On november 13, felix unger was asked to remove himself from his place of residence. That request came from his wife. Deep down, he knew she was right, but he also knew that someday, he would return to her. With nowhere else to go, he appeared at the home of his childhood friend, oscar madison. </a:t>
            </a:r>
          </a:p>
        </p:txBody>
      </p:sp>
      <p:sp>
        <p:nvSpPr>
          <p:cNvPr id="35" name="Rectangle 10">
            <a:extLst>
              <a:ext uri="{FF2B5EF4-FFF2-40B4-BE49-F238E27FC236}">
                <a16:creationId xmlns:a16="http://schemas.microsoft.com/office/drawing/2014/main" id="{76DAB7F4-3E5D-4F0F-BBF3-CDA913A43E25}"/>
              </a:ext>
            </a:extLst>
          </p:cNvPr>
          <p:cNvSpPr>
            <a:spLocks noChangeArrowheads="1"/>
          </p:cNvSpPr>
          <p:nvPr/>
        </p:nvSpPr>
        <p:spPr bwMode="auto">
          <a:xfrm>
            <a:off x="0" y="4690042"/>
            <a:ext cx="483394" cy="483394"/>
          </a:xfrm>
          <a:prstGeom prst="rect">
            <a:avLst/>
          </a:prstGeom>
          <a:solidFill>
            <a:schemeClr val="accent2">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36" name="Rectangle 11">
            <a:extLst>
              <a:ext uri="{FF2B5EF4-FFF2-40B4-BE49-F238E27FC236}">
                <a16:creationId xmlns:a16="http://schemas.microsoft.com/office/drawing/2014/main" id="{D3FE8C99-EE80-47D2-8B25-AD959E63E41D}"/>
              </a:ext>
            </a:extLst>
          </p:cNvPr>
          <p:cNvSpPr>
            <a:spLocks noChangeArrowheads="1"/>
          </p:cNvSpPr>
          <p:nvPr/>
        </p:nvSpPr>
        <p:spPr bwMode="auto">
          <a:xfrm>
            <a:off x="8217104" y="0"/>
            <a:ext cx="484585" cy="482204"/>
          </a:xfrm>
          <a:prstGeom prst="rect">
            <a:avLst/>
          </a:prstGeom>
          <a:solidFill>
            <a:schemeClr val="accent3">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38" name="Rectangle 9">
            <a:extLst>
              <a:ext uri="{FF2B5EF4-FFF2-40B4-BE49-F238E27FC236}">
                <a16:creationId xmlns:a16="http://schemas.microsoft.com/office/drawing/2014/main" id="{8FCC6FD6-FD02-4B30-B98C-F66419119AEA}"/>
              </a:ext>
            </a:extLst>
          </p:cNvPr>
          <p:cNvSpPr>
            <a:spLocks noChangeArrowheads="1"/>
          </p:cNvSpPr>
          <p:nvPr/>
        </p:nvSpPr>
        <p:spPr bwMode="auto">
          <a:xfrm>
            <a:off x="808095" y="0"/>
            <a:ext cx="483394" cy="482204"/>
          </a:xfrm>
          <a:prstGeom prst="rect">
            <a:avLst/>
          </a:prstGeom>
          <a:solidFill>
            <a:schemeClr val="accent1">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dirty="0"/>
          </a:p>
        </p:txBody>
      </p:sp>
    </p:spTree>
    <p:extLst>
      <p:ext uri="{BB962C8B-B14F-4D97-AF65-F5344CB8AC3E}">
        <p14:creationId xmlns:p14="http://schemas.microsoft.com/office/powerpoint/2010/main" val="11869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anim calcmode="lin" valueType="num">
                                      <p:cBhvr>
                                        <p:cTn id="12" dur="500" fill="hold"/>
                                        <p:tgtEl>
                                          <p:spTgt spid="24"/>
                                        </p:tgtEl>
                                        <p:attrNameLst>
                                          <p:attrName>ppt_x</p:attrName>
                                        </p:attrNameLst>
                                      </p:cBhvr>
                                      <p:tavLst>
                                        <p:tav tm="0">
                                          <p:val>
                                            <p:strVal val="#ppt_x"/>
                                          </p:val>
                                        </p:tav>
                                        <p:tav tm="100000">
                                          <p:val>
                                            <p:strVal val="#ppt_x"/>
                                          </p:val>
                                        </p:tav>
                                      </p:tavLst>
                                    </p:anim>
                                    <p:anim calcmode="lin" valueType="num">
                                      <p:cBhvr>
                                        <p:cTn id="13" dur="500" fill="hold"/>
                                        <p:tgtEl>
                                          <p:spTgt spid="24"/>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500"/>
                            </p:stCondLst>
                            <p:childTnLst>
                              <p:par>
                                <p:cTn id="19" presetID="16" presetClass="entr" presetSubtype="37"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arn(outVertical)">
                                      <p:cBhvr>
                                        <p:cTn id="21" dur="500"/>
                                        <p:tgtEl>
                                          <p:spTgt spid="12"/>
                                        </p:tgtEl>
                                      </p:cBhvr>
                                    </p:animEffect>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anim calcmode="lin" valueType="num">
                                      <p:cBhvr>
                                        <p:cTn id="26" dur="500" fill="hold"/>
                                        <p:tgtEl>
                                          <p:spTgt spid="13"/>
                                        </p:tgtEl>
                                        <p:attrNameLst>
                                          <p:attrName>ppt_x</p:attrName>
                                        </p:attrNameLst>
                                      </p:cBhvr>
                                      <p:tavLst>
                                        <p:tav tm="0">
                                          <p:val>
                                            <p:strVal val="#ppt_x"/>
                                          </p:val>
                                        </p:tav>
                                        <p:tav tm="100000">
                                          <p:val>
                                            <p:strVal val="#ppt_x"/>
                                          </p:val>
                                        </p:tav>
                                      </p:tavLst>
                                    </p:anim>
                                    <p:anim calcmode="lin" valueType="num">
                                      <p:cBhvr>
                                        <p:cTn id="27" dur="500" fill="hold"/>
                                        <p:tgtEl>
                                          <p:spTgt spid="13"/>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par>
                          <p:cTn id="32" fill="hold">
                            <p:stCondLst>
                              <p:cond delay="3000"/>
                            </p:stCondLst>
                            <p:childTnLst>
                              <p:par>
                                <p:cTn id="33" presetID="16" presetClass="entr" presetSubtype="37"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arn(outVertical)">
                                      <p:cBhvr>
                                        <p:cTn id="35" dur="500"/>
                                        <p:tgtEl>
                                          <p:spTgt spid="14"/>
                                        </p:tgtEl>
                                      </p:cBhvr>
                                    </p:animEffect>
                                  </p:childTnLst>
                                </p:cTn>
                              </p:par>
                            </p:childTnLst>
                          </p:cTn>
                        </p:par>
                        <p:par>
                          <p:cTn id="36" fill="hold">
                            <p:stCondLst>
                              <p:cond delay="3500"/>
                            </p:stCondLst>
                            <p:childTnLst>
                              <p:par>
                                <p:cTn id="37" presetID="42" presetClass="entr" presetSubtype="0"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anim calcmode="lin" valueType="num">
                                      <p:cBhvr>
                                        <p:cTn id="40" dur="500" fill="hold"/>
                                        <p:tgtEl>
                                          <p:spTgt spid="15"/>
                                        </p:tgtEl>
                                        <p:attrNameLst>
                                          <p:attrName>ppt_x</p:attrName>
                                        </p:attrNameLst>
                                      </p:cBhvr>
                                      <p:tavLst>
                                        <p:tav tm="0">
                                          <p:val>
                                            <p:strVal val="#ppt_x"/>
                                          </p:val>
                                        </p:tav>
                                        <p:tav tm="100000">
                                          <p:val>
                                            <p:strVal val="#ppt_x"/>
                                          </p:val>
                                        </p:tav>
                                      </p:tavLst>
                                    </p:anim>
                                    <p:anim calcmode="lin" valueType="num">
                                      <p:cBhvr>
                                        <p:cTn id="41" dur="500" fill="hold"/>
                                        <p:tgtEl>
                                          <p:spTgt spid="15"/>
                                        </p:tgtEl>
                                        <p:attrNameLst>
                                          <p:attrName>ppt_y</p:attrName>
                                        </p:attrNameLst>
                                      </p:cBhvr>
                                      <p:tavLst>
                                        <p:tav tm="0">
                                          <p:val>
                                            <p:strVal val="#ppt_y+.1"/>
                                          </p:val>
                                        </p:tav>
                                        <p:tav tm="100000">
                                          <p:val>
                                            <p:strVal val="#ppt_y"/>
                                          </p:val>
                                        </p:tav>
                                      </p:tavLst>
                                    </p:anim>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par>
                          <p:cTn id="46" fill="hold">
                            <p:stCondLst>
                              <p:cond delay="4500"/>
                            </p:stCondLst>
                            <p:childTnLst>
                              <p:par>
                                <p:cTn id="47" presetID="16" presetClass="entr" presetSubtype="37"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arn(outVertical)">
                                      <p:cBhvr>
                                        <p:cTn id="49" dur="500"/>
                                        <p:tgtEl>
                                          <p:spTgt spid="16"/>
                                        </p:tgtEl>
                                      </p:cBhvr>
                                    </p:animEffect>
                                  </p:childTnLst>
                                </p:cTn>
                              </p:par>
                            </p:childTnLst>
                          </p:cTn>
                        </p:par>
                        <p:par>
                          <p:cTn id="50" fill="hold">
                            <p:stCondLst>
                              <p:cond delay="5000"/>
                            </p:stCondLst>
                            <p:childTnLst>
                              <p:par>
                                <p:cTn id="51" presetID="42" presetClass="entr" presetSubtype="0"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anim calcmode="lin" valueType="num">
                                      <p:cBhvr>
                                        <p:cTn id="54" dur="500" fill="hold"/>
                                        <p:tgtEl>
                                          <p:spTgt spid="17"/>
                                        </p:tgtEl>
                                        <p:attrNameLst>
                                          <p:attrName>ppt_x</p:attrName>
                                        </p:attrNameLst>
                                      </p:cBhvr>
                                      <p:tavLst>
                                        <p:tav tm="0">
                                          <p:val>
                                            <p:strVal val="#ppt_x"/>
                                          </p:val>
                                        </p:tav>
                                        <p:tav tm="100000">
                                          <p:val>
                                            <p:strVal val="#ppt_x"/>
                                          </p:val>
                                        </p:tav>
                                      </p:tavLst>
                                    </p:anim>
                                    <p:anim calcmode="lin" valueType="num">
                                      <p:cBhvr>
                                        <p:cTn id="55" dur="500" fill="hold"/>
                                        <p:tgtEl>
                                          <p:spTgt spid="17"/>
                                        </p:tgtEl>
                                        <p:attrNameLst>
                                          <p:attrName>ppt_y</p:attrName>
                                        </p:attrNameLst>
                                      </p:cBhvr>
                                      <p:tavLst>
                                        <p:tav tm="0">
                                          <p:val>
                                            <p:strVal val="#ppt_y+.1"/>
                                          </p:val>
                                        </p:tav>
                                        <p:tav tm="100000">
                                          <p:val>
                                            <p:strVal val="#ppt_y"/>
                                          </p:val>
                                        </p:tav>
                                      </p:tavLst>
                                    </p:anim>
                                  </p:childTnLst>
                                </p:cTn>
                              </p:par>
                            </p:childTnLst>
                          </p:cTn>
                        </p:par>
                        <p:par>
                          <p:cTn id="56" fill="hold">
                            <p:stCondLst>
                              <p:cond delay="5500"/>
                            </p:stCondLst>
                            <p:childTnLst>
                              <p:par>
                                <p:cTn id="57" presetID="22" presetClass="entr" presetSubtype="8"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left)">
                                      <p:cBhvr>
                                        <p:cTn id="59" dur="500"/>
                                        <p:tgtEl>
                                          <p:spTgt spid="9"/>
                                        </p:tgtEl>
                                      </p:cBhvr>
                                    </p:animEffect>
                                  </p:childTnLst>
                                </p:cTn>
                              </p:par>
                            </p:childTnLst>
                          </p:cTn>
                        </p:par>
                        <p:par>
                          <p:cTn id="60" fill="hold">
                            <p:stCondLst>
                              <p:cond delay="6000"/>
                            </p:stCondLst>
                            <p:childTnLst>
                              <p:par>
                                <p:cTn id="61" presetID="16" presetClass="entr" presetSubtype="37"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barn(outVertical)">
                                      <p:cBhvr>
                                        <p:cTn id="63" dur="500"/>
                                        <p:tgtEl>
                                          <p:spTgt spid="18"/>
                                        </p:tgtEl>
                                      </p:cBhvr>
                                    </p:animEffect>
                                  </p:childTnLst>
                                </p:cTn>
                              </p:par>
                            </p:childTnLst>
                          </p:cTn>
                        </p:par>
                        <p:par>
                          <p:cTn id="64" fill="hold">
                            <p:stCondLst>
                              <p:cond delay="6500"/>
                            </p:stCondLst>
                            <p:childTnLst>
                              <p:par>
                                <p:cTn id="65" presetID="42" presetClass="entr" presetSubtype="0"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anim calcmode="lin" valueType="num">
                                      <p:cBhvr>
                                        <p:cTn id="68" dur="500" fill="hold"/>
                                        <p:tgtEl>
                                          <p:spTgt spid="19"/>
                                        </p:tgtEl>
                                        <p:attrNameLst>
                                          <p:attrName>ppt_x</p:attrName>
                                        </p:attrNameLst>
                                      </p:cBhvr>
                                      <p:tavLst>
                                        <p:tav tm="0">
                                          <p:val>
                                            <p:strVal val="#ppt_x"/>
                                          </p:val>
                                        </p:tav>
                                        <p:tav tm="100000">
                                          <p:val>
                                            <p:strVal val="#ppt_x"/>
                                          </p:val>
                                        </p:tav>
                                      </p:tavLst>
                                    </p:anim>
                                    <p:anim calcmode="lin" valueType="num">
                                      <p:cBhvr>
                                        <p:cTn id="69" dur="500" fill="hold"/>
                                        <p:tgtEl>
                                          <p:spTgt spid="19"/>
                                        </p:tgtEl>
                                        <p:attrNameLst>
                                          <p:attrName>ppt_y</p:attrName>
                                        </p:attrNameLst>
                                      </p:cBhvr>
                                      <p:tavLst>
                                        <p:tav tm="0">
                                          <p:val>
                                            <p:strVal val="#ppt_y+.1"/>
                                          </p:val>
                                        </p:tav>
                                        <p:tav tm="100000">
                                          <p:val>
                                            <p:strVal val="#ppt_y"/>
                                          </p:val>
                                        </p:tav>
                                      </p:tavLst>
                                    </p:anim>
                                  </p:childTnLst>
                                </p:cTn>
                              </p:par>
                            </p:childTnLst>
                          </p:cTn>
                        </p:par>
                        <p:par>
                          <p:cTn id="70" fill="hold">
                            <p:stCondLst>
                              <p:cond delay="7000"/>
                            </p:stCondLst>
                            <p:childTnLst>
                              <p:par>
                                <p:cTn id="71" presetID="53" presetClass="entr" presetSubtype="16" fill="hold" grpId="0" nodeType="after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p:cTn id="73" dur="500" fill="hold"/>
                                        <p:tgtEl>
                                          <p:spTgt spid="35"/>
                                        </p:tgtEl>
                                        <p:attrNameLst>
                                          <p:attrName>ppt_w</p:attrName>
                                        </p:attrNameLst>
                                      </p:cBhvr>
                                      <p:tavLst>
                                        <p:tav tm="0">
                                          <p:val>
                                            <p:fltVal val="0"/>
                                          </p:val>
                                        </p:tav>
                                        <p:tav tm="100000">
                                          <p:val>
                                            <p:strVal val="#ppt_w"/>
                                          </p:val>
                                        </p:tav>
                                      </p:tavLst>
                                    </p:anim>
                                    <p:anim calcmode="lin" valueType="num">
                                      <p:cBhvr>
                                        <p:cTn id="74" dur="500" fill="hold"/>
                                        <p:tgtEl>
                                          <p:spTgt spid="35"/>
                                        </p:tgtEl>
                                        <p:attrNameLst>
                                          <p:attrName>ppt_h</p:attrName>
                                        </p:attrNameLst>
                                      </p:cBhvr>
                                      <p:tavLst>
                                        <p:tav tm="0">
                                          <p:val>
                                            <p:fltVal val="0"/>
                                          </p:val>
                                        </p:tav>
                                        <p:tav tm="100000">
                                          <p:val>
                                            <p:strVal val="#ppt_h"/>
                                          </p:val>
                                        </p:tav>
                                      </p:tavLst>
                                    </p:anim>
                                    <p:animEffect transition="in" filter="fade">
                                      <p:cBhvr>
                                        <p:cTn id="75" dur="500"/>
                                        <p:tgtEl>
                                          <p:spTgt spid="35"/>
                                        </p:tgtEl>
                                      </p:cBhvr>
                                    </p:animEffect>
                                  </p:childTnLst>
                                </p:cTn>
                              </p:par>
                            </p:childTnLst>
                          </p:cTn>
                        </p:par>
                        <p:par>
                          <p:cTn id="76" fill="hold">
                            <p:stCondLst>
                              <p:cond delay="7500"/>
                            </p:stCondLst>
                            <p:childTnLst>
                              <p:par>
                                <p:cTn id="77" presetID="53" presetClass="entr" presetSubtype="16" fill="hold" grpId="0" nodeType="afterEffect">
                                  <p:stCondLst>
                                    <p:cond delay="0"/>
                                  </p:stCondLst>
                                  <p:childTnLst>
                                    <p:set>
                                      <p:cBhvr>
                                        <p:cTn id="78" dur="1" fill="hold">
                                          <p:stCondLst>
                                            <p:cond delay="0"/>
                                          </p:stCondLst>
                                        </p:cTn>
                                        <p:tgtEl>
                                          <p:spTgt spid="38"/>
                                        </p:tgtEl>
                                        <p:attrNameLst>
                                          <p:attrName>style.visibility</p:attrName>
                                        </p:attrNameLst>
                                      </p:cBhvr>
                                      <p:to>
                                        <p:strVal val="visible"/>
                                      </p:to>
                                    </p:set>
                                    <p:anim calcmode="lin" valueType="num">
                                      <p:cBhvr>
                                        <p:cTn id="79" dur="500" fill="hold"/>
                                        <p:tgtEl>
                                          <p:spTgt spid="38"/>
                                        </p:tgtEl>
                                        <p:attrNameLst>
                                          <p:attrName>ppt_w</p:attrName>
                                        </p:attrNameLst>
                                      </p:cBhvr>
                                      <p:tavLst>
                                        <p:tav tm="0">
                                          <p:val>
                                            <p:fltVal val="0"/>
                                          </p:val>
                                        </p:tav>
                                        <p:tav tm="100000">
                                          <p:val>
                                            <p:strVal val="#ppt_w"/>
                                          </p:val>
                                        </p:tav>
                                      </p:tavLst>
                                    </p:anim>
                                    <p:anim calcmode="lin" valueType="num">
                                      <p:cBhvr>
                                        <p:cTn id="80" dur="500" fill="hold"/>
                                        <p:tgtEl>
                                          <p:spTgt spid="38"/>
                                        </p:tgtEl>
                                        <p:attrNameLst>
                                          <p:attrName>ppt_h</p:attrName>
                                        </p:attrNameLst>
                                      </p:cBhvr>
                                      <p:tavLst>
                                        <p:tav tm="0">
                                          <p:val>
                                            <p:fltVal val="0"/>
                                          </p:val>
                                        </p:tav>
                                        <p:tav tm="100000">
                                          <p:val>
                                            <p:strVal val="#ppt_h"/>
                                          </p:val>
                                        </p:tav>
                                      </p:tavLst>
                                    </p:anim>
                                    <p:animEffect transition="in" filter="fade">
                                      <p:cBhvr>
                                        <p:cTn id="81" dur="500"/>
                                        <p:tgtEl>
                                          <p:spTgt spid="38"/>
                                        </p:tgtEl>
                                      </p:cBhvr>
                                    </p:animEffect>
                                  </p:childTnLst>
                                </p:cTn>
                              </p:par>
                            </p:childTnLst>
                          </p:cTn>
                        </p:par>
                        <p:par>
                          <p:cTn id="82" fill="hold">
                            <p:stCondLst>
                              <p:cond delay="8000"/>
                            </p:stCondLst>
                            <p:childTnLst>
                              <p:par>
                                <p:cTn id="83" presetID="53" presetClass="entr" presetSubtype="16" fill="hold" grpId="0" nodeType="afterEffect">
                                  <p:stCondLst>
                                    <p:cond delay="0"/>
                                  </p:stCondLst>
                                  <p:childTnLst>
                                    <p:set>
                                      <p:cBhvr>
                                        <p:cTn id="84" dur="1" fill="hold">
                                          <p:stCondLst>
                                            <p:cond delay="0"/>
                                          </p:stCondLst>
                                        </p:cTn>
                                        <p:tgtEl>
                                          <p:spTgt spid="36"/>
                                        </p:tgtEl>
                                        <p:attrNameLst>
                                          <p:attrName>style.visibility</p:attrName>
                                        </p:attrNameLst>
                                      </p:cBhvr>
                                      <p:to>
                                        <p:strVal val="visible"/>
                                      </p:to>
                                    </p:set>
                                    <p:anim calcmode="lin" valueType="num">
                                      <p:cBhvr>
                                        <p:cTn id="85" dur="500" fill="hold"/>
                                        <p:tgtEl>
                                          <p:spTgt spid="36"/>
                                        </p:tgtEl>
                                        <p:attrNameLst>
                                          <p:attrName>ppt_w</p:attrName>
                                        </p:attrNameLst>
                                      </p:cBhvr>
                                      <p:tavLst>
                                        <p:tav tm="0">
                                          <p:val>
                                            <p:fltVal val="0"/>
                                          </p:val>
                                        </p:tav>
                                        <p:tav tm="100000">
                                          <p:val>
                                            <p:strVal val="#ppt_w"/>
                                          </p:val>
                                        </p:tav>
                                      </p:tavLst>
                                    </p:anim>
                                    <p:anim calcmode="lin" valueType="num">
                                      <p:cBhvr>
                                        <p:cTn id="86" dur="500" fill="hold"/>
                                        <p:tgtEl>
                                          <p:spTgt spid="36"/>
                                        </p:tgtEl>
                                        <p:attrNameLst>
                                          <p:attrName>ppt_h</p:attrName>
                                        </p:attrNameLst>
                                      </p:cBhvr>
                                      <p:tavLst>
                                        <p:tav tm="0">
                                          <p:val>
                                            <p:fltVal val="0"/>
                                          </p:val>
                                        </p:tav>
                                        <p:tav tm="100000">
                                          <p:val>
                                            <p:strVal val="#ppt_h"/>
                                          </p:val>
                                        </p:tav>
                                      </p:tavLst>
                                    </p:anim>
                                    <p:animEffect transition="in" filter="fade">
                                      <p:cBhvr>
                                        <p:cTn id="8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6" grpId="0" animBg="1"/>
      <p:bldP spid="11" grpId="0"/>
      <p:bldP spid="12" grpId="0"/>
      <p:bldP spid="13" grpId="0"/>
      <p:bldP spid="14" grpId="0"/>
      <p:bldP spid="15" grpId="0"/>
      <p:bldP spid="16" grpId="0"/>
      <p:bldP spid="17" grpId="0"/>
      <p:bldP spid="18" grpId="0"/>
      <p:bldP spid="19" grpId="0"/>
      <p:bldP spid="24" grpId="0"/>
      <p:bldP spid="35" grpId="0" animBg="1"/>
      <p:bldP spid="36" grpId="0" animBg="1"/>
      <p:bldP spid="3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387324E-CB2F-4FD3-B3F4-BE2BD1D1C05B}"/>
              </a:ext>
            </a:extLst>
          </p:cNvPr>
          <p:cNvGrpSpPr/>
          <p:nvPr/>
        </p:nvGrpSpPr>
        <p:grpSpPr>
          <a:xfrm>
            <a:off x="4537473" y="64775"/>
            <a:ext cx="78581" cy="4857751"/>
            <a:chOff x="5995988" y="190500"/>
            <a:chExt cx="104775" cy="6477001"/>
          </a:xfrm>
        </p:grpSpPr>
        <p:sp>
          <p:nvSpPr>
            <p:cNvPr id="9" name="Freeform 9">
              <a:extLst>
                <a:ext uri="{FF2B5EF4-FFF2-40B4-BE49-F238E27FC236}">
                  <a16:creationId xmlns:a16="http://schemas.microsoft.com/office/drawing/2014/main" id="{F494E122-534C-42F5-BD47-6E3E2F7E0E46}"/>
                </a:ext>
              </a:extLst>
            </p:cNvPr>
            <p:cNvSpPr>
              <a:spLocks/>
            </p:cNvSpPr>
            <p:nvPr/>
          </p:nvSpPr>
          <p:spPr bwMode="auto">
            <a:xfrm>
              <a:off x="6048375" y="190500"/>
              <a:ext cx="0" cy="6477000"/>
            </a:xfrm>
            <a:custGeom>
              <a:avLst/>
              <a:gdLst>
                <a:gd name="T0" fmla="*/ 0 h 4080"/>
                <a:gd name="T1" fmla="*/ 4080 h 4080"/>
                <a:gd name="T2" fmla="*/ 0 h 4080"/>
              </a:gdLst>
              <a:ahLst/>
              <a:cxnLst>
                <a:cxn ang="0">
                  <a:pos x="0" y="T0"/>
                </a:cxn>
                <a:cxn ang="0">
                  <a:pos x="0" y="T1"/>
                </a:cxn>
                <a:cxn ang="0">
                  <a:pos x="0" y="T2"/>
                </a:cxn>
              </a:cxnLst>
              <a:rect l="0" t="0" r="r" b="b"/>
              <a:pathLst>
                <a:path h="4080">
                  <a:moveTo>
                    <a:pt x="0" y="0"/>
                  </a:moveTo>
                  <a:lnTo>
                    <a:pt x="0" y="4080"/>
                  </a:lnTo>
                  <a:lnTo>
                    <a:pt x="0" y="0"/>
                  </a:lnTo>
                  <a:close/>
                </a:path>
              </a:pathLst>
            </a:custGeom>
            <a:solidFill>
              <a:srgbClr val="278D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0" name="Line 10">
              <a:extLst>
                <a:ext uri="{FF2B5EF4-FFF2-40B4-BE49-F238E27FC236}">
                  <a16:creationId xmlns:a16="http://schemas.microsoft.com/office/drawing/2014/main" id="{A0EE1B45-6A0E-4B07-8CA5-C4F741F03BD0}"/>
                </a:ext>
              </a:extLst>
            </p:cNvPr>
            <p:cNvSpPr>
              <a:spLocks noChangeShapeType="1"/>
            </p:cNvSpPr>
            <p:nvPr/>
          </p:nvSpPr>
          <p:spPr bwMode="auto">
            <a:xfrm>
              <a:off x="6048375" y="190500"/>
              <a:ext cx="0" cy="64770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1" name="Line 11">
              <a:extLst>
                <a:ext uri="{FF2B5EF4-FFF2-40B4-BE49-F238E27FC236}">
                  <a16:creationId xmlns:a16="http://schemas.microsoft.com/office/drawing/2014/main" id="{B8061C2C-CD46-426F-A7E6-AB3B5DA8AB99}"/>
                </a:ext>
              </a:extLst>
            </p:cNvPr>
            <p:cNvSpPr>
              <a:spLocks noChangeShapeType="1"/>
            </p:cNvSpPr>
            <p:nvPr/>
          </p:nvSpPr>
          <p:spPr bwMode="auto">
            <a:xfrm>
              <a:off x="6048375" y="239713"/>
              <a:ext cx="0" cy="6378575"/>
            </a:xfrm>
            <a:prstGeom prst="line">
              <a:avLst/>
            </a:prstGeom>
            <a:noFill/>
            <a:ln w="19050" cap="flat">
              <a:solidFill>
                <a:srgbClr val="C9C9C9"/>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a:p>
          </p:txBody>
        </p:sp>
        <p:sp>
          <p:nvSpPr>
            <p:cNvPr id="12" name="Oval 12">
              <a:extLst>
                <a:ext uri="{FF2B5EF4-FFF2-40B4-BE49-F238E27FC236}">
                  <a16:creationId xmlns:a16="http://schemas.microsoft.com/office/drawing/2014/main" id="{6C6EC71F-8160-46AF-B1B0-AF013A84221F}"/>
                </a:ext>
              </a:extLst>
            </p:cNvPr>
            <p:cNvSpPr>
              <a:spLocks noChangeArrowheads="1"/>
            </p:cNvSpPr>
            <p:nvPr/>
          </p:nvSpPr>
          <p:spPr bwMode="auto">
            <a:xfrm>
              <a:off x="5995988" y="190500"/>
              <a:ext cx="104775" cy="103188"/>
            </a:xfrm>
            <a:prstGeom prst="ellipse">
              <a:avLst/>
            </a:pr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3" name="Oval 13">
              <a:extLst>
                <a:ext uri="{FF2B5EF4-FFF2-40B4-BE49-F238E27FC236}">
                  <a16:creationId xmlns:a16="http://schemas.microsoft.com/office/drawing/2014/main" id="{8082CE0D-6A7D-42B2-8646-72F36CBD6AA2}"/>
                </a:ext>
              </a:extLst>
            </p:cNvPr>
            <p:cNvSpPr>
              <a:spLocks noChangeArrowheads="1"/>
            </p:cNvSpPr>
            <p:nvPr/>
          </p:nvSpPr>
          <p:spPr bwMode="auto">
            <a:xfrm>
              <a:off x="5995988" y="6564313"/>
              <a:ext cx="104775" cy="103188"/>
            </a:xfrm>
            <a:prstGeom prst="ellipse">
              <a:avLst/>
            </a:pr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grpSp>
      <p:grpSp>
        <p:nvGrpSpPr>
          <p:cNvPr id="28" name="Group 27">
            <a:extLst>
              <a:ext uri="{FF2B5EF4-FFF2-40B4-BE49-F238E27FC236}">
                <a16:creationId xmlns:a16="http://schemas.microsoft.com/office/drawing/2014/main" id="{49234767-0160-4EDD-A490-DA2CA239E54D}"/>
              </a:ext>
            </a:extLst>
          </p:cNvPr>
          <p:cNvGrpSpPr/>
          <p:nvPr/>
        </p:nvGrpSpPr>
        <p:grpSpPr>
          <a:xfrm>
            <a:off x="-33337" y="2571750"/>
            <a:ext cx="9141619" cy="136070"/>
            <a:chOff x="-44450" y="3372987"/>
            <a:chExt cx="12188825" cy="181426"/>
          </a:xfrm>
        </p:grpSpPr>
        <p:sp>
          <p:nvSpPr>
            <p:cNvPr id="14" name="Freeform 14">
              <a:extLst>
                <a:ext uri="{FF2B5EF4-FFF2-40B4-BE49-F238E27FC236}">
                  <a16:creationId xmlns:a16="http://schemas.microsoft.com/office/drawing/2014/main" id="{E5E94021-BD4C-4452-95E8-320939AAB89D}"/>
                </a:ext>
              </a:extLst>
            </p:cNvPr>
            <p:cNvSpPr>
              <a:spLocks/>
            </p:cNvSpPr>
            <p:nvPr/>
          </p:nvSpPr>
          <p:spPr bwMode="auto">
            <a:xfrm>
              <a:off x="-44450" y="3554413"/>
              <a:ext cx="12188825" cy="0"/>
            </a:xfrm>
            <a:custGeom>
              <a:avLst/>
              <a:gdLst>
                <a:gd name="T0" fmla="*/ 0 w 7678"/>
                <a:gd name="T1" fmla="*/ 7678 w 7678"/>
                <a:gd name="T2" fmla="*/ 0 w 7678"/>
              </a:gdLst>
              <a:ahLst/>
              <a:cxnLst>
                <a:cxn ang="0">
                  <a:pos x="T0" y="0"/>
                </a:cxn>
                <a:cxn ang="0">
                  <a:pos x="T1" y="0"/>
                </a:cxn>
                <a:cxn ang="0">
                  <a:pos x="T2" y="0"/>
                </a:cxn>
              </a:cxnLst>
              <a:rect l="0" t="0" r="r" b="b"/>
              <a:pathLst>
                <a:path w="7678">
                  <a:moveTo>
                    <a:pt x="0" y="0"/>
                  </a:moveTo>
                  <a:lnTo>
                    <a:pt x="7678" y="0"/>
                  </a:lnTo>
                  <a:lnTo>
                    <a:pt x="0" y="0"/>
                  </a:lnTo>
                  <a:close/>
                </a:path>
              </a:pathLst>
            </a:custGeom>
            <a:solidFill>
              <a:srgbClr val="278D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5" name="Line 15">
              <a:extLst>
                <a:ext uri="{FF2B5EF4-FFF2-40B4-BE49-F238E27FC236}">
                  <a16:creationId xmlns:a16="http://schemas.microsoft.com/office/drawing/2014/main" id="{79C8DBEB-F9C6-47F9-864C-A741AD7836AF}"/>
                </a:ext>
              </a:extLst>
            </p:cNvPr>
            <p:cNvSpPr>
              <a:spLocks noChangeShapeType="1"/>
            </p:cNvSpPr>
            <p:nvPr/>
          </p:nvSpPr>
          <p:spPr bwMode="auto">
            <a:xfrm>
              <a:off x="-44450" y="3554413"/>
              <a:ext cx="121888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6" name="Line 16">
              <a:extLst>
                <a:ext uri="{FF2B5EF4-FFF2-40B4-BE49-F238E27FC236}">
                  <a16:creationId xmlns:a16="http://schemas.microsoft.com/office/drawing/2014/main" id="{2C013ED2-F018-4422-B616-F1FFA4570498}"/>
                </a:ext>
              </a:extLst>
            </p:cNvPr>
            <p:cNvSpPr>
              <a:spLocks noChangeShapeType="1"/>
            </p:cNvSpPr>
            <p:nvPr/>
          </p:nvSpPr>
          <p:spPr bwMode="auto">
            <a:xfrm>
              <a:off x="4763" y="3429000"/>
              <a:ext cx="12088813" cy="0"/>
            </a:xfrm>
            <a:prstGeom prst="line">
              <a:avLst/>
            </a:prstGeom>
            <a:noFill/>
            <a:ln w="19050" cap="flat">
              <a:solidFill>
                <a:srgbClr val="C9C9C9"/>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7" name="Oval 17">
              <a:extLst>
                <a:ext uri="{FF2B5EF4-FFF2-40B4-BE49-F238E27FC236}">
                  <a16:creationId xmlns:a16="http://schemas.microsoft.com/office/drawing/2014/main" id="{823CBCD9-A8DA-45F6-919D-E41CA208F152}"/>
                </a:ext>
              </a:extLst>
            </p:cNvPr>
            <p:cNvSpPr>
              <a:spLocks noChangeArrowheads="1"/>
            </p:cNvSpPr>
            <p:nvPr/>
          </p:nvSpPr>
          <p:spPr bwMode="auto">
            <a:xfrm>
              <a:off x="-44450" y="3372987"/>
              <a:ext cx="106363" cy="103188"/>
            </a:xfrm>
            <a:prstGeom prst="ellipse">
              <a:avLst/>
            </a:pr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8" name="Oval 18">
              <a:extLst>
                <a:ext uri="{FF2B5EF4-FFF2-40B4-BE49-F238E27FC236}">
                  <a16:creationId xmlns:a16="http://schemas.microsoft.com/office/drawing/2014/main" id="{DAE71B0C-75E7-4151-86E8-9674AF0782C2}"/>
                </a:ext>
              </a:extLst>
            </p:cNvPr>
            <p:cNvSpPr>
              <a:spLocks noChangeArrowheads="1"/>
            </p:cNvSpPr>
            <p:nvPr/>
          </p:nvSpPr>
          <p:spPr bwMode="auto">
            <a:xfrm>
              <a:off x="12039600" y="3372987"/>
              <a:ext cx="104775" cy="103188"/>
            </a:xfrm>
            <a:prstGeom prst="ellipse">
              <a:avLst/>
            </a:pr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grpSp>
      <p:grpSp>
        <p:nvGrpSpPr>
          <p:cNvPr id="48" name="Group 47">
            <a:extLst>
              <a:ext uri="{FF2B5EF4-FFF2-40B4-BE49-F238E27FC236}">
                <a16:creationId xmlns:a16="http://schemas.microsoft.com/office/drawing/2014/main" id="{B73C46CD-5D76-4935-A5D1-D60B41F2C226}"/>
              </a:ext>
            </a:extLst>
          </p:cNvPr>
          <p:cNvGrpSpPr/>
          <p:nvPr/>
        </p:nvGrpSpPr>
        <p:grpSpPr>
          <a:xfrm>
            <a:off x="2744391" y="744140"/>
            <a:ext cx="3663553" cy="3655220"/>
            <a:chOff x="3659188" y="992187"/>
            <a:chExt cx="4884737" cy="4873626"/>
          </a:xfrm>
        </p:grpSpPr>
        <p:grpSp>
          <p:nvGrpSpPr>
            <p:cNvPr id="29" name="Group 28">
              <a:extLst>
                <a:ext uri="{FF2B5EF4-FFF2-40B4-BE49-F238E27FC236}">
                  <a16:creationId xmlns:a16="http://schemas.microsoft.com/office/drawing/2014/main" id="{808376DB-DCD4-4ED2-AE0F-55825AB95633}"/>
                </a:ext>
              </a:extLst>
            </p:cNvPr>
            <p:cNvGrpSpPr/>
            <p:nvPr/>
          </p:nvGrpSpPr>
          <p:grpSpPr>
            <a:xfrm>
              <a:off x="3659188" y="992187"/>
              <a:ext cx="4884737" cy="4873626"/>
              <a:chOff x="3659188" y="992187"/>
              <a:chExt cx="4884737" cy="4873626"/>
            </a:xfrm>
          </p:grpSpPr>
          <p:sp>
            <p:nvSpPr>
              <p:cNvPr id="5" name="Freeform 5">
                <a:extLst>
                  <a:ext uri="{FF2B5EF4-FFF2-40B4-BE49-F238E27FC236}">
                    <a16:creationId xmlns:a16="http://schemas.microsoft.com/office/drawing/2014/main" id="{8310E1FF-814E-4723-B263-C8F117E81816}"/>
                  </a:ext>
                </a:extLst>
              </p:cNvPr>
              <p:cNvSpPr>
                <a:spLocks/>
              </p:cNvSpPr>
              <p:nvPr/>
            </p:nvSpPr>
            <p:spPr bwMode="auto">
              <a:xfrm>
                <a:off x="3659188" y="992187"/>
                <a:ext cx="2443163" cy="2436813"/>
              </a:xfrm>
              <a:custGeom>
                <a:avLst/>
                <a:gdLst>
                  <a:gd name="T0" fmla="*/ 1539 w 1539"/>
                  <a:gd name="T1" fmla="*/ 0 h 1535"/>
                  <a:gd name="T2" fmla="*/ 2 w 1539"/>
                  <a:gd name="T3" fmla="*/ 1534 h 1535"/>
                  <a:gd name="T4" fmla="*/ 0 w 1539"/>
                  <a:gd name="T5" fmla="*/ 1535 h 1535"/>
                  <a:gd name="T6" fmla="*/ 1539 w 1539"/>
                  <a:gd name="T7" fmla="*/ 1535 h 1535"/>
                  <a:gd name="T8" fmla="*/ 1539 w 1539"/>
                  <a:gd name="T9" fmla="*/ 0 h 1535"/>
                </a:gdLst>
                <a:ahLst/>
                <a:cxnLst>
                  <a:cxn ang="0">
                    <a:pos x="T0" y="T1"/>
                  </a:cxn>
                  <a:cxn ang="0">
                    <a:pos x="T2" y="T3"/>
                  </a:cxn>
                  <a:cxn ang="0">
                    <a:pos x="T4" y="T5"/>
                  </a:cxn>
                  <a:cxn ang="0">
                    <a:pos x="T6" y="T7"/>
                  </a:cxn>
                  <a:cxn ang="0">
                    <a:pos x="T8" y="T9"/>
                  </a:cxn>
                </a:cxnLst>
                <a:rect l="0" t="0" r="r" b="b"/>
                <a:pathLst>
                  <a:path w="1539" h="1535">
                    <a:moveTo>
                      <a:pt x="1539" y="0"/>
                    </a:moveTo>
                    <a:lnTo>
                      <a:pt x="2" y="1534"/>
                    </a:lnTo>
                    <a:lnTo>
                      <a:pt x="0" y="1535"/>
                    </a:lnTo>
                    <a:lnTo>
                      <a:pt x="1539" y="1535"/>
                    </a:lnTo>
                    <a:lnTo>
                      <a:pt x="1539" y="0"/>
                    </a:lnTo>
                    <a:close/>
                  </a:path>
                </a:pathLst>
              </a:custGeom>
              <a:solidFill>
                <a:schemeClr val="accent1"/>
              </a:solidFill>
              <a:ln w="146050" cap="flat">
                <a:solidFill>
                  <a:srgbClr val="FFFFFF"/>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6" name="Freeform 6">
                <a:extLst>
                  <a:ext uri="{FF2B5EF4-FFF2-40B4-BE49-F238E27FC236}">
                    <a16:creationId xmlns:a16="http://schemas.microsoft.com/office/drawing/2014/main" id="{3CE75E9B-E2FA-4569-8DF7-5AC70041ADA3}"/>
                  </a:ext>
                </a:extLst>
              </p:cNvPr>
              <p:cNvSpPr>
                <a:spLocks/>
              </p:cNvSpPr>
              <p:nvPr/>
            </p:nvSpPr>
            <p:spPr bwMode="auto">
              <a:xfrm>
                <a:off x="6102350" y="992187"/>
                <a:ext cx="2441575" cy="2436813"/>
              </a:xfrm>
              <a:custGeom>
                <a:avLst/>
                <a:gdLst>
                  <a:gd name="T0" fmla="*/ 1538 w 1538"/>
                  <a:gd name="T1" fmla="*/ 1535 h 1535"/>
                  <a:gd name="T2" fmla="*/ 1 w 1538"/>
                  <a:gd name="T3" fmla="*/ 1 h 1535"/>
                  <a:gd name="T4" fmla="*/ 0 w 1538"/>
                  <a:gd name="T5" fmla="*/ 0 h 1535"/>
                  <a:gd name="T6" fmla="*/ 0 w 1538"/>
                  <a:gd name="T7" fmla="*/ 0 h 1535"/>
                  <a:gd name="T8" fmla="*/ 0 w 1538"/>
                  <a:gd name="T9" fmla="*/ 1535 h 1535"/>
                  <a:gd name="T10" fmla="*/ 1538 w 1538"/>
                  <a:gd name="T11" fmla="*/ 1535 h 1535"/>
                </a:gdLst>
                <a:ahLst/>
                <a:cxnLst>
                  <a:cxn ang="0">
                    <a:pos x="T0" y="T1"/>
                  </a:cxn>
                  <a:cxn ang="0">
                    <a:pos x="T2" y="T3"/>
                  </a:cxn>
                  <a:cxn ang="0">
                    <a:pos x="T4" y="T5"/>
                  </a:cxn>
                  <a:cxn ang="0">
                    <a:pos x="T6" y="T7"/>
                  </a:cxn>
                  <a:cxn ang="0">
                    <a:pos x="T8" y="T9"/>
                  </a:cxn>
                  <a:cxn ang="0">
                    <a:pos x="T10" y="T11"/>
                  </a:cxn>
                </a:cxnLst>
                <a:rect l="0" t="0" r="r" b="b"/>
                <a:pathLst>
                  <a:path w="1538" h="1535">
                    <a:moveTo>
                      <a:pt x="1538" y="1535"/>
                    </a:moveTo>
                    <a:lnTo>
                      <a:pt x="1" y="1"/>
                    </a:lnTo>
                    <a:lnTo>
                      <a:pt x="0" y="0"/>
                    </a:lnTo>
                    <a:lnTo>
                      <a:pt x="0" y="0"/>
                    </a:lnTo>
                    <a:lnTo>
                      <a:pt x="0" y="1535"/>
                    </a:lnTo>
                    <a:lnTo>
                      <a:pt x="1538" y="1535"/>
                    </a:lnTo>
                    <a:close/>
                  </a:path>
                </a:pathLst>
              </a:custGeom>
              <a:solidFill>
                <a:schemeClr val="accent3"/>
              </a:solidFill>
              <a:ln w="146050" cap="flat">
                <a:solidFill>
                  <a:srgbClr val="FFFFFF"/>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7" name="Freeform 7">
                <a:extLst>
                  <a:ext uri="{FF2B5EF4-FFF2-40B4-BE49-F238E27FC236}">
                    <a16:creationId xmlns:a16="http://schemas.microsoft.com/office/drawing/2014/main" id="{E9ACA6C7-2F38-42DE-A8A4-FA810457E843}"/>
                  </a:ext>
                </a:extLst>
              </p:cNvPr>
              <p:cNvSpPr>
                <a:spLocks/>
              </p:cNvSpPr>
              <p:nvPr/>
            </p:nvSpPr>
            <p:spPr bwMode="auto">
              <a:xfrm>
                <a:off x="3659188" y="3429000"/>
                <a:ext cx="2443163" cy="2436813"/>
              </a:xfrm>
              <a:custGeom>
                <a:avLst/>
                <a:gdLst>
                  <a:gd name="T0" fmla="*/ 0 w 1539"/>
                  <a:gd name="T1" fmla="*/ 0 h 1535"/>
                  <a:gd name="T2" fmla="*/ 0 w 1539"/>
                  <a:gd name="T3" fmla="*/ 0 h 1535"/>
                  <a:gd name="T4" fmla="*/ 1539 w 1539"/>
                  <a:gd name="T5" fmla="*/ 1535 h 1535"/>
                  <a:gd name="T6" fmla="*/ 1539 w 1539"/>
                  <a:gd name="T7" fmla="*/ 0 h 1535"/>
                  <a:gd name="T8" fmla="*/ 0 w 1539"/>
                  <a:gd name="T9" fmla="*/ 0 h 1535"/>
                </a:gdLst>
                <a:ahLst/>
                <a:cxnLst>
                  <a:cxn ang="0">
                    <a:pos x="T0" y="T1"/>
                  </a:cxn>
                  <a:cxn ang="0">
                    <a:pos x="T2" y="T3"/>
                  </a:cxn>
                  <a:cxn ang="0">
                    <a:pos x="T4" y="T5"/>
                  </a:cxn>
                  <a:cxn ang="0">
                    <a:pos x="T6" y="T7"/>
                  </a:cxn>
                  <a:cxn ang="0">
                    <a:pos x="T8" y="T9"/>
                  </a:cxn>
                </a:cxnLst>
                <a:rect l="0" t="0" r="r" b="b"/>
                <a:pathLst>
                  <a:path w="1539" h="1535">
                    <a:moveTo>
                      <a:pt x="0" y="0"/>
                    </a:moveTo>
                    <a:lnTo>
                      <a:pt x="0" y="0"/>
                    </a:lnTo>
                    <a:lnTo>
                      <a:pt x="1539" y="1535"/>
                    </a:lnTo>
                    <a:lnTo>
                      <a:pt x="1539" y="0"/>
                    </a:lnTo>
                    <a:lnTo>
                      <a:pt x="0" y="0"/>
                    </a:lnTo>
                    <a:close/>
                  </a:path>
                </a:pathLst>
              </a:custGeom>
              <a:solidFill>
                <a:schemeClr val="accent2"/>
              </a:solidFill>
              <a:ln w="146050" cap="flat">
                <a:solidFill>
                  <a:srgbClr val="FFFFFF"/>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8" name="Freeform 8">
                <a:extLst>
                  <a:ext uri="{FF2B5EF4-FFF2-40B4-BE49-F238E27FC236}">
                    <a16:creationId xmlns:a16="http://schemas.microsoft.com/office/drawing/2014/main" id="{B6E3A29E-E876-47E1-8865-1404E9948CB2}"/>
                  </a:ext>
                </a:extLst>
              </p:cNvPr>
              <p:cNvSpPr>
                <a:spLocks/>
              </p:cNvSpPr>
              <p:nvPr/>
            </p:nvSpPr>
            <p:spPr bwMode="auto">
              <a:xfrm>
                <a:off x="6102350" y="3429000"/>
                <a:ext cx="2441575" cy="2436813"/>
              </a:xfrm>
              <a:custGeom>
                <a:avLst/>
                <a:gdLst>
                  <a:gd name="T0" fmla="*/ 0 w 1538"/>
                  <a:gd name="T1" fmla="*/ 0 h 1535"/>
                  <a:gd name="T2" fmla="*/ 0 w 1538"/>
                  <a:gd name="T3" fmla="*/ 1535 h 1535"/>
                  <a:gd name="T4" fmla="*/ 0 w 1538"/>
                  <a:gd name="T5" fmla="*/ 1535 h 1535"/>
                  <a:gd name="T6" fmla="*/ 1538 w 1538"/>
                  <a:gd name="T7" fmla="*/ 0 h 1535"/>
                  <a:gd name="T8" fmla="*/ 1538 w 1538"/>
                  <a:gd name="T9" fmla="*/ 0 h 1535"/>
                  <a:gd name="T10" fmla="*/ 0 w 1538"/>
                  <a:gd name="T11" fmla="*/ 0 h 1535"/>
                </a:gdLst>
                <a:ahLst/>
                <a:cxnLst>
                  <a:cxn ang="0">
                    <a:pos x="T0" y="T1"/>
                  </a:cxn>
                  <a:cxn ang="0">
                    <a:pos x="T2" y="T3"/>
                  </a:cxn>
                  <a:cxn ang="0">
                    <a:pos x="T4" y="T5"/>
                  </a:cxn>
                  <a:cxn ang="0">
                    <a:pos x="T6" y="T7"/>
                  </a:cxn>
                  <a:cxn ang="0">
                    <a:pos x="T8" y="T9"/>
                  </a:cxn>
                  <a:cxn ang="0">
                    <a:pos x="T10" y="T11"/>
                  </a:cxn>
                </a:cxnLst>
                <a:rect l="0" t="0" r="r" b="b"/>
                <a:pathLst>
                  <a:path w="1538" h="1535">
                    <a:moveTo>
                      <a:pt x="0" y="0"/>
                    </a:moveTo>
                    <a:lnTo>
                      <a:pt x="0" y="1535"/>
                    </a:lnTo>
                    <a:lnTo>
                      <a:pt x="0" y="1535"/>
                    </a:lnTo>
                    <a:lnTo>
                      <a:pt x="1538" y="0"/>
                    </a:lnTo>
                    <a:lnTo>
                      <a:pt x="1538" y="0"/>
                    </a:lnTo>
                    <a:lnTo>
                      <a:pt x="0" y="0"/>
                    </a:lnTo>
                    <a:close/>
                  </a:path>
                </a:pathLst>
              </a:custGeom>
              <a:solidFill>
                <a:schemeClr val="accent4"/>
              </a:solidFill>
              <a:ln w="146050" cap="flat">
                <a:solidFill>
                  <a:srgbClr val="FFFFFF"/>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grpSp>
        <p:grpSp>
          <p:nvGrpSpPr>
            <p:cNvPr id="47" name="Group 46">
              <a:extLst>
                <a:ext uri="{FF2B5EF4-FFF2-40B4-BE49-F238E27FC236}">
                  <a16:creationId xmlns:a16="http://schemas.microsoft.com/office/drawing/2014/main" id="{59F8D2CA-24E5-4F9C-8F66-E6C3089E56A9}"/>
                </a:ext>
              </a:extLst>
            </p:cNvPr>
            <p:cNvGrpSpPr/>
            <p:nvPr/>
          </p:nvGrpSpPr>
          <p:grpSpPr>
            <a:xfrm>
              <a:off x="5076731" y="2322516"/>
              <a:ext cx="2122024" cy="2231546"/>
              <a:chOff x="5076731" y="2322516"/>
              <a:chExt cx="2122024" cy="2231546"/>
            </a:xfrm>
          </p:grpSpPr>
          <p:sp>
            <p:nvSpPr>
              <p:cNvPr id="24" name="Freeform 6">
                <a:extLst>
                  <a:ext uri="{FF2B5EF4-FFF2-40B4-BE49-F238E27FC236}">
                    <a16:creationId xmlns:a16="http://schemas.microsoft.com/office/drawing/2014/main" id="{0AC18DD8-EAA9-4FF8-B925-5C8D8793FDB7}"/>
                  </a:ext>
                </a:extLst>
              </p:cNvPr>
              <p:cNvSpPr>
                <a:spLocks/>
              </p:cNvSpPr>
              <p:nvPr/>
            </p:nvSpPr>
            <p:spPr bwMode="auto">
              <a:xfrm>
                <a:off x="5149140" y="2322516"/>
                <a:ext cx="502137" cy="750516"/>
              </a:xfrm>
              <a:custGeom>
                <a:avLst/>
                <a:gdLst>
                  <a:gd name="T0" fmla="*/ 18 w 270"/>
                  <a:gd name="T1" fmla="*/ 307 h 405"/>
                  <a:gd name="T2" fmla="*/ 117 w 270"/>
                  <a:gd name="T3" fmla="*/ 332 h 405"/>
                  <a:gd name="T4" fmla="*/ 179 w 270"/>
                  <a:gd name="T5" fmla="*/ 289 h 405"/>
                  <a:gd name="T6" fmla="*/ 113 w 270"/>
                  <a:gd name="T7" fmla="*/ 234 h 405"/>
                  <a:gd name="T8" fmla="*/ 5 w 270"/>
                  <a:gd name="T9" fmla="*/ 118 h 405"/>
                  <a:gd name="T10" fmla="*/ 154 w 270"/>
                  <a:gd name="T11" fmla="*/ 0 h 405"/>
                  <a:gd name="T12" fmla="*/ 254 w 270"/>
                  <a:gd name="T13" fmla="*/ 20 h 405"/>
                  <a:gd name="T14" fmla="*/ 234 w 270"/>
                  <a:gd name="T15" fmla="*/ 91 h 405"/>
                  <a:gd name="T16" fmla="*/ 152 w 270"/>
                  <a:gd name="T17" fmla="*/ 73 h 405"/>
                  <a:gd name="T18" fmla="*/ 95 w 270"/>
                  <a:gd name="T19" fmla="*/ 110 h 405"/>
                  <a:gd name="T20" fmla="*/ 168 w 270"/>
                  <a:gd name="T21" fmla="*/ 166 h 405"/>
                  <a:gd name="T22" fmla="*/ 270 w 270"/>
                  <a:gd name="T23" fmla="*/ 283 h 405"/>
                  <a:gd name="T24" fmla="*/ 111 w 270"/>
                  <a:gd name="T25" fmla="*/ 405 h 405"/>
                  <a:gd name="T26" fmla="*/ 0 w 270"/>
                  <a:gd name="T27" fmla="*/ 381 h 405"/>
                  <a:gd name="T28" fmla="*/ 18 w 270"/>
                  <a:gd name="T29" fmla="*/ 307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405">
                    <a:moveTo>
                      <a:pt x="18" y="307"/>
                    </a:moveTo>
                    <a:cubicBezTo>
                      <a:pt x="42" y="320"/>
                      <a:pt x="79" y="332"/>
                      <a:pt x="117" y="332"/>
                    </a:cubicBezTo>
                    <a:cubicBezTo>
                      <a:pt x="157" y="332"/>
                      <a:pt x="179" y="315"/>
                      <a:pt x="179" y="289"/>
                    </a:cubicBezTo>
                    <a:cubicBezTo>
                      <a:pt x="179" y="265"/>
                      <a:pt x="160" y="251"/>
                      <a:pt x="113" y="234"/>
                    </a:cubicBezTo>
                    <a:cubicBezTo>
                      <a:pt x="48" y="211"/>
                      <a:pt x="5" y="175"/>
                      <a:pt x="5" y="118"/>
                    </a:cubicBezTo>
                    <a:cubicBezTo>
                      <a:pt x="5" y="51"/>
                      <a:pt x="61" y="0"/>
                      <a:pt x="154" y="0"/>
                    </a:cubicBezTo>
                    <a:cubicBezTo>
                      <a:pt x="198" y="0"/>
                      <a:pt x="231" y="9"/>
                      <a:pt x="254" y="20"/>
                    </a:cubicBezTo>
                    <a:cubicBezTo>
                      <a:pt x="234" y="91"/>
                      <a:pt x="234" y="91"/>
                      <a:pt x="234" y="91"/>
                    </a:cubicBezTo>
                    <a:cubicBezTo>
                      <a:pt x="219" y="84"/>
                      <a:pt x="191" y="73"/>
                      <a:pt x="152" y="73"/>
                    </a:cubicBezTo>
                    <a:cubicBezTo>
                      <a:pt x="114" y="73"/>
                      <a:pt x="95" y="90"/>
                      <a:pt x="95" y="110"/>
                    </a:cubicBezTo>
                    <a:cubicBezTo>
                      <a:pt x="95" y="136"/>
                      <a:pt x="117" y="147"/>
                      <a:pt x="168" y="166"/>
                    </a:cubicBezTo>
                    <a:cubicBezTo>
                      <a:pt x="237" y="191"/>
                      <a:pt x="270" y="228"/>
                      <a:pt x="270" y="283"/>
                    </a:cubicBezTo>
                    <a:cubicBezTo>
                      <a:pt x="270" y="349"/>
                      <a:pt x="219" y="405"/>
                      <a:pt x="111" y="405"/>
                    </a:cubicBezTo>
                    <a:cubicBezTo>
                      <a:pt x="67" y="405"/>
                      <a:pt x="22" y="393"/>
                      <a:pt x="0" y="381"/>
                    </a:cubicBezTo>
                    <a:lnTo>
                      <a:pt x="18" y="307"/>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25" name="Freeform 8">
                <a:extLst>
                  <a:ext uri="{FF2B5EF4-FFF2-40B4-BE49-F238E27FC236}">
                    <a16:creationId xmlns:a16="http://schemas.microsoft.com/office/drawing/2014/main" id="{5522FDC1-BA96-44BF-A524-8ECB39E50624}"/>
                  </a:ext>
                </a:extLst>
              </p:cNvPr>
              <p:cNvSpPr>
                <a:spLocks/>
              </p:cNvSpPr>
              <p:nvPr/>
            </p:nvSpPr>
            <p:spPr bwMode="auto">
              <a:xfrm>
                <a:off x="6338846" y="2361764"/>
                <a:ext cx="859909" cy="672021"/>
              </a:xfrm>
              <a:custGeom>
                <a:avLst/>
                <a:gdLst>
                  <a:gd name="T0" fmla="*/ 94 w 501"/>
                  <a:gd name="T1" fmla="*/ 392 h 392"/>
                  <a:gd name="T2" fmla="*/ 0 w 501"/>
                  <a:gd name="T3" fmla="*/ 0 h 392"/>
                  <a:gd name="T4" fmla="*/ 95 w 501"/>
                  <a:gd name="T5" fmla="*/ 0 h 392"/>
                  <a:gd name="T6" fmla="*/ 125 w 501"/>
                  <a:gd name="T7" fmla="*/ 162 h 392"/>
                  <a:gd name="T8" fmla="*/ 148 w 501"/>
                  <a:gd name="T9" fmla="*/ 299 h 392"/>
                  <a:gd name="T10" fmla="*/ 149 w 501"/>
                  <a:gd name="T11" fmla="*/ 299 h 392"/>
                  <a:gd name="T12" fmla="*/ 175 w 501"/>
                  <a:gd name="T13" fmla="*/ 161 h 392"/>
                  <a:gd name="T14" fmla="*/ 208 w 501"/>
                  <a:gd name="T15" fmla="*/ 0 h 392"/>
                  <a:gd name="T16" fmla="*/ 303 w 501"/>
                  <a:gd name="T17" fmla="*/ 0 h 392"/>
                  <a:gd name="T18" fmla="*/ 334 w 501"/>
                  <a:gd name="T19" fmla="*/ 165 h 392"/>
                  <a:gd name="T20" fmla="*/ 355 w 501"/>
                  <a:gd name="T21" fmla="*/ 297 h 392"/>
                  <a:gd name="T22" fmla="*/ 356 w 501"/>
                  <a:gd name="T23" fmla="*/ 297 h 392"/>
                  <a:gd name="T24" fmla="*/ 379 w 501"/>
                  <a:gd name="T25" fmla="*/ 161 h 392"/>
                  <a:gd name="T26" fmla="*/ 411 w 501"/>
                  <a:gd name="T27" fmla="*/ 0 h 392"/>
                  <a:gd name="T28" fmla="*/ 501 w 501"/>
                  <a:gd name="T29" fmla="*/ 0 h 392"/>
                  <a:gd name="T30" fmla="*/ 400 w 501"/>
                  <a:gd name="T31" fmla="*/ 392 h 392"/>
                  <a:gd name="T32" fmla="*/ 304 w 501"/>
                  <a:gd name="T33" fmla="*/ 392 h 392"/>
                  <a:gd name="T34" fmla="*/ 271 w 501"/>
                  <a:gd name="T35" fmla="*/ 223 h 392"/>
                  <a:gd name="T36" fmla="*/ 252 w 501"/>
                  <a:gd name="T37" fmla="*/ 102 h 392"/>
                  <a:gd name="T38" fmla="*/ 251 w 501"/>
                  <a:gd name="T39" fmla="*/ 102 h 392"/>
                  <a:gd name="T40" fmla="*/ 228 w 501"/>
                  <a:gd name="T41" fmla="*/ 223 h 392"/>
                  <a:gd name="T42" fmla="*/ 191 w 501"/>
                  <a:gd name="T43" fmla="*/ 392 h 392"/>
                  <a:gd name="T44" fmla="*/ 94 w 501"/>
                  <a:gd name="T45"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1" h="392">
                    <a:moveTo>
                      <a:pt x="94" y="392"/>
                    </a:moveTo>
                    <a:cubicBezTo>
                      <a:pt x="0" y="0"/>
                      <a:pt x="0" y="0"/>
                      <a:pt x="0" y="0"/>
                    </a:cubicBezTo>
                    <a:cubicBezTo>
                      <a:pt x="95" y="0"/>
                      <a:pt x="95" y="0"/>
                      <a:pt x="95" y="0"/>
                    </a:cubicBezTo>
                    <a:cubicBezTo>
                      <a:pt x="125" y="162"/>
                      <a:pt x="125" y="162"/>
                      <a:pt x="125" y="162"/>
                    </a:cubicBezTo>
                    <a:cubicBezTo>
                      <a:pt x="134" y="208"/>
                      <a:pt x="142" y="259"/>
                      <a:pt x="148" y="299"/>
                    </a:cubicBezTo>
                    <a:cubicBezTo>
                      <a:pt x="149" y="299"/>
                      <a:pt x="149" y="299"/>
                      <a:pt x="149" y="299"/>
                    </a:cubicBezTo>
                    <a:cubicBezTo>
                      <a:pt x="156" y="256"/>
                      <a:pt x="165" y="209"/>
                      <a:pt x="175" y="161"/>
                    </a:cubicBezTo>
                    <a:cubicBezTo>
                      <a:pt x="208" y="0"/>
                      <a:pt x="208" y="0"/>
                      <a:pt x="208" y="0"/>
                    </a:cubicBezTo>
                    <a:cubicBezTo>
                      <a:pt x="303" y="0"/>
                      <a:pt x="303" y="0"/>
                      <a:pt x="303" y="0"/>
                    </a:cubicBezTo>
                    <a:cubicBezTo>
                      <a:pt x="334" y="165"/>
                      <a:pt x="334" y="165"/>
                      <a:pt x="334" y="165"/>
                    </a:cubicBezTo>
                    <a:cubicBezTo>
                      <a:pt x="343" y="211"/>
                      <a:pt x="349" y="253"/>
                      <a:pt x="355" y="297"/>
                    </a:cubicBezTo>
                    <a:cubicBezTo>
                      <a:pt x="356" y="297"/>
                      <a:pt x="356" y="297"/>
                      <a:pt x="356" y="297"/>
                    </a:cubicBezTo>
                    <a:cubicBezTo>
                      <a:pt x="362" y="253"/>
                      <a:pt x="371" y="207"/>
                      <a:pt x="379" y="161"/>
                    </a:cubicBezTo>
                    <a:cubicBezTo>
                      <a:pt x="411" y="0"/>
                      <a:pt x="411" y="0"/>
                      <a:pt x="411" y="0"/>
                    </a:cubicBezTo>
                    <a:cubicBezTo>
                      <a:pt x="501" y="0"/>
                      <a:pt x="501" y="0"/>
                      <a:pt x="501" y="0"/>
                    </a:cubicBezTo>
                    <a:cubicBezTo>
                      <a:pt x="400" y="392"/>
                      <a:pt x="400" y="392"/>
                      <a:pt x="400" y="392"/>
                    </a:cubicBezTo>
                    <a:cubicBezTo>
                      <a:pt x="304" y="392"/>
                      <a:pt x="304" y="392"/>
                      <a:pt x="304" y="392"/>
                    </a:cubicBezTo>
                    <a:cubicBezTo>
                      <a:pt x="271" y="223"/>
                      <a:pt x="271" y="223"/>
                      <a:pt x="271" y="223"/>
                    </a:cubicBezTo>
                    <a:cubicBezTo>
                      <a:pt x="263" y="184"/>
                      <a:pt x="257" y="147"/>
                      <a:pt x="252" y="102"/>
                    </a:cubicBezTo>
                    <a:cubicBezTo>
                      <a:pt x="251" y="102"/>
                      <a:pt x="251" y="102"/>
                      <a:pt x="251" y="102"/>
                    </a:cubicBezTo>
                    <a:cubicBezTo>
                      <a:pt x="244" y="147"/>
                      <a:pt x="237" y="184"/>
                      <a:pt x="228" y="223"/>
                    </a:cubicBezTo>
                    <a:cubicBezTo>
                      <a:pt x="191" y="392"/>
                      <a:pt x="191" y="392"/>
                      <a:pt x="191" y="392"/>
                    </a:cubicBezTo>
                    <a:lnTo>
                      <a:pt x="94" y="392"/>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26" name="Freeform 10">
                <a:extLst>
                  <a:ext uri="{FF2B5EF4-FFF2-40B4-BE49-F238E27FC236}">
                    <a16:creationId xmlns:a16="http://schemas.microsoft.com/office/drawing/2014/main" id="{F2ABCB2D-87B5-4F66-8431-5DC2B3F3D5EF}"/>
                  </a:ext>
                </a:extLst>
              </p:cNvPr>
              <p:cNvSpPr>
                <a:spLocks noEditPoints="1"/>
              </p:cNvSpPr>
              <p:nvPr/>
            </p:nvSpPr>
            <p:spPr bwMode="auto">
              <a:xfrm>
                <a:off x="5076731" y="3803546"/>
                <a:ext cx="699980" cy="750516"/>
              </a:xfrm>
              <a:custGeom>
                <a:avLst/>
                <a:gdLst>
                  <a:gd name="T0" fmla="*/ 186 w 377"/>
                  <a:gd name="T1" fmla="*/ 0 h 405"/>
                  <a:gd name="T2" fmla="*/ 377 w 377"/>
                  <a:gd name="T3" fmla="*/ 205 h 405"/>
                  <a:gd name="T4" fmla="*/ 193 w 377"/>
                  <a:gd name="T5" fmla="*/ 405 h 405"/>
                  <a:gd name="T6" fmla="*/ 0 w 377"/>
                  <a:gd name="T7" fmla="*/ 198 h 405"/>
                  <a:gd name="T8" fmla="*/ 186 w 377"/>
                  <a:gd name="T9" fmla="*/ 0 h 405"/>
                  <a:gd name="T10" fmla="*/ 189 w 377"/>
                  <a:gd name="T11" fmla="*/ 70 h 405"/>
                  <a:gd name="T12" fmla="*/ 94 w 377"/>
                  <a:gd name="T13" fmla="*/ 201 h 405"/>
                  <a:gd name="T14" fmla="*/ 188 w 377"/>
                  <a:gd name="T15" fmla="*/ 335 h 405"/>
                  <a:gd name="T16" fmla="*/ 284 w 377"/>
                  <a:gd name="T17" fmla="*/ 204 h 405"/>
                  <a:gd name="T18" fmla="*/ 189 w 377"/>
                  <a:gd name="T19" fmla="*/ 7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7" h="405">
                    <a:moveTo>
                      <a:pt x="186" y="0"/>
                    </a:moveTo>
                    <a:cubicBezTo>
                      <a:pt x="302" y="0"/>
                      <a:pt x="377" y="88"/>
                      <a:pt x="377" y="205"/>
                    </a:cubicBezTo>
                    <a:cubicBezTo>
                      <a:pt x="377" y="317"/>
                      <a:pt x="309" y="405"/>
                      <a:pt x="193" y="405"/>
                    </a:cubicBezTo>
                    <a:cubicBezTo>
                      <a:pt x="78" y="405"/>
                      <a:pt x="0" y="327"/>
                      <a:pt x="0" y="198"/>
                    </a:cubicBezTo>
                    <a:cubicBezTo>
                      <a:pt x="0" y="90"/>
                      <a:pt x="66" y="0"/>
                      <a:pt x="186" y="0"/>
                    </a:cubicBezTo>
                    <a:close/>
                    <a:moveTo>
                      <a:pt x="189" y="70"/>
                    </a:moveTo>
                    <a:cubicBezTo>
                      <a:pt x="127" y="70"/>
                      <a:pt x="94" y="131"/>
                      <a:pt x="94" y="201"/>
                    </a:cubicBezTo>
                    <a:cubicBezTo>
                      <a:pt x="94" y="278"/>
                      <a:pt x="128" y="335"/>
                      <a:pt x="188" y="335"/>
                    </a:cubicBezTo>
                    <a:cubicBezTo>
                      <a:pt x="247" y="335"/>
                      <a:pt x="284" y="280"/>
                      <a:pt x="284" y="204"/>
                    </a:cubicBezTo>
                    <a:cubicBezTo>
                      <a:pt x="284" y="127"/>
                      <a:pt x="249" y="70"/>
                      <a:pt x="189" y="7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27" name="Freeform 12">
                <a:extLst>
                  <a:ext uri="{FF2B5EF4-FFF2-40B4-BE49-F238E27FC236}">
                    <a16:creationId xmlns:a16="http://schemas.microsoft.com/office/drawing/2014/main" id="{44BA6EBD-5FB0-4BFC-B021-ADC447282851}"/>
                  </a:ext>
                </a:extLst>
              </p:cNvPr>
              <p:cNvSpPr>
                <a:spLocks/>
              </p:cNvSpPr>
              <p:nvPr/>
            </p:nvSpPr>
            <p:spPr bwMode="auto">
              <a:xfrm>
                <a:off x="6504607" y="3815374"/>
                <a:ext cx="561274" cy="726861"/>
              </a:xfrm>
              <a:custGeom>
                <a:avLst/>
                <a:gdLst>
                  <a:gd name="T0" fmla="*/ 338 w 522"/>
                  <a:gd name="T1" fmla="*/ 676 h 676"/>
                  <a:gd name="T2" fmla="*/ 185 w 522"/>
                  <a:gd name="T3" fmla="*/ 676 h 676"/>
                  <a:gd name="T4" fmla="*/ 185 w 522"/>
                  <a:gd name="T5" fmla="*/ 127 h 676"/>
                  <a:gd name="T6" fmla="*/ 0 w 522"/>
                  <a:gd name="T7" fmla="*/ 127 h 676"/>
                  <a:gd name="T8" fmla="*/ 0 w 522"/>
                  <a:gd name="T9" fmla="*/ 0 h 676"/>
                  <a:gd name="T10" fmla="*/ 522 w 522"/>
                  <a:gd name="T11" fmla="*/ 0 h 676"/>
                  <a:gd name="T12" fmla="*/ 522 w 522"/>
                  <a:gd name="T13" fmla="*/ 127 h 676"/>
                  <a:gd name="T14" fmla="*/ 338 w 522"/>
                  <a:gd name="T15" fmla="*/ 127 h 676"/>
                  <a:gd name="T16" fmla="*/ 338 w 522"/>
                  <a:gd name="T17" fmla="*/ 67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676">
                    <a:moveTo>
                      <a:pt x="338" y="676"/>
                    </a:moveTo>
                    <a:lnTo>
                      <a:pt x="185" y="676"/>
                    </a:lnTo>
                    <a:lnTo>
                      <a:pt x="185" y="127"/>
                    </a:lnTo>
                    <a:lnTo>
                      <a:pt x="0" y="127"/>
                    </a:lnTo>
                    <a:lnTo>
                      <a:pt x="0" y="0"/>
                    </a:lnTo>
                    <a:lnTo>
                      <a:pt x="522" y="0"/>
                    </a:lnTo>
                    <a:lnTo>
                      <a:pt x="522" y="127"/>
                    </a:lnTo>
                    <a:lnTo>
                      <a:pt x="338" y="127"/>
                    </a:lnTo>
                    <a:lnTo>
                      <a:pt x="338" y="676"/>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a:p>
            </p:txBody>
          </p:sp>
        </p:grpSp>
      </p:grpSp>
      <p:sp>
        <p:nvSpPr>
          <p:cNvPr id="19" name="Oval 19">
            <a:extLst>
              <a:ext uri="{FF2B5EF4-FFF2-40B4-BE49-F238E27FC236}">
                <a16:creationId xmlns:a16="http://schemas.microsoft.com/office/drawing/2014/main" id="{4B455BDD-AE3C-4926-981A-D0710816B0BD}"/>
              </a:ext>
            </a:extLst>
          </p:cNvPr>
          <p:cNvSpPr>
            <a:spLocks noChangeArrowheads="1"/>
          </p:cNvSpPr>
          <p:nvPr/>
        </p:nvSpPr>
        <p:spPr bwMode="auto">
          <a:xfrm>
            <a:off x="2858096" y="923330"/>
            <a:ext cx="734616" cy="733425"/>
          </a:xfrm>
          <a:prstGeom prst="ellipse">
            <a:avLst/>
          </a:pr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grpSp>
        <p:nvGrpSpPr>
          <p:cNvPr id="30" name="Group 101">
            <a:extLst>
              <a:ext uri="{FF2B5EF4-FFF2-40B4-BE49-F238E27FC236}">
                <a16:creationId xmlns:a16="http://schemas.microsoft.com/office/drawing/2014/main" id="{2B106975-FDC7-47E6-B178-97C806B1D6CA}"/>
              </a:ext>
            </a:extLst>
          </p:cNvPr>
          <p:cNvGrpSpPr>
            <a:grpSpLocks noChangeAspect="1"/>
          </p:cNvGrpSpPr>
          <p:nvPr/>
        </p:nvGrpSpPr>
        <p:grpSpPr bwMode="auto">
          <a:xfrm>
            <a:off x="3041506" y="1093279"/>
            <a:ext cx="367796" cy="393527"/>
            <a:chOff x="1569" y="1825"/>
            <a:chExt cx="243" cy="260"/>
          </a:xfrm>
          <a:solidFill>
            <a:schemeClr val="bg1"/>
          </a:solidFill>
        </p:grpSpPr>
        <p:sp>
          <p:nvSpPr>
            <p:cNvPr id="31" name="Freeform 103">
              <a:extLst>
                <a:ext uri="{FF2B5EF4-FFF2-40B4-BE49-F238E27FC236}">
                  <a16:creationId xmlns:a16="http://schemas.microsoft.com/office/drawing/2014/main" id="{E19CCF18-DBA8-437A-BF0B-B884171959BD}"/>
                </a:ext>
              </a:extLst>
            </p:cNvPr>
            <p:cNvSpPr>
              <a:spLocks/>
            </p:cNvSpPr>
            <p:nvPr/>
          </p:nvSpPr>
          <p:spPr bwMode="auto">
            <a:xfrm>
              <a:off x="1569" y="1835"/>
              <a:ext cx="131" cy="91"/>
            </a:xfrm>
            <a:custGeom>
              <a:avLst/>
              <a:gdLst>
                <a:gd name="T0" fmla="*/ 1069 w 1700"/>
                <a:gd name="T1" fmla="*/ 0 h 1176"/>
                <a:gd name="T2" fmla="*/ 1152 w 1700"/>
                <a:gd name="T3" fmla="*/ 11 h 1176"/>
                <a:gd name="T4" fmla="*/ 1227 w 1700"/>
                <a:gd name="T5" fmla="*/ 42 h 1176"/>
                <a:gd name="T6" fmla="*/ 1292 w 1700"/>
                <a:gd name="T7" fmla="*/ 90 h 1176"/>
                <a:gd name="T8" fmla="*/ 1343 w 1700"/>
                <a:gd name="T9" fmla="*/ 153 h 1176"/>
                <a:gd name="T10" fmla="*/ 1377 w 1700"/>
                <a:gd name="T11" fmla="*/ 227 h 1176"/>
                <a:gd name="T12" fmla="*/ 1392 w 1700"/>
                <a:gd name="T13" fmla="*/ 308 h 1176"/>
                <a:gd name="T14" fmla="*/ 1638 w 1700"/>
                <a:gd name="T15" fmla="*/ 311 h 1176"/>
                <a:gd name="T16" fmla="*/ 1672 w 1700"/>
                <a:gd name="T17" fmla="*/ 328 h 1176"/>
                <a:gd name="T18" fmla="*/ 1694 w 1700"/>
                <a:gd name="T19" fmla="*/ 359 h 1176"/>
                <a:gd name="T20" fmla="*/ 1700 w 1700"/>
                <a:gd name="T21" fmla="*/ 397 h 1176"/>
                <a:gd name="T22" fmla="*/ 1688 w 1700"/>
                <a:gd name="T23" fmla="*/ 432 h 1176"/>
                <a:gd name="T24" fmla="*/ 1393 w 1700"/>
                <a:gd name="T25" fmla="*/ 732 h 1176"/>
                <a:gd name="T26" fmla="*/ 1390 w 1700"/>
                <a:gd name="T27" fmla="*/ 895 h 1176"/>
                <a:gd name="T28" fmla="*/ 1368 w 1700"/>
                <a:gd name="T29" fmla="*/ 977 h 1176"/>
                <a:gd name="T30" fmla="*/ 1325 w 1700"/>
                <a:gd name="T31" fmla="*/ 1050 h 1176"/>
                <a:gd name="T32" fmla="*/ 1266 w 1700"/>
                <a:gd name="T33" fmla="*/ 1108 h 1176"/>
                <a:gd name="T34" fmla="*/ 1195 w 1700"/>
                <a:gd name="T35" fmla="*/ 1150 h 1176"/>
                <a:gd name="T36" fmla="*/ 1113 w 1700"/>
                <a:gd name="T37" fmla="*/ 1173 h 1176"/>
                <a:gd name="T38" fmla="*/ 324 w 1700"/>
                <a:gd name="T39" fmla="*/ 1176 h 1176"/>
                <a:gd name="T40" fmla="*/ 239 w 1700"/>
                <a:gd name="T41" fmla="*/ 1165 h 1176"/>
                <a:gd name="T42" fmla="*/ 161 w 1700"/>
                <a:gd name="T43" fmla="*/ 1132 h 1176"/>
                <a:gd name="T44" fmla="*/ 95 w 1700"/>
                <a:gd name="T45" fmla="*/ 1081 h 1176"/>
                <a:gd name="T46" fmla="*/ 44 w 1700"/>
                <a:gd name="T47" fmla="*/ 1015 h 1176"/>
                <a:gd name="T48" fmla="*/ 11 w 1700"/>
                <a:gd name="T49" fmla="*/ 937 h 1176"/>
                <a:gd name="T50" fmla="*/ 0 w 1700"/>
                <a:gd name="T51" fmla="*/ 851 h 1176"/>
                <a:gd name="T52" fmla="*/ 3 w 1700"/>
                <a:gd name="T53" fmla="*/ 282 h 1176"/>
                <a:gd name="T54" fmla="*/ 26 w 1700"/>
                <a:gd name="T55" fmla="*/ 199 h 1176"/>
                <a:gd name="T56" fmla="*/ 68 w 1700"/>
                <a:gd name="T57" fmla="*/ 127 h 1176"/>
                <a:gd name="T58" fmla="*/ 126 w 1700"/>
                <a:gd name="T59" fmla="*/ 69 h 1176"/>
                <a:gd name="T60" fmla="*/ 198 w 1700"/>
                <a:gd name="T61" fmla="*/ 26 h 1176"/>
                <a:gd name="T62" fmla="*/ 280 w 1700"/>
                <a:gd name="T63" fmla="*/ 3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0" h="1176">
                  <a:moveTo>
                    <a:pt x="324" y="0"/>
                  </a:moveTo>
                  <a:lnTo>
                    <a:pt x="1069" y="0"/>
                  </a:lnTo>
                  <a:lnTo>
                    <a:pt x="1111" y="3"/>
                  </a:lnTo>
                  <a:lnTo>
                    <a:pt x="1152" y="11"/>
                  </a:lnTo>
                  <a:lnTo>
                    <a:pt x="1191" y="25"/>
                  </a:lnTo>
                  <a:lnTo>
                    <a:pt x="1227" y="42"/>
                  </a:lnTo>
                  <a:lnTo>
                    <a:pt x="1261" y="65"/>
                  </a:lnTo>
                  <a:lnTo>
                    <a:pt x="1292" y="90"/>
                  </a:lnTo>
                  <a:lnTo>
                    <a:pt x="1319" y="120"/>
                  </a:lnTo>
                  <a:lnTo>
                    <a:pt x="1343" y="153"/>
                  </a:lnTo>
                  <a:lnTo>
                    <a:pt x="1362" y="188"/>
                  </a:lnTo>
                  <a:lnTo>
                    <a:pt x="1377" y="227"/>
                  </a:lnTo>
                  <a:lnTo>
                    <a:pt x="1387" y="267"/>
                  </a:lnTo>
                  <a:lnTo>
                    <a:pt x="1392" y="308"/>
                  </a:lnTo>
                  <a:lnTo>
                    <a:pt x="1618" y="308"/>
                  </a:lnTo>
                  <a:lnTo>
                    <a:pt x="1638" y="311"/>
                  </a:lnTo>
                  <a:lnTo>
                    <a:pt x="1656" y="318"/>
                  </a:lnTo>
                  <a:lnTo>
                    <a:pt x="1672" y="328"/>
                  </a:lnTo>
                  <a:lnTo>
                    <a:pt x="1685" y="341"/>
                  </a:lnTo>
                  <a:lnTo>
                    <a:pt x="1694" y="359"/>
                  </a:lnTo>
                  <a:lnTo>
                    <a:pt x="1699" y="377"/>
                  </a:lnTo>
                  <a:lnTo>
                    <a:pt x="1700" y="397"/>
                  </a:lnTo>
                  <a:lnTo>
                    <a:pt x="1696" y="415"/>
                  </a:lnTo>
                  <a:lnTo>
                    <a:pt x="1688" y="432"/>
                  </a:lnTo>
                  <a:lnTo>
                    <a:pt x="1677" y="448"/>
                  </a:lnTo>
                  <a:lnTo>
                    <a:pt x="1393" y="732"/>
                  </a:lnTo>
                  <a:lnTo>
                    <a:pt x="1393" y="851"/>
                  </a:lnTo>
                  <a:lnTo>
                    <a:pt x="1390" y="895"/>
                  </a:lnTo>
                  <a:lnTo>
                    <a:pt x="1381" y="937"/>
                  </a:lnTo>
                  <a:lnTo>
                    <a:pt x="1368" y="977"/>
                  </a:lnTo>
                  <a:lnTo>
                    <a:pt x="1348" y="1015"/>
                  </a:lnTo>
                  <a:lnTo>
                    <a:pt x="1325" y="1050"/>
                  </a:lnTo>
                  <a:lnTo>
                    <a:pt x="1298" y="1081"/>
                  </a:lnTo>
                  <a:lnTo>
                    <a:pt x="1266" y="1108"/>
                  </a:lnTo>
                  <a:lnTo>
                    <a:pt x="1231" y="1132"/>
                  </a:lnTo>
                  <a:lnTo>
                    <a:pt x="1195" y="1150"/>
                  </a:lnTo>
                  <a:lnTo>
                    <a:pt x="1155" y="1165"/>
                  </a:lnTo>
                  <a:lnTo>
                    <a:pt x="1113" y="1173"/>
                  </a:lnTo>
                  <a:lnTo>
                    <a:pt x="1069" y="1176"/>
                  </a:lnTo>
                  <a:lnTo>
                    <a:pt x="324" y="1176"/>
                  </a:lnTo>
                  <a:lnTo>
                    <a:pt x="280" y="1173"/>
                  </a:lnTo>
                  <a:lnTo>
                    <a:pt x="239" y="1165"/>
                  </a:lnTo>
                  <a:lnTo>
                    <a:pt x="198" y="1150"/>
                  </a:lnTo>
                  <a:lnTo>
                    <a:pt x="161" y="1132"/>
                  </a:lnTo>
                  <a:lnTo>
                    <a:pt x="126" y="1108"/>
                  </a:lnTo>
                  <a:lnTo>
                    <a:pt x="95" y="1081"/>
                  </a:lnTo>
                  <a:lnTo>
                    <a:pt x="68" y="1050"/>
                  </a:lnTo>
                  <a:lnTo>
                    <a:pt x="44" y="1015"/>
                  </a:lnTo>
                  <a:lnTo>
                    <a:pt x="26" y="977"/>
                  </a:lnTo>
                  <a:lnTo>
                    <a:pt x="11" y="937"/>
                  </a:lnTo>
                  <a:lnTo>
                    <a:pt x="3" y="895"/>
                  </a:lnTo>
                  <a:lnTo>
                    <a:pt x="0" y="851"/>
                  </a:lnTo>
                  <a:lnTo>
                    <a:pt x="0" y="326"/>
                  </a:lnTo>
                  <a:lnTo>
                    <a:pt x="3" y="282"/>
                  </a:lnTo>
                  <a:lnTo>
                    <a:pt x="11" y="239"/>
                  </a:lnTo>
                  <a:lnTo>
                    <a:pt x="26" y="199"/>
                  </a:lnTo>
                  <a:lnTo>
                    <a:pt x="44" y="162"/>
                  </a:lnTo>
                  <a:lnTo>
                    <a:pt x="68" y="127"/>
                  </a:lnTo>
                  <a:lnTo>
                    <a:pt x="95" y="95"/>
                  </a:lnTo>
                  <a:lnTo>
                    <a:pt x="126" y="69"/>
                  </a:lnTo>
                  <a:lnTo>
                    <a:pt x="161" y="45"/>
                  </a:lnTo>
                  <a:lnTo>
                    <a:pt x="198" y="26"/>
                  </a:lnTo>
                  <a:lnTo>
                    <a:pt x="239" y="12"/>
                  </a:lnTo>
                  <a:lnTo>
                    <a:pt x="280" y="3"/>
                  </a:lnTo>
                  <a:lnTo>
                    <a:pt x="32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32" name="Freeform 104">
              <a:extLst>
                <a:ext uri="{FF2B5EF4-FFF2-40B4-BE49-F238E27FC236}">
                  <a16:creationId xmlns:a16="http://schemas.microsoft.com/office/drawing/2014/main" id="{52DA2468-65B0-4F20-9BE7-ADC75C423506}"/>
                </a:ext>
              </a:extLst>
            </p:cNvPr>
            <p:cNvSpPr>
              <a:spLocks/>
            </p:cNvSpPr>
            <p:nvPr/>
          </p:nvSpPr>
          <p:spPr bwMode="auto">
            <a:xfrm>
              <a:off x="1730" y="1825"/>
              <a:ext cx="60" cy="61"/>
            </a:xfrm>
            <a:custGeom>
              <a:avLst/>
              <a:gdLst>
                <a:gd name="T0" fmla="*/ 395 w 789"/>
                <a:gd name="T1" fmla="*/ 0 h 789"/>
                <a:gd name="T2" fmla="*/ 445 w 789"/>
                <a:gd name="T3" fmla="*/ 3 h 789"/>
                <a:gd name="T4" fmla="*/ 492 w 789"/>
                <a:gd name="T5" fmla="*/ 12 h 789"/>
                <a:gd name="T6" fmla="*/ 538 w 789"/>
                <a:gd name="T7" fmla="*/ 27 h 789"/>
                <a:gd name="T8" fmla="*/ 580 w 789"/>
                <a:gd name="T9" fmla="*/ 46 h 789"/>
                <a:gd name="T10" fmla="*/ 620 w 789"/>
                <a:gd name="T11" fmla="*/ 71 h 789"/>
                <a:gd name="T12" fmla="*/ 656 w 789"/>
                <a:gd name="T13" fmla="*/ 99 h 789"/>
                <a:gd name="T14" fmla="*/ 689 w 789"/>
                <a:gd name="T15" fmla="*/ 132 h 789"/>
                <a:gd name="T16" fmla="*/ 719 w 789"/>
                <a:gd name="T17" fmla="*/ 169 h 789"/>
                <a:gd name="T18" fmla="*/ 742 w 789"/>
                <a:gd name="T19" fmla="*/ 209 h 789"/>
                <a:gd name="T20" fmla="*/ 763 w 789"/>
                <a:gd name="T21" fmla="*/ 252 h 789"/>
                <a:gd name="T22" fmla="*/ 777 w 789"/>
                <a:gd name="T23" fmla="*/ 297 h 789"/>
                <a:gd name="T24" fmla="*/ 786 w 789"/>
                <a:gd name="T25" fmla="*/ 345 h 789"/>
                <a:gd name="T26" fmla="*/ 789 w 789"/>
                <a:gd name="T27" fmla="*/ 394 h 789"/>
                <a:gd name="T28" fmla="*/ 786 w 789"/>
                <a:gd name="T29" fmla="*/ 443 h 789"/>
                <a:gd name="T30" fmla="*/ 777 w 789"/>
                <a:gd name="T31" fmla="*/ 492 h 789"/>
                <a:gd name="T32" fmla="*/ 763 w 789"/>
                <a:gd name="T33" fmla="*/ 537 h 789"/>
                <a:gd name="T34" fmla="*/ 742 w 789"/>
                <a:gd name="T35" fmla="*/ 580 h 789"/>
                <a:gd name="T36" fmla="*/ 719 w 789"/>
                <a:gd name="T37" fmla="*/ 620 h 789"/>
                <a:gd name="T38" fmla="*/ 689 w 789"/>
                <a:gd name="T39" fmla="*/ 657 h 789"/>
                <a:gd name="T40" fmla="*/ 656 w 789"/>
                <a:gd name="T41" fmla="*/ 689 h 789"/>
                <a:gd name="T42" fmla="*/ 620 w 789"/>
                <a:gd name="T43" fmla="*/ 718 h 789"/>
                <a:gd name="T44" fmla="*/ 580 w 789"/>
                <a:gd name="T45" fmla="*/ 743 h 789"/>
                <a:gd name="T46" fmla="*/ 538 w 789"/>
                <a:gd name="T47" fmla="*/ 762 h 789"/>
                <a:gd name="T48" fmla="*/ 492 w 789"/>
                <a:gd name="T49" fmla="*/ 776 h 789"/>
                <a:gd name="T50" fmla="*/ 445 w 789"/>
                <a:gd name="T51" fmla="*/ 786 h 789"/>
                <a:gd name="T52" fmla="*/ 395 w 789"/>
                <a:gd name="T53" fmla="*/ 789 h 789"/>
                <a:gd name="T54" fmla="*/ 345 w 789"/>
                <a:gd name="T55" fmla="*/ 786 h 789"/>
                <a:gd name="T56" fmla="*/ 298 w 789"/>
                <a:gd name="T57" fmla="*/ 776 h 789"/>
                <a:gd name="T58" fmla="*/ 253 w 789"/>
                <a:gd name="T59" fmla="*/ 762 h 789"/>
                <a:gd name="T60" fmla="*/ 210 w 789"/>
                <a:gd name="T61" fmla="*/ 743 h 789"/>
                <a:gd name="T62" fmla="*/ 170 w 789"/>
                <a:gd name="T63" fmla="*/ 718 h 789"/>
                <a:gd name="T64" fmla="*/ 133 w 789"/>
                <a:gd name="T65" fmla="*/ 689 h 789"/>
                <a:gd name="T66" fmla="*/ 101 w 789"/>
                <a:gd name="T67" fmla="*/ 657 h 789"/>
                <a:gd name="T68" fmla="*/ 72 w 789"/>
                <a:gd name="T69" fmla="*/ 620 h 789"/>
                <a:gd name="T70" fmla="*/ 47 w 789"/>
                <a:gd name="T71" fmla="*/ 580 h 789"/>
                <a:gd name="T72" fmla="*/ 27 w 789"/>
                <a:gd name="T73" fmla="*/ 537 h 789"/>
                <a:gd name="T74" fmla="*/ 13 w 789"/>
                <a:gd name="T75" fmla="*/ 492 h 789"/>
                <a:gd name="T76" fmla="*/ 3 w 789"/>
                <a:gd name="T77" fmla="*/ 443 h 789"/>
                <a:gd name="T78" fmla="*/ 0 w 789"/>
                <a:gd name="T79" fmla="*/ 394 h 789"/>
                <a:gd name="T80" fmla="*/ 3 w 789"/>
                <a:gd name="T81" fmla="*/ 345 h 789"/>
                <a:gd name="T82" fmla="*/ 13 w 789"/>
                <a:gd name="T83" fmla="*/ 297 h 789"/>
                <a:gd name="T84" fmla="*/ 27 w 789"/>
                <a:gd name="T85" fmla="*/ 252 h 789"/>
                <a:gd name="T86" fmla="*/ 47 w 789"/>
                <a:gd name="T87" fmla="*/ 209 h 789"/>
                <a:gd name="T88" fmla="*/ 72 w 789"/>
                <a:gd name="T89" fmla="*/ 169 h 789"/>
                <a:gd name="T90" fmla="*/ 101 w 789"/>
                <a:gd name="T91" fmla="*/ 132 h 789"/>
                <a:gd name="T92" fmla="*/ 133 w 789"/>
                <a:gd name="T93" fmla="*/ 99 h 789"/>
                <a:gd name="T94" fmla="*/ 170 w 789"/>
                <a:gd name="T95" fmla="*/ 71 h 789"/>
                <a:gd name="T96" fmla="*/ 210 w 789"/>
                <a:gd name="T97" fmla="*/ 46 h 789"/>
                <a:gd name="T98" fmla="*/ 253 w 789"/>
                <a:gd name="T99" fmla="*/ 27 h 789"/>
                <a:gd name="T100" fmla="*/ 298 w 789"/>
                <a:gd name="T101" fmla="*/ 12 h 789"/>
                <a:gd name="T102" fmla="*/ 345 w 789"/>
                <a:gd name="T103" fmla="*/ 3 h 789"/>
                <a:gd name="T104" fmla="*/ 395 w 789"/>
                <a:gd name="T105" fmla="*/ 0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9" h="789">
                  <a:moveTo>
                    <a:pt x="395" y="0"/>
                  </a:moveTo>
                  <a:lnTo>
                    <a:pt x="445" y="3"/>
                  </a:lnTo>
                  <a:lnTo>
                    <a:pt x="492" y="12"/>
                  </a:lnTo>
                  <a:lnTo>
                    <a:pt x="538" y="27"/>
                  </a:lnTo>
                  <a:lnTo>
                    <a:pt x="580" y="46"/>
                  </a:lnTo>
                  <a:lnTo>
                    <a:pt x="620" y="71"/>
                  </a:lnTo>
                  <a:lnTo>
                    <a:pt x="656" y="99"/>
                  </a:lnTo>
                  <a:lnTo>
                    <a:pt x="689" y="132"/>
                  </a:lnTo>
                  <a:lnTo>
                    <a:pt x="719" y="169"/>
                  </a:lnTo>
                  <a:lnTo>
                    <a:pt x="742" y="209"/>
                  </a:lnTo>
                  <a:lnTo>
                    <a:pt x="763" y="252"/>
                  </a:lnTo>
                  <a:lnTo>
                    <a:pt x="777" y="297"/>
                  </a:lnTo>
                  <a:lnTo>
                    <a:pt x="786" y="345"/>
                  </a:lnTo>
                  <a:lnTo>
                    <a:pt x="789" y="394"/>
                  </a:lnTo>
                  <a:lnTo>
                    <a:pt x="786" y="443"/>
                  </a:lnTo>
                  <a:lnTo>
                    <a:pt x="777" y="492"/>
                  </a:lnTo>
                  <a:lnTo>
                    <a:pt x="763" y="537"/>
                  </a:lnTo>
                  <a:lnTo>
                    <a:pt x="742" y="580"/>
                  </a:lnTo>
                  <a:lnTo>
                    <a:pt x="719" y="620"/>
                  </a:lnTo>
                  <a:lnTo>
                    <a:pt x="689" y="657"/>
                  </a:lnTo>
                  <a:lnTo>
                    <a:pt x="656" y="689"/>
                  </a:lnTo>
                  <a:lnTo>
                    <a:pt x="620" y="718"/>
                  </a:lnTo>
                  <a:lnTo>
                    <a:pt x="580" y="743"/>
                  </a:lnTo>
                  <a:lnTo>
                    <a:pt x="538" y="762"/>
                  </a:lnTo>
                  <a:lnTo>
                    <a:pt x="492" y="776"/>
                  </a:lnTo>
                  <a:lnTo>
                    <a:pt x="445" y="786"/>
                  </a:lnTo>
                  <a:lnTo>
                    <a:pt x="395" y="789"/>
                  </a:lnTo>
                  <a:lnTo>
                    <a:pt x="345" y="786"/>
                  </a:lnTo>
                  <a:lnTo>
                    <a:pt x="298" y="776"/>
                  </a:lnTo>
                  <a:lnTo>
                    <a:pt x="253" y="762"/>
                  </a:lnTo>
                  <a:lnTo>
                    <a:pt x="210" y="743"/>
                  </a:lnTo>
                  <a:lnTo>
                    <a:pt x="170" y="718"/>
                  </a:lnTo>
                  <a:lnTo>
                    <a:pt x="133" y="689"/>
                  </a:lnTo>
                  <a:lnTo>
                    <a:pt x="101" y="657"/>
                  </a:lnTo>
                  <a:lnTo>
                    <a:pt x="72" y="620"/>
                  </a:lnTo>
                  <a:lnTo>
                    <a:pt x="47" y="580"/>
                  </a:lnTo>
                  <a:lnTo>
                    <a:pt x="27" y="537"/>
                  </a:lnTo>
                  <a:lnTo>
                    <a:pt x="13" y="492"/>
                  </a:lnTo>
                  <a:lnTo>
                    <a:pt x="3" y="443"/>
                  </a:lnTo>
                  <a:lnTo>
                    <a:pt x="0" y="394"/>
                  </a:lnTo>
                  <a:lnTo>
                    <a:pt x="3" y="345"/>
                  </a:lnTo>
                  <a:lnTo>
                    <a:pt x="13" y="297"/>
                  </a:lnTo>
                  <a:lnTo>
                    <a:pt x="27" y="252"/>
                  </a:lnTo>
                  <a:lnTo>
                    <a:pt x="47" y="209"/>
                  </a:lnTo>
                  <a:lnTo>
                    <a:pt x="72" y="169"/>
                  </a:lnTo>
                  <a:lnTo>
                    <a:pt x="101" y="132"/>
                  </a:lnTo>
                  <a:lnTo>
                    <a:pt x="133" y="99"/>
                  </a:lnTo>
                  <a:lnTo>
                    <a:pt x="170" y="71"/>
                  </a:lnTo>
                  <a:lnTo>
                    <a:pt x="210" y="46"/>
                  </a:lnTo>
                  <a:lnTo>
                    <a:pt x="253" y="27"/>
                  </a:lnTo>
                  <a:lnTo>
                    <a:pt x="298" y="12"/>
                  </a:lnTo>
                  <a:lnTo>
                    <a:pt x="345" y="3"/>
                  </a:lnTo>
                  <a:lnTo>
                    <a:pt x="39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33" name="Freeform 105">
              <a:extLst>
                <a:ext uri="{FF2B5EF4-FFF2-40B4-BE49-F238E27FC236}">
                  <a16:creationId xmlns:a16="http://schemas.microsoft.com/office/drawing/2014/main" id="{5BD91AA1-BB97-49DB-88F8-89D39D088933}"/>
                </a:ext>
              </a:extLst>
            </p:cNvPr>
            <p:cNvSpPr>
              <a:spLocks/>
            </p:cNvSpPr>
            <p:nvPr/>
          </p:nvSpPr>
          <p:spPr bwMode="auto">
            <a:xfrm>
              <a:off x="1708" y="1898"/>
              <a:ext cx="104" cy="187"/>
            </a:xfrm>
            <a:custGeom>
              <a:avLst/>
              <a:gdLst>
                <a:gd name="T0" fmla="*/ 362 w 1344"/>
                <a:gd name="T1" fmla="*/ 0 h 2437"/>
                <a:gd name="T2" fmla="*/ 372 w 1344"/>
                <a:gd name="T3" fmla="*/ 2 h 2437"/>
                <a:gd name="T4" fmla="*/ 383 w 1344"/>
                <a:gd name="T5" fmla="*/ 6 h 2437"/>
                <a:gd name="T6" fmla="*/ 390 w 1344"/>
                <a:gd name="T7" fmla="*/ 14 h 2437"/>
                <a:gd name="T8" fmla="*/ 395 w 1344"/>
                <a:gd name="T9" fmla="*/ 24 h 2437"/>
                <a:gd name="T10" fmla="*/ 631 w 1344"/>
                <a:gd name="T11" fmla="*/ 673 h 2437"/>
                <a:gd name="T12" fmla="*/ 639 w 1344"/>
                <a:gd name="T13" fmla="*/ 686 h 2437"/>
                <a:gd name="T14" fmla="*/ 648 w 1344"/>
                <a:gd name="T15" fmla="*/ 695 h 2437"/>
                <a:gd name="T16" fmla="*/ 660 w 1344"/>
                <a:gd name="T17" fmla="*/ 700 h 2437"/>
                <a:gd name="T18" fmla="*/ 672 w 1344"/>
                <a:gd name="T19" fmla="*/ 701 h 2437"/>
                <a:gd name="T20" fmla="*/ 685 w 1344"/>
                <a:gd name="T21" fmla="*/ 700 h 2437"/>
                <a:gd name="T22" fmla="*/ 696 w 1344"/>
                <a:gd name="T23" fmla="*/ 695 h 2437"/>
                <a:gd name="T24" fmla="*/ 705 w 1344"/>
                <a:gd name="T25" fmla="*/ 686 h 2437"/>
                <a:gd name="T26" fmla="*/ 712 w 1344"/>
                <a:gd name="T27" fmla="*/ 673 h 2437"/>
                <a:gd name="T28" fmla="*/ 949 w 1344"/>
                <a:gd name="T29" fmla="*/ 24 h 2437"/>
                <a:gd name="T30" fmla="*/ 956 w 1344"/>
                <a:gd name="T31" fmla="*/ 13 h 2437"/>
                <a:gd name="T32" fmla="*/ 966 w 1344"/>
                <a:gd name="T33" fmla="*/ 4 h 2437"/>
                <a:gd name="T34" fmla="*/ 978 w 1344"/>
                <a:gd name="T35" fmla="*/ 1 h 2437"/>
                <a:gd name="T36" fmla="*/ 992 w 1344"/>
                <a:gd name="T37" fmla="*/ 2 h 2437"/>
                <a:gd name="T38" fmla="*/ 1104 w 1344"/>
                <a:gd name="T39" fmla="*/ 37 h 2437"/>
                <a:gd name="T40" fmla="*/ 1105 w 1344"/>
                <a:gd name="T41" fmla="*/ 37 h 2437"/>
                <a:gd name="T42" fmla="*/ 1146 w 1344"/>
                <a:gd name="T43" fmla="*/ 54 h 2437"/>
                <a:gd name="T44" fmla="*/ 1184 w 1344"/>
                <a:gd name="T45" fmla="*/ 75 h 2437"/>
                <a:gd name="T46" fmla="*/ 1219 w 1344"/>
                <a:gd name="T47" fmla="*/ 101 h 2437"/>
                <a:gd name="T48" fmla="*/ 1251 w 1344"/>
                <a:gd name="T49" fmla="*/ 130 h 2437"/>
                <a:gd name="T50" fmla="*/ 1277 w 1344"/>
                <a:gd name="T51" fmla="*/ 163 h 2437"/>
                <a:gd name="T52" fmla="*/ 1301 w 1344"/>
                <a:gd name="T53" fmla="*/ 199 h 2437"/>
                <a:gd name="T54" fmla="*/ 1319 w 1344"/>
                <a:gd name="T55" fmla="*/ 238 h 2437"/>
                <a:gd name="T56" fmla="*/ 1333 w 1344"/>
                <a:gd name="T57" fmla="*/ 280 h 2437"/>
                <a:gd name="T58" fmla="*/ 1341 w 1344"/>
                <a:gd name="T59" fmla="*/ 323 h 2437"/>
                <a:gd name="T60" fmla="*/ 1344 w 1344"/>
                <a:gd name="T61" fmla="*/ 367 h 2437"/>
                <a:gd name="T62" fmla="*/ 1344 w 1344"/>
                <a:gd name="T63" fmla="*/ 1056 h 2437"/>
                <a:gd name="T64" fmla="*/ 1343 w 1344"/>
                <a:gd name="T65" fmla="*/ 1066 h 2437"/>
                <a:gd name="T66" fmla="*/ 1338 w 1344"/>
                <a:gd name="T67" fmla="*/ 1075 h 2437"/>
                <a:gd name="T68" fmla="*/ 1091 w 1344"/>
                <a:gd name="T69" fmla="*/ 1451 h 2437"/>
                <a:gd name="T70" fmla="*/ 1091 w 1344"/>
                <a:gd name="T71" fmla="*/ 2402 h 2437"/>
                <a:gd name="T72" fmla="*/ 1089 w 1344"/>
                <a:gd name="T73" fmla="*/ 2415 h 2437"/>
                <a:gd name="T74" fmla="*/ 1081 w 1344"/>
                <a:gd name="T75" fmla="*/ 2427 h 2437"/>
                <a:gd name="T76" fmla="*/ 1070 w 1344"/>
                <a:gd name="T77" fmla="*/ 2434 h 2437"/>
                <a:gd name="T78" fmla="*/ 1056 w 1344"/>
                <a:gd name="T79" fmla="*/ 2437 h 2437"/>
                <a:gd name="T80" fmla="*/ 287 w 1344"/>
                <a:gd name="T81" fmla="*/ 2437 h 2437"/>
                <a:gd name="T82" fmla="*/ 274 w 1344"/>
                <a:gd name="T83" fmla="*/ 2434 h 2437"/>
                <a:gd name="T84" fmla="*/ 263 w 1344"/>
                <a:gd name="T85" fmla="*/ 2427 h 2437"/>
                <a:gd name="T86" fmla="*/ 256 w 1344"/>
                <a:gd name="T87" fmla="*/ 2415 h 2437"/>
                <a:gd name="T88" fmla="*/ 253 w 1344"/>
                <a:gd name="T89" fmla="*/ 2402 h 2437"/>
                <a:gd name="T90" fmla="*/ 253 w 1344"/>
                <a:gd name="T91" fmla="*/ 1451 h 2437"/>
                <a:gd name="T92" fmla="*/ 6 w 1344"/>
                <a:gd name="T93" fmla="*/ 1075 h 2437"/>
                <a:gd name="T94" fmla="*/ 2 w 1344"/>
                <a:gd name="T95" fmla="*/ 1066 h 2437"/>
                <a:gd name="T96" fmla="*/ 0 w 1344"/>
                <a:gd name="T97" fmla="*/ 1056 h 2437"/>
                <a:gd name="T98" fmla="*/ 0 w 1344"/>
                <a:gd name="T99" fmla="*/ 369 h 2437"/>
                <a:gd name="T100" fmla="*/ 3 w 1344"/>
                <a:gd name="T101" fmla="*/ 324 h 2437"/>
                <a:gd name="T102" fmla="*/ 11 w 1344"/>
                <a:gd name="T103" fmla="*/ 281 h 2437"/>
                <a:gd name="T104" fmla="*/ 24 w 1344"/>
                <a:gd name="T105" fmla="*/ 240 h 2437"/>
                <a:gd name="T106" fmla="*/ 43 w 1344"/>
                <a:gd name="T107" fmla="*/ 201 h 2437"/>
                <a:gd name="T108" fmla="*/ 66 w 1344"/>
                <a:gd name="T109" fmla="*/ 164 h 2437"/>
                <a:gd name="T110" fmla="*/ 93 w 1344"/>
                <a:gd name="T111" fmla="*/ 130 h 2437"/>
                <a:gd name="T112" fmla="*/ 125 w 1344"/>
                <a:gd name="T113" fmla="*/ 101 h 2437"/>
                <a:gd name="T114" fmla="*/ 160 w 1344"/>
                <a:gd name="T115" fmla="*/ 75 h 2437"/>
                <a:gd name="T116" fmla="*/ 198 w 1344"/>
                <a:gd name="T117" fmla="*/ 54 h 2437"/>
                <a:gd name="T118" fmla="*/ 239 w 1344"/>
                <a:gd name="T119" fmla="*/ 37 h 2437"/>
                <a:gd name="T120" fmla="*/ 352 w 1344"/>
                <a:gd name="T121" fmla="*/ 2 h 2437"/>
                <a:gd name="T122" fmla="*/ 357 w 1344"/>
                <a:gd name="T123" fmla="*/ 1 h 2437"/>
                <a:gd name="T124" fmla="*/ 362 w 1344"/>
                <a:gd name="T125" fmla="*/ 0 h 2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44" h="2437">
                  <a:moveTo>
                    <a:pt x="362" y="0"/>
                  </a:moveTo>
                  <a:lnTo>
                    <a:pt x="372" y="2"/>
                  </a:lnTo>
                  <a:lnTo>
                    <a:pt x="383" y="6"/>
                  </a:lnTo>
                  <a:lnTo>
                    <a:pt x="390" y="14"/>
                  </a:lnTo>
                  <a:lnTo>
                    <a:pt x="395" y="24"/>
                  </a:lnTo>
                  <a:lnTo>
                    <a:pt x="631" y="673"/>
                  </a:lnTo>
                  <a:lnTo>
                    <a:pt x="639" y="686"/>
                  </a:lnTo>
                  <a:lnTo>
                    <a:pt x="648" y="695"/>
                  </a:lnTo>
                  <a:lnTo>
                    <a:pt x="660" y="700"/>
                  </a:lnTo>
                  <a:lnTo>
                    <a:pt x="672" y="701"/>
                  </a:lnTo>
                  <a:lnTo>
                    <a:pt x="685" y="700"/>
                  </a:lnTo>
                  <a:lnTo>
                    <a:pt x="696" y="695"/>
                  </a:lnTo>
                  <a:lnTo>
                    <a:pt x="705" y="686"/>
                  </a:lnTo>
                  <a:lnTo>
                    <a:pt x="712" y="673"/>
                  </a:lnTo>
                  <a:lnTo>
                    <a:pt x="949" y="24"/>
                  </a:lnTo>
                  <a:lnTo>
                    <a:pt x="956" y="13"/>
                  </a:lnTo>
                  <a:lnTo>
                    <a:pt x="966" y="4"/>
                  </a:lnTo>
                  <a:lnTo>
                    <a:pt x="978" y="1"/>
                  </a:lnTo>
                  <a:lnTo>
                    <a:pt x="992" y="2"/>
                  </a:lnTo>
                  <a:lnTo>
                    <a:pt x="1104" y="37"/>
                  </a:lnTo>
                  <a:lnTo>
                    <a:pt x="1105" y="37"/>
                  </a:lnTo>
                  <a:lnTo>
                    <a:pt x="1146" y="54"/>
                  </a:lnTo>
                  <a:lnTo>
                    <a:pt x="1184" y="75"/>
                  </a:lnTo>
                  <a:lnTo>
                    <a:pt x="1219" y="101"/>
                  </a:lnTo>
                  <a:lnTo>
                    <a:pt x="1251" y="130"/>
                  </a:lnTo>
                  <a:lnTo>
                    <a:pt x="1277" y="163"/>
                  </a:lnTo>
                  <a:lnTo>
                    <a:pt x="1301" y="199"/>
                  </a:lnTo>
                  <a:lnTo>
                    <a:pt x="1319" y="238"/>
                  </a:lnTo>
                  <a:lnTo>
                    <a:pt x="1333" y="280"/>
                  </a:lnTo>
                  <a:lnTo>
                    <a:pt x="1341" y="323"/>
                  </a:lnTo>
                  <a:lnTo>
                    <a:pt x="1344" y="367"/>
                  </a:lnTo>
                  <a:lnTo>
                    <a:pt x="1344" y="1056"/>
                  </a:lnTo>
                  <a:lnTo>
                    <a:pt x="1343" y="1066"/>
                  </a:lnTo>
                  <a:lnTo>
                    <a:pt x="1338" y="1075"/>
                  </a:lnTo>
                  <a:lnTo>
                    <a:pt x="1091" y="1451"/>
                  </a:lnTo>
                  <a:lnTo>
                    <a:pt x="1091" y="2402"/>
                  </a:lnTo>
                  <a:lnTo>
                    <a:pt x="1089" y="2415"/>
                  </a:lnTo>
                  <a:lnTo>
                    <a:pt x="1081" y="2427"/>
                  </a:lnTo>
                  <a:lnTo>
                    <a:pt x="1070" y="2434"/>
                  </a:lnTo>
                  <a:lnTo>
                    <a:pt x="1056" y="2437"/>
                  </a:lnTo>
                  <a:lnTo>
                    <a:pt x="287" y="2437"/>
                  </a:lnTo>
                  <a:lnTo>
                    <a:pt x="274" y="2434"/>
                  </a:lnTo>
                  <a:lnTo>
                    <a:pt x="263" y="2427"/>
                  </a:lnTo>
                  <a:lnTo>
                    <a:pt x="256" y="2415"/>
                  </a:lnTo>
                  <a:lnTo>
                    <a:pt x="253" y="2402"/>
                  </a:lnTo>
                  <a:lnTo>
                    <a:pt x="253" y="1451"/>
                  </a:lnTo>
                  <a:lnTo>
                    <a:pt x="6" y="1075"/>
                  </a:lnTo>
                  <a:lnTo>
                    <a:pt x="2" y="1066"/>
                  </a:lnTo>
                  <a:lnTo>
                    <a:pt x="0" y="1056"/>
                  </a:lnTo>
                  <a:lnTo>
                    <a:pt x="0" y="369"/>
                  </a:lnTo>
                  <a:lnTo>
                    <a:pt x="3" y="324"/>
                  </a:lnTo>
                  <a:lnTo>
                    <a:pt x="11" y="281"/>
                  </a:lnTo>
                  <a:lnTo>
                    <a:pt x="24" y="240"/>
                  </a:lnTo>
                  <a:lnTo>
                    <a:pt x="43" y="201"/>
                  </a:lnTo>
                  <a:lnTo>
                    <a:pt x="66" y="164"/>
                  </a:lnTo>
                  <a:lnTo>
                    <a:pt x="93" y="130"/>
                  </a:lnTo>
                  <a:lnTo>
                    <a:pt x="125" y="101"/>
                  </a:lnTo>
                  <a:lnTo>
                    <a:pt x="160" y="75"/>
                  </a:lnTo>
                  <a:lnTo>
                    <a:pt x="198" y="54"/>
                  </a:lnTo>
                  <a:lnTo>
                    <a:pt x="239" y="37"/>
                  </a:lnTo>
                  <a:lnTo>
                    <a:pt x="352" y="2"/>
                  </a:lnTo>
                  <a:lnTo>
                    <a:pt x="357" y="1"/>
                  </a:lnTo>
                  <a:lnTo>
                    <a:pt x="36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34" name="Freeform 106">
              <a:extLst>
                <a:ext uri="{FF2B5EF4-FFF2-40B4-BE49-F238E27FC236}">
                  <a16:creationId xmlns:a16="http://schemas.microsoft.com/office/drawing/2014/main" id="{86968324-3033-4610-8E8A-98AE644E73D1}"/>
                </a:ext>
              </a:extLst>
            </p:cNvPr>
            <p:cNvSpPr>
              <a:spLocks/>
            </p:cNvSpPr>
            <p:nvPr/>
          </p:nvSpPr>
          <p:spPr bwMode="auto">
            <a:xfrm>
              <a:off x="1752" y="1896"/>
              <a:ext cx="16" cy="39"/>
            </a:xfrm>
            <a:custGeom>
              <a:avLst/>
              <a:gdLst>
                <a:gd name="T0" fmla="*/ 48 w 198"/>
                <a:gd name="T1" fmla="*/ 0 h 507"/>
                <a:gd name="T2" fmla="*/ 150 w 198"/>
                <a:gd name="T3" fmla="*/ 0 h 507"/>
                <a:gd name="T4" fmla="*/ 163 w 198"/>
                <a:gd name="T5" fmla="*/ 1 h 507"/>
                <a:gd name="T6" fmla="*/ 175 w 198"/>
                <a:gd name="T7" fmla="*/ 6 h 507"/>
                <a:gd name="T8" fmla="*/ 185 w 198"/>
                <a:gd name="T9" fmla="*/ 14 h 507"/>
                <a:gd name="T10" fmla="*/ 194 w 198"/>
                <a:gd name="T11" fmla="*/ 27 h 507"/>
                <a:gd name="T12" fmla="*/ 198 w 198"/>
                <a:gd name="T13" fmla="*/ 41 h 507"/>
                <a:gd name="T14" fmla="*/ 197 w 198"/>
                <a:gd name="T15" fmla="*/ 56 h 507"/>
                <a:gd name="T16" fmla="*/ 192 w 198"/>
                <a:gd name="T17" fmla="*/ 69 h 507"/>
                <a:gd name="T18" fmla="*/ 137 w 198"/>
                <a:gd name="T19" fmla="*/ 151 h 507"/>
                <a:gd name="T20" fmla="*/ 163 w 198"/>
                <a:gd name="T21" fmla="*/ 364 h 507"/>
                <a:gd name="T22" fmla="*/ 114 w 198"/>
                <a:gd name="T23" fmla="*/ 497 h 507"/>
                <a:gd name="T24" fmla="*/ 109 w 198"/>
                <a:gd name="T25" fmla="*/ 503 h 507"/>
                <a:gd name="T26" fmla="*/ 102 w 198"/>
                <a:gd name="T27" fmla="*/ 507 h 507"/>
                <a:gd name="T28" fmla="*/ 95 w 198"/>
                <a:gd name="T29" fmla="*/ 507 h 507"/>
                <a:gd name="T30" fmla="*/ 89 w 198"/>
                <a:gd name="T31" fmla="*/ 503 h 507"/>
                <a:gd name="T32" fmla="*/ 85 w 198"/>
                <a:gd name="T33" fmla="*/ 497 h 507"/>
                <a:gd name="T34" fmla="*/ 35 w 198"/>
                <a:gd name="T35" fmla="*/ 364 h 507"/>
                <a:gd name="T36" fmla="*/ 60 w 198"/>
                <a:gd name="T37" fmla="*/ 151 h 507"/>
                <a:gd name="T38" fmla="*/ 6 w 198"/>
                <a:gd name="T39" fmla="*/ 69 h 507"/>
                <a:gd name="T40" fmla="*/ 1 w 198"/>
                <a:gd name="T41" fmla="*/ 56 h 507"/>
                <a:gd name="T42" fmla="*/ 0 w 198"/>
                <a:gd name="T43" fmla="*/ 41 h 507"/>
                <a:gd name="T44" fmla="*/ 4 w 198"/>
                <a:gd name="T45" fmla="*/ 27 h 507"/>
                <a:gd name="T46" fmla="*/ 12 w 198"/>
                <a:gd name="T47" fmla="*/ 14 h 507"/>
                <a:gd name="T48" fmla="*/ 23 w 198"/>
                <a:gd name="T49" fmla="*/ 6 h 507"/>
                <a:gd name="T50" fmla="*/ 35 w 198"/>
                <a:gd name="T51" fmla="*/ 1 h 507"/>
                <a:gd name="T52" fmla="*/ 48 w 198"/>
                <a:gd name="T53"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 h="507">
                  <a:moveTo>
                    <a:pt x="48" y="0"/>
                  </a:moveTo>
                  <a:lnTo>
                    <a:pt x="150" y="0"/>
                  </a:lnTo>
                  <a:lnTo>
                    <a:pt x="163" y="1"/>
                  </a:lnTo>
                  <a:lnTo>
                    <a:pt x="175" y="6"/>
                  </a:lnTo>
                  <a:lnTo>
                    <a:pt x="185" y="14"/>
                  </a:lnTo>
                  <a:lnTo>
                    <a:pt x="194" y="27"/>
                  </a:lnTo>
                  <a:lnTo>
                    <a:pt x="198" y="41"/>
                  </a:lnTo>
                  <a:lnTo>
                    <a:pt x="197" y="56"/>
                  </a:lnTo>
                  <a:lnTo>
                    <a:pt x="192" y="69"/>
                  </a:lnTo>
                  <a:lnTo>
                    <a:pt x="137" y="151"/>
                  </a:lnTo>
                  <a:lnTo>
                    <a:pt x="163" y="364"/>
                  </a:lnTo>
                  <a:lnTo>
                    <a:pt x="114" y="497"/>
                  </a:lnTo>
                  <a:lnTo>
                    <a:pt x="109" y="503"/>
                  </a:lnTo>
                  <a:lnTo>
                    <a:pt x="102" y="507"/>
                  </a:lnTo>
                  <a:lnTo>
                    <a:pt x="95" y="507"/>
                  </a:lnTo>
                  <a:lnTo>
                    <a:pt x="89" y="503"/>
                  </a:lnTo>
                  <a:lnTo>
                    <a:pt x="85" y="497"/>
                  </a:lnTo>
                  <a:lnTo>
                    <a:pt x="35" y="364"/>
                  </a:lnTo>
                  <a:lnTo>
                    <a:pt x="60" y="151"/>
                  </a:lnTo>
                  <a:lnTo>
                    <a:pt x="6" y="69"/>
                  </a:lnTo>
                  <a:lnTo>
                    <a:pt x="1" y="56"/>
                  </a:lnTo>
                  <a:lnTo>
                    <a:pt x="0" y="41"/>
                  </a:lnTo>
                  <a:lnTo>
                    <a:pt x="4" y="27"/>
                  </a:lnTo>
                  <a:lnTo>
                    <a:pt x="12" y="14"/>
                  </a:lnTo>
                  <a:lnTo>
                    <a:pt x="23" y="6"/>
                  </a:lnTo>
                  <a:lnTo>
                    <a:pt x="35" y="1"/>
                  </a:lnTo>
                  <a:lnTo>
                    <a:pt x="4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grpSp>
      <p:grpSp>
        <p:nvGrpSpPr>
          <p:cNvPr id="3" name="Group 2">
            <a:extLst>
              <a:ext uri="{FF2B5EF4-FFF2-40B4-BE49-F238E27FC236}">
                <a16:creationId xmlns:a16="http://schemas.microsoft.com/office/drawing/2014/main" id="{61E87215-7751-4AC7-84D3-0F52094A25C1}"/>
              </a:ext>
            </a:extLst>
          </p:cNvPr>
          <p:cNvGrpSpPr/>
          <p:nvPr/>
        </p:nvGrpSpPr>
        <p:grpSpPr>
          <a:xfrm>
            <a:off x="5536406" y="923330"/>
            <a:ext cx="734616" cy="733425"/>
            <a:chOff x="7381875" y="1231106"/>
            <a:chExt cx="979488" cy="977900"/>
          </a:xfrm>
        </p:grpSpPr>
        <p:sp>
          <p:nvSpPr>
            <p:cNvPr id="20" name="Oval 20">
              <a:extLst>
                <a:ext uri="{FF2B5EF4-FFF2-40B4-BE49-F238E27FC236}">
                  <a16:creationId xmlns:a16="http://schemas.microsoft.com/office/drawing/2014/main" id="{B1399870-8C8D-485A-A347-864CF70FDC4C}"/>
                </a:ext>
              </a:extLst>
            </p:cNvPr>
            <p:cNvSpPr>
              <a:spLocks noChangeArrowheads="1"/>
            </p:cNvSpPr>
            <p:nvPr/>
          </p:nvSpPr>
          <p:spPr bwMode="auto">
            <a:xfrm>
              <a:off x="7381875" y="1231106"/>
              <a:ext cx="979488" cy="977900"/>
            </a:xfrm>
            <a:prstGeom prst="ellipse">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dirty="0"/>
            </a:p>
          </p:txBody>
        </p:sp>
        <p:grpSp>
          <p:nvGrpSpPr>
            <p:cNvPr id="35" name="Group 209">
              <a:extLst>
                <a:ext uri="{FF2B5EF4-FFF2-40B4-BE49-F238E27FC236}">
                  <a16:creationId xmlns:a16="http://schemas.microsoft.com/office/drawing/2014/main" id="{02797809-BD3E-441F-B528-0A454F36607E}"/>
                </a:ext>
              </a:extLst>
            </p:cNvPr>
            <p:cNvGrpSpPr>
              <a:grpSpLocks noChangeAspect="1"/>
            </p:cNvGrpSpPr>
            <p:nvPr/>
          </p:nvGrpSpPr>
          <p:grpSpPr bwMode="auto">
            <a:xfrm>
              <a:off x="7666121" y="1521732"/>
              <a:ext cx="410996" cy="396648"/>
              <a:chOff x="4790" y="1807"/>
              <a:chExt cx="487" cy="470"/>
            </a:xfrm>
            <a:solidFill>
              <a:schemeClr val="bg1"/>
            </a:solidFill>
          </p:grpSpPr>
          <p:sp>
            <p:nvSpPr>
              <p:cNvPr id="36" name="Freeform 211">
                <a:extLst>
                  <a:ext uri="{FF2B5EF4-FFF2-40B4-BE49-F238E27FC236}">
                    <a16:creationId xmlns:a16="http://schemas.microsoft.com/office/drawing/2014/main" id="{DA55A2C3-91ED-4AE4-A2A5-093E2B96BD01}"/>
                  </a:ext>
                </a:extLst>
              </p:cNvPr>
              <p:cNvSpPr>
                <a:spLocks noEditPoints="1"/>
              </p:cNvSpPr>
              <p:nvPr/>
            </p:nvSpPr>
            <p:spPr bwMode="auto">
              <a:xfrm>
                <a:off x="4790" y="1849"/>
                <a:ext cx="296" cy="428"/>
              </a:xfrm>
              <a:custGeom>
                <a:avLst/>
                <a:gdLst>
                  <a:gd name="T0" fmla="*/ 575 w 2074"/>
                  <a:gd name="T1" fmla="*/ 663 h 2994"/>
                  <a:gd name="T2" fmla="*/ 600 w 2074"/>
                  <a:gd name="T3" fmla="*/ 860 h 2994"/>
                  <a:gd name="T4" fmla="*/ 709 w 2074"/>
                  <a:gd name="T5" fmla="*/ 1032 h 2994"/>
                  <a:gd name="T6" fmla="*/ 880 w 2074"/>
                  <a:gd name="T7" fmla="*/ 1140 h 2994"/>
                  <a:gd name="T8" fmla="*/ 1090 w 2074"/>
                  <a:gd name="T9" fmla="*/ 1165 h 2994"/>
                  <a:gd name="T10" fmla="*/ 1286 w 2074"/>
                  <a:gd name="T11" fmla="*/ 1096 h 2994"/>
                  <a:gd name="T12" fmla="*/ 1428 w 2074"/>
                  <a:gd name="T13" fmla="*/ 953 h 2994"/>
                  <a:gd name="T14" fmla="*/ 1498 w 2074"/>
                  <a:gd name="T15" fmla="*/ 757 h 2994"/>
                  <a:gd name="T16" fmla="*/ 1484 w 2074"/>
                  <a:gd name="T17" fmla="*/ 586 h 2994"/>
                  <a:gd name="T18" fmla="*/ 1104 w 2074"/>
                  <a:gd name="T19" fmla="*/ 3 h 2994"/>
                  <a:gd name="T20" fmla="*/ 1356 w 2074"/>
                  <a:gd name="T21" fmla="*/ 77 h 2994"/>
                  <a:gd name="T22" fmla="*/ 1558 w 2074"/>
                  <a:gd name="T23" fmla="*/ 230 h 2994"/>
                  <a:gd name="T24" fmla="*/ 1694 w 2074"/>
                  <a:gd name="T25" fmla="*/ 447 h 2994"/>
                  <a:gd name="T26" fmla="*/ 1743 w 2074"/>
                  <a:gd name="T27" fmla="*/ 707 h 2994"/>
                  <a:gd name="T28" fmla="*/ 1748 w 2074"/>
                  <a:gd name="T29" fmla="*/ 916 h 2994"/>
                  <a:gd name="T30" fmla="*/ 1790 w 2074"/>
                  <a:gd name="T31" fmla="*/ 1056 h 2994"/>
                  <a:gd name="T32" fmla="*/ 1859 w 2074"/>
                  <a:gd name="T33" fmla="*/ 1155 h 2994"/>
                  <a:gd name="T34" fmla="*/ 1934 w 2074"/>
                  <a:gd name="T35" fmla="*/ 1198 h 2994"/>
                  <a:gd name="T36" fmla="*/ 1901 w 2074"/>
                  <a:gd name="T37" fmla="*/ 1221 h 2994"/>
                  <a:gd name="T38" fmla="*/ 1816 w 2074"/>
                  <a:gd name="T39" fmla="*/ 1261 h 2994"/>
                  <a:gd name="T40" fmla="*/ 1671 w 2074"/>
                  <a:gd name="T41" fmla="*/ 1299 h 2994"/>
                  <a:gd name="T42" fmla="*/ 1455 w 2074"/>
                  <a:gd name="T43" fmla="*/ 1317 h 2994"/>
                  <a:gd name="T44" fmla="*/ 1512 w 2074"/>
                  <a:gd name="T45" fmla="*/ 1362 h 2994"/>
                  <a:gd name="T46" fmla="*/ 1709 w 2074"/>
                  <a:gd name="T47" fmla="*/ 1409 h 2994"/>
                  <a:gd name="T48" fmla="*/ 1858 w 2074"/>
                  <a:gd name="T49" fmla="*/ 1536 h 2994"/>
                  <a:gd name="T50" fmla="*/ 1937 w 2074"/>
                  <a:gd name="T51" fmla="*/ 1721 h 2994"/>
                  <a:gd name="T52" fmla="*/ 2069 w 2074"/>
                  <a:gd name="T53" fmla="*/ 2646 h 2994"/>
                  <a:gd name="T54" fmla="*/ 2004 w 2074"/>
                  <a:gd name="T55" fmla="*/ 2812 h 2994"/>
                  <a:gd name="T56" fmla="*/ 1873 w 2074"/>
                  <a:gd name="T57" fmla="*/ 2935 h 2994"/>
                  <a:gd name="T58" fmla="*/ 1706 w 2074"/>
                  <a:gd name="T59" fmla="*/ 2992 h 2994"/>
                  <a:gd name="T60" fmla="*/ 324 w 2074"/>
                  <a:gd name="T61" fmla="*/ 2985 h 2994"/>
                  <a:gd name="T62" fmla="*/ 162 w 2074"/>
                  <a:gd name="T63" fmla="*/ 2909 h 2994"/>
                  <a:gd name="T64" fmla="*/ 47 w 2074"/>
                  <a:gd name="T65" fmla="*/ 2773 h 2994"/>
                  <a:gd name="T66" fmla="*/ 0 w 2074"/>
                  <a:gd name="T67" fmla="*/ 2602 h 2994"/>
                  <a:gd name="T68" fmla="*/ 149 w 2074"/>
                  <a:gd name="T69" fmla="*/ 1671 h 2994"/>
                  <a:gd name="T70" fmla="*/ 247 w 2074"/>
                  <a:gd name="T71" fmla="*/ 1498 h 2994"/>
                  <a:gd name="T72" fmla="*/ 411 w 2074"/>
                  <a:gd name="T73" fmla="*/ 1389 h 2994"/>
                  <a:gd name="T74" fmla="*/ 775 w 2074"/>
                  <a:gd name="T75" fmla="*/ 1362 h 2994"/>
                  <a:gd name="T76" fmla="*/ 558 w 2074"/>
                  <a:gd name="T77" fmla="*/ 1315 h 2994"/>
                  <a:gd name="T78" fmla="*/ 361 w 2074"/>
                  <a:gd name="T79" fmla="*/ 1290 h 2994"/>
                  <a:gd name="T80" fmla="*/ 231 w 2074"/>
                  <a:gd name="T81" fmla="*/ 1251 h 2994"/>
                  <a:gd name="T82" fmla="*/ 159 w 2074"/>
                  <a:gd name="T83" fmla="*/ 1212 h 2994"/>
                  <a:gd name="T84" fmla="*/ 138 w 2074"/>
                  <a:gd name="T85" fmla="*/ 1197 h 2994"/>
                  <a:gd name="T86" fmla="*/ 231 w 2074"/>
                  <a:gd name="T87" fmla="*/ 1137 h 2994"/>
                  <a:gd name="T88" fmla="*/ 291 w 2074"/>
                  <a:gd name="T89" fmla="*/ 1035 h 2994"/>
                  <a:gd name="T90" fmla="*/ 331 w 2074"/>
                  <a:gd name="T91" fmla="*/ 870 h 2994"/>
                  <a:gd name="T92" fmla="*/ 330 w 2074"/>
                  <a:gd name="T93" fmla="*/ 707 h 2994"/>
                  <a:gd name="T94" fmla="*/ 380 w 2074"/>
                  <a:gd name="T95" fmla="*/ 447 h 2994"/>
                  <a:gd name="T96" fmla="*/ 516 w 2074"/>
                  <a:gd name="T97" fmla="*/ 230 h 2994"/>
                  <a:gd name="T98" fmla="*/ 718 w 2074"/>
                  <a:gd name="T99" fmla="*/ 77 h 2994"/>
                  <a:gd name="T100" fmla="*/ 968 w 2074"/>
                  <a:gd name="T101" fmla="*/ 3 h 2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4" h="2994">
                    <a:moveTo>
                      <a:pt x="601" y="549"/>
                    </a:moveTo>
                    <a:lnTo>
                      <a:pt x="590" y="586"/>
                    </a:lnTo>
                    <a:lnTo>
                      <a:pt x="581" y="624"/>
                    </a:lnTo>
                    <a:lnTo>
                      <a:pt x="575" y="663"/>
                    </a:lnTo>
                    <a:lnTo>
                      <a:pt x="573" y="703"/>
                    </a:lnTo>
                    <a:lnTo>
                      <a:pt x="576" y="757"/>
                    </a:lnTo>
                    <a:lnTo>
                      <a:pt x="586" y="811"/>
                    </a:lnTo>
                    <a:lnTo>
                      <a:pt x="600" y="860"/>
                    </a:lnTo>
                    <a:lnTo>
                      <a:pt x="621" y="908"/>
                    </a:lnTo>
                    <a:lnTo>
                      <a:pt x="646" y="953"/>
                    </a:lnTo>
                    <a:lnTo>
                      <a:pt x="675" y="994"/>
                    </a:lnTo>
                    <a:lnTo>
                      <a:pt x="709" y="1032"/>
                    </a:lnTo>
                    <a:lnTo>
                      <a:pt x="747" y="1066"/>
                    </a:lnTo>
                    <a:lnTo>
                      <a:pt x="788" y="1096"/>
                    </a:lnTo>
                    <a:lnTo>
                      <a:pt x="833" y="1120"/>
                    </a:lnTo>
                    <a:lnTo>
                      <a:pt x="880" y="1140"/>
                    </a:lnTo>
                    <a:lnTo>
                      <a:pt x="930" y="1155"/>
                    </a:lnTo>
                    <a:lnTo>
                      <a:pt x="982" y="1165"/>
                    </a:lnTo>
                    <a:lnTo>
                      <a:pt x="1036" y="1168"/>
                    </a:lnTo>
                    <a:lnTo>
                      <a:pt x="1090" y="1165"/>
                    </a:lnTo>
                    <a:lnTo>
                      <a:pt x="1142" y="1155"/>
                    </a:lnTo>
                    <a:lnTo>
                      <a:pt x="1193" y="1140"/>
                    </a:lnTo>
                    <a:lnTo>
                      <a:pt x="1240" y="1120"/>
                    </a:lnTo>
                    <a:lnTo>
                      <a:pt x="1286" y="1096"/>
                    </a:lnTo>
                    <a:lnTo>
                      <a:pt x="1327" y="1066"/>
                    </a:lnTo>
                    <a:lnTo>
                      <a:pt x="1364" y="1032"/>
                    </a:lnTo>
                    <a:lnTo>
                      <a:pt x="1398" y="994"/>
                    </a:lnTo>
                    <a:lnTo>
                      <a:pt x="1428" y="953"/>
                    </a:lnTo>
                    <a:lnTo>
                      <a:pt x="1453" y="908"/>
                    </a:lnTo>
                    <a:lnTo>
                      <a:pt x="1473" y="860"/>
                    </a:lnTo>
                    <a:lnTo>
                      <a:pt x="1488" y="811"/>
                    </a:lnTo>
                    <a:lnTo>
                      <a:pt x="1498" y="757"/>
                    </a:lnTo>
                    <a:lnTo>
                      <a:pt x="1500" y="703"/>
                    </a:lnTo>
                    <a:lnTo>
                      <a:pt x="1499" y="663"/>
                    </a:lnTo>
                    <a:lnTo>
                      <a:pt x="1492" y="624"/>
                    </a:lnTo>
                    <a:lnTo>
                      <a:pt x="1484" y="586"/>
                    </a:lnTo>
                    <a:lnTo>
                      <a:pt x="1472" y="549"/>
                    </a:lnTo>
                    <a:lnTo>
                      <a:pt x="601" y="549"/>
                    </a:lnTo>
                    <a:close/>
                    <a:moveTo>
                      <a:pt x="1036" y="0"/>
                    </a:moveTo>
                    <a:lnTo>
                      <a:pt x="1104" y="3"/>
                    </a:lnTo>
                    <a:lnTo>
                      <a:pt x="1171" y="13"/>
                    </a:lnTo>
                    <a:lnTo>
                      <a:pt x="1235" y="29"/>
                    </a:lnTo>
                    <a:lnTo>
                      <a:pt x="1296" y="50"/>
                    </a:lnTo>
                    <a:lnTo>
                      <a:pt x="1356" y="77"/>
                    </a:lnTo>
                    <a:lnTo>
                      <a:pt x="1412" y="107"/>
                    </a:lnTo>
                    <a:lnTo>
                      <a:pt x="1464" y="144"/>
                    </a:lnTo>
                    <a:lnTo>
                      <a:pt x="1512" y="185"/>
                    </a:lnTo>
                    <a:lnTo>
                      <a:pt x="1558" y="230"/>
                    </a:lnTo>
                    <a:lnTo>
                      <a:pt x="1598" y="279"/>
                    </a:lnTo>
                    <a:lnTo>
                      <a:pt x="1636" y="332"/>
                    </a:lnTo>
                    <a:lnTo>
                      <a:pt x="1667" y="387"/>
                    </a:lnTo>
                    <a:lnTo>
                      <a:pt x="1694" y="447"/>
                    </a:lnTo>
                    <a:lnTo>
                      <a:pt x="1714" y="508"/>
                    </a:lnTo>
                    <a:lnTo>
                      <a:pt x="1730" y="572"/>
                    </a:lnTo>
                    <a:lnTo>
                      <a:pt x="1739" y="639"/>
                    </a:lnTo>
                    <a:lnTo>
                      <a:pt x="1743" y="707"/>
                    </a:lnTo>
                    <a:lnTo>
                      <a:pt x="1741" y="761"/>
                    </a:lnTo>
                    <a:lnTo>
                      <a:pt x="1738" y="813"/>
                    </a:lnTo>
                    <a:lnTo>
                      <a:pt x="1742" y="865"/>
                    </a:lnTo>
                    <a:lnTo>
                      <a:pt x="1748" y="916"/>
                    </a:lnTo>
                    <a:lnTo>
                      <a:pt x="1759" y="965"/>
                    </a:lnTo>
                    <a:lnTo>
                      <a:pt x="1768" y="996"/>
                    </a:lnTo>
                    <a:lnTo>
                      <a:pt x="1778" y="1026"/>
                    </a:lnTo>
                    <a:lnTo>
                      <a:pt x="1790" y="1056"/>
                    </a:lnTo>
                    <a:lnTo>
                      <a:pt x="1804" y="1083"/>
                    </a:lnTo>
                    <a:lnTo>
                      <a:pt x="1820" y="1110"/>
                    </a:lnTo>
                    <a:lnTo>
                      <a:pt x="1838" y="1134"/>
                    </a:lnTo>
                    <a:lnTo>
                      <a:pt x="1859" y="1155"/>
                    </a:lnTo>
                    <a:lnTo>
                      <a:pt x="1882" y="1173"/>
                    </a:lnTo>
                    <a:lnTo>
                      <a:pt x="1907" y="1187"/>
                    </a:lnTo>
                    <a:lnTo>
                      <a:pt x="1936" y="1197"/>
                    </a:lnTo>
                    <a:lnTo>
                      <a:pt x="1934" y="1198"/>
                    </a:lnTo>
                    <a:lnTo>
                      <a:pt x="1930" y="1201"/>
                    </a:lnTo>
                    <a:lnTo>
                      <a:pt x="1923" y="1206"/>
                    </a:lnTo>
                    <a:lnTo>
                      <a:pt x="1913" y="1212"/>
                    </a:lnTo>
                    <a:lnTo>
                      <a:pt x="1901" y="1221"/>
                    </a:lnTo>
                    <a:lnTo>
                      <a:pt x="1885" y="1231"/>
                    </a:lnTo>
                    <a:lnTo>
                      <a:pt x="1866" y="1240"/>
                    </a:lnTo>
                    <a:lnTo>
                      <a:pt x="1842" y="1251"/>
                    </a:lnTo>
                    <a:lnTo>
                      <a:pt x="1816" y="1261"/>
                    </a:lnTo>
                    <a:lnTo>
                      <a:pt x="1785" y="1271"/>
                    </a:lnTo>
                    <a:lnTo>
                      <a:pt x="1751" y="1281"/>
                    </a:lnTo>
                    <a:lnTo>
                      <a:pt x="1713" y="1291"/>
                    </a:lnTo>
                    <a:lnTo>
                      <a:pt x="1671" y="1299"/>
                    </a:lnTo>
                    <a:lnTo>
                      <a:pt x="1624" y="1306"/>
                    </a:lnTo>
                    <a:lnTo>
                      <a:pt x="1572" y="1312"/>
                    </a:lnTo>
                    <a:lnTo>
                      <a:pt x="1516" y="1316"/>
                    </a:lnTo>
                    <a:lnTo>
                      <a:pt x="1455" y="1317"/>
                    </a:lnTo>
                    <a:lnTo>
                      <a:pt x="1389" y="1317"/>
                    </a:lnTo>
                    <a:lnTo>
                      <a:pt x="1344" y="1342"/>
                    </a:lnTo>
                    <a:lnTo>
                      <a:pt x="1298" y="1362"/>
                    </a:lnTo>
                    <a:lnTo>
                      <a:pt x="1512" y="1362"/>
                    </a:lnTo>
                    <a:lnTo>
                      <a:pt x="1564" y="1365"/>
                    </a:lnTo>
                    <a:lnTo>
                      <a:pt x="1614" y="1375"/>
                    </a:lnTo>
                    <a:lnTo>
                      <a:pt x="1663" y="1389"/>
                    </a:lnTo>
                    <a:lnTo>
                      <a:pt x="1709" y="1409"/>
                    </a:lnTo>
                    <a:lnTo>
                      <a:pt x="1751" y="1434"/>
                    </a:lnTo>
                    <a:lnTo>
                      <a:pt x="1790" y="1464"/>
                    </a:lnTo>
                    <a:lnTo>
                      <a:pt x="1826" y="1498"/>
                    </a:lnTo>
                    <a:lnTo>
                      <a:pt x="1858" y="1536"/>
                    </a:lnTo>
                    <a:lnTo>
                      <a:pt x="1886" y="1577"/>
                    </a:lnTo>
                    <a:lnTo>
                      <a:pt x="1908" y="1622"/>
                    </a:lnTo>
                    <a:lnTo>
                      <a:pt x="1925" y="1671"/>
                    </a:lnTo>
                    <a:lnTo>
                      <a:pt x="1937" y="1721"/>
                    </a:lnTo>
                    <a:lnTo>
                      <a:pt x="2068" y="2512"/>
                    </a:lnTo>
                    <a:lnTo>
                      <a:pt x="2074" y="2557"/>
                    </a:lnTo>
                    <a:lnTo>
                      <a:pt x="2074" y="2602"/>
                    </a:lnTo>
                    <a:lnTo>
                      <a:pt x="2069" y="2646"/>
                    </a:lnTo>
                    <a:lnTo>
                      <a:pt x="2060" y="2690"/>
                    </a:lnTo>
                    <a:lnTo>
                      <a:pt x="2045" y="2732"/>
                    </a:lnTo>
                    <a:lnTo>
                      <a:pt x="2027" y="2773"/>
                    </a:lnTo>
                    <a:lnTo>
                      <a:pt x="2004" y="2812"/>
                    </a:lnTo>
                    <a:lnTo>
                      <a:pt x="1976" y="2848"/>
                    </a:lnTo>
                    <a:lnTo>
                      <a:pt x="1945" y="2881"/>
                    </a:lnTo>
                    <a:lnTo>
                      <a:pt x="1910" y="2909"/>
                    </a:lnTo>
                    <a:lnTo>
                      <a:pt x="1873" y="2935"/>
                    </a:lnTo>
                    <a:lnTo>
                      <a:pt x="1834" y="2956"/>
                    </a:lnTo>
                    <a:lnTo>
                      <a:pt x="1792" y="2972"/>
                    </a:lnTo>
                    <a:lnTo>
                      <a:pt x="1749" y="2985"/>
                    </a:lnTo>
                    <a:lnTo>
                      <a:pt x="1706" y="2992"/>
                    </a:lnTo>
                    <a:lnTo>
                      <a:pt x="1660" y="2994"/>
                    </a:lnTo>
                    <a:lnTo>
                      <a:pt x="414" y="2994"/>
                    </a:lnTo>
                    <a:lnTo>
                      <a:pt x="368" y="2992"/>
                    </a:lnTo>
                    <a:lnTo>
                      <a:pt x="324" y="2985"/>
                    </a:lnTo>
                    <a:lnTo>
                      <a:pt x="281" y="2972"/>
                    </a:lnTo>
                    <a:lnTo>
                      <a:pt x="239" y="2956"/>
                    </a:lnTo>
                    <a:lnTo>
                      <a:pt x="199" y="2935"/>
                    </a:lnTo>
                    <a:lnTo>
                      <a:pt x="162" y="2909"/>
                    </a:lnTo>
                    <a:lnTo>
                      <a:pt x="128" y="2881"/>
                    </a:lnTo>
                    <a:lnTo>
                      <a:pt x="98" y="2848"/>
                    </a:lnTo>
                    <a:lnTo>
                      <a:pt x="70" y="2812"/>
                    </a:lnTo>
                    <a:lnTo>
                      <a:pt x="47" y="2773"/>
                    </a:lnTo>
                    <a:lnTo>
                      <a:pt x="28" y="2732"/>
                    </a:lnTo>
                    <a:lnTo>
                      <a:pt x="14" y="2690"/>
                    </a:lnTo>
                    <a:lnTo>
                      <a:pt x="4" y="2646"/>
                    </a:lnTo>
                    <a:lnTo>
                      <a:pt x="0" y="2602"/>
                    </a:lnTo>
                    <a:lnTo>
                      <a:pt x="0" y="2557"/>
                    </a:lnTo>
                    <a:lnTo>
                      <a:pt x="4" y="2512"/>
                    </a:lnTo>
                    <a:lnTo>
                      <a:pt x="137" y="1721"/>
                    </a:lnTo>
                    <a:lnTo>
                      <a:pt x="149" y="1671"/>
                    </a:lnTo>
                    <a:lnTo>
                      <a:pt x="166" y="1622"/>
                    </a:lnTo>
                    <a:lnTo>
                      <a:pt x="188" y="1577"/>
                    </a:lnTo>
                    <a:lnTo>
                      <a:pt x="215" y="1536"/>
                    </a:lnTo>
                    <a:lnTo>
                      <a:pt x="247" y="1498"/>
                    </a:lnTo>
                    <a:lnTo>
                      <a:pt x="283" y="1464"/>
                    </a:lnTo>
                    <a:lnTo>
                      <a:pt x="322" y="1434"/>
                    </a:lnTo>
                    <a:lnTo>
                      <a:pt x="365" y="1409"/>
                    </a:lnTo>
                    <a:lnTo>
                      <a:pt x="411" y="1389"/>
                    </a:lnTo>
                    <a:lnTo>
                      <a:pt x="458" y="1375"/>
                    </a:lnTo>
                    <a:lnTo>
                      <a:pt x="509" y="1365"/>
                    </a:lnTo>
                    <a:lnTo>
                      <a:pt x="561" y="1362"/>
                    </a:lnTo>
                    <a:lnTo>
                      <a:pt x="775" y="1362"/>
                    </a:lnTo>
                    <a:lnTo>
                      <a:pt x="729" y="1341"/>
                    </a:lnTo>
                    <a:lnTo>
                      <a:pt x="684" y="1317"/>
                    </a:lnTo>
                    <a:lnTo>
                      <a:pt x="618" y="1317"/>
                    </a:lnTo>
                    <a:lnTo>
                      <a:pt x="558" y="1315"/>
                    </a:lnTo>
                    <a:lnTo>
                      <a:pt x="502" y="1312"/>
                    </a:lnTo>
                    <a:lnTo>
                      <a:pt x="450" y="1306"/>
                    </a:lnTo>
                    <a:lnTo>
                      <a:pt x="403" y="1298"/>
                    </a:lnTo>
                    <a:lnTo>
                      <a:pt x="361" y="1290"/>
                    </a:lnTo>
                    <a:lnTo>
                      <a:pt x="322" y="1281"/>
                    </a:lnTo>
                    <a:lnTo>
                      <a:pt x="287" y="1271"/>
                    </a:lnTo>
                    <a:lnTo>
                      <a:pt x="258" y="1260"/>
                    </a:lnTo>
                    <a:lnTo>
                      <a:pt x="231" y="1251"/>
                    </a:lnTo>
                    <a:lnTo>
                      <a:pt x="208" y="1240"/>
                    </a:lnTo>
                    <a:lnTo>
                      <a:pt x="189" y="1231"/>
                    </a:lnTo>
                    <a:lnTo>
                      <a:pt x="172" y="1221"/>
                    </a:lnTo>
                    <a:lnTo>
                      <a:pt x="159" y="1212"/>
                    </a:lnTo>
                    <a:lnTo>
                      <a:pt x="150" y="1206"/>
                    </a:lnTo>
                    <a:lnTo>
                      <a:pt x="143" y="1201"/>
                    </a:lnTo>
                    <a:lnTo>
                      <a:pt x="139" y="1198"/>
                    </a:lnTo>
                    <a:lnTo>
                      <a:pt x="138" y="1197"/>
                    </a:lnTo>
                    <a:lnTo>
                      <a:pt x="164" y="1187"/>
                    </a:lnTo>
                    <a:lnTo>
                      <a:pt x="189" y="1174"/>
                    </a:lnTo>
                    <a:lnTo>
                      <a:pt x="211" y="1157"/>
                    </a:lnTo>
                    <a:lnTo>
                      <a:pt x="231" y="1137"/>
                    </a:lnTo>
                    <a:lnTo>
                      <a:pt x="249" y="1115"/>
                    </a:lnTo>
                    <a:lnTo>
                      <a:pt x="265" y="1091"/>
                    </a:lnTo>
                    <a:lnTo>
                      <a:pt x="279" y="1064"/>
                    </a:lnTo>
                    <a:lnTo>
                      <a:pt x="291" y="1035"/>
                    </a:lnTo>
                    <a:lnTo>
                      <a:pt x="301" y="1008"/>
                    </a:lnTo>
                    <a:lnTo>
                      <a:pt x="310" y="978"/>
                    </a:lnTo>
                    <a:lnTo>
                      <a:pt x="324" y="925"/>
                    </a:lnTo>
                    <a:lnTo>
                      <a:pt x="331" y="870"/>
                    </a:lnTo>
                    <a:lnTo>
                      <a:pt x="334" y="815"/>
                    </a:lnTo>
                    <a:lnTo>
                      <a:pt x="332" y="760"/>
                    </a:lnTo>
                    <a:lnTo>
                      <a:pt x="331" y="733"/>
                    </a:lnTo>
                    <a:lnTo>
                      <a:pt x="330" y="707"/>
                    </a:lnTo>
                    <a:lnTo>
                      <a:pt x="333" y="639"/>
                    </a:lnTo>
                    <a:lnTo>
                      <a:pt x="343" y="572"/>
                    </a:lnTo>
                    <a:lnTo>
                      <a:pt x="359" y="508"/>
                    </a:lnTo>
                    <a:lnTo>
                      <a:pt x="380" y="447"/>
                    </a:lnTo>
                    <a:lnTo>
                      <a:pt x="406" y="387"/>
                    </a:lnTo>
                    <a:lnTo>
                      <a:pt x="438" y="332"/>
                    </a:lnTo>
                    <a:lnTo>
                      <a:pt x="474" y="279"/>
                    </a:lnTo>
                    <a:lnTo>
                      <a:pt x="516" y="230"/>
                    </a:lnTo>
                    <a:lnTo>
                      <a:pt x="560" y="185"/>
                    </a:lnTo>
                    <a:lnTo>
                      <a:pt x="609" y="144"/>
                    </a:lnTo>
                    <a:lnTo>
                      <a:pt x="662" y="107"/>
                    </a:lnTo>
                    <a:lnTo>
                      <a:pt x="718" y="77"/>
                    </a:lnTo>
                    <a:lnTo>
                      <a:pt x="776" y="50"/>
                    </a:lnTo>
                    <a:lnTo>
                      <a:pt x="838" y="29"/>
                    </a:lnTo>
                    <a:lnTo>
                      <a:pt x="903" y="13"/>
                    </a:lnTo>
                    <a:lnTo>
                      <a:pt x="968" y="3"/>
                    </a:lnTo>
                    <a:lnTo>
                      <a:pt x="103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37" name="Freeform 212">
                <a:extLst>
                  <a:ext uri="{FF2B5EF4-FFF2-40B4-BE49-F238E27FC236}">
                    <a16:creationId xmlns:a16="http://schemas.microsoft.com/office/drawing/2014/main" id="{6AA0FC9C-1D44-4D06-8B96-D5409436DB78}"/>
                  </a:ext>
                </a:extLst>
              </p:cNvPr>
              <p:cNvSpPr>
                <a:spLocks/>
              </p:cNvSpPr>
              <p:nvPr/>
            </p:nvSpPr>
            <p:spPr bwMode="auto">
              <a:xfrm>
                <a:off x="5053" y="1807"/>
                <a:ext cx="224" cy="199"/>
              </a:xfrm>
              <a:custGeom>
                <a:avLst/>
                <a:gdLst>
                  <a:gd name="T0" fmla="*/ 280 w 1568"/>
                  <a:gd name="T1" fmla="*/ 0 h 1390"/>
                  <a:gd name="T2" fmla="*/ 1289 w 1568"/>
                  <a:gd name="T3" fmla="*/ 0 h 1390"/>
                  <a:gd name="T4" fmla="*/ 1330 w 1568"/>
                  <a:gd name="T5" fmla="*/ 4 h 1390"/>
                  <a:gd name="T6" fmla="*/ 1369 w 1568"/>
                  <a:gd name="T7" fmla="*/ 13 h 1390"/>
                  <a:gd name="T8" fmla="*/ 1407 w 1568"/>
                  <a:gd name="T9" fmla="*/ 27 h 1390"/>
                  <a:gd name="T10" fmla="*/ 1440 w 1568"/>
                  <a:gd name="T11" fmla="*/ 46 h 1390"/>
                  <a:gd name="T12" fmla="*/ 1472 w 1568"/>
                  <a:gd name="T13" fmla="*/ 69 h 1390"/>
                  <a:gd name="T14" fmla="*/ 1500 w 1568"/>
                  <a:gd name="T15" fmla="*/ 97 h 1390"/>
                  <a:gd name="T16" fmla="*/ 1523 w 1568"/>
                  <a:gd name="T17" fmla="*/ 128 h 1390"/>
                  <a:gd name="T18" fmla="*/ 1542 w 1568"/>
                  <a:gd name="T19" fmla="*/ 163 h 1390"/>
                  <a:gd name="T20" fmla="*/ 1556 w 1568"/>
                  <a:gd name="T21" fmla="*/ 200 h 1390"/>
                  <a:gd name="T22" fmla="*/ 1565 w 1568"/>
                  <a:gd name="T23" fmla="*/ 239 h 1390"/>
                  <a:gd name="T24" fmla="*/ 1568 w 1568"/>
                  <a:gd name="T25" fmla="*/ 280 h 1390"/>
                  <a:gd name="T26" fmla="*/ 1568 w 1568"/>
                  <a:gd name="T27" fmla="*/ 746 h 1390"/>
                  <a:gd name="T28" fmla="*/ 1565 w 1568"/>
                  <a:gd name="T29" fmla="*/ 787 h 1390"/>
                  <a:gd name="T30" fmla="*/ 1556 w 1568"/>
                  <a:gd name="T31" fmla="*/ 827 h 1390"/>
                  <a:gd name="T32" fmla="*/ 1542 w 1568"/>
                  <a:gd name="T33" fmla="*/ 864 h 1390"/>
                  <a:gd name="T34" fmla="*/ 1523 w 1568"/>
                  <a:gd name="T35" fmla="*/ 899 h 1390"/>
                  <a:gd name="T36" fmla="*/ 1500 w 1568"/>
                  <a:gd name="T37" fmla="*/ 930 h 1390"/>
                  <a:gd name="T38" fmla="*/ 1472 w 1568"/>
                  <a:gd name="T39" fmla="*/ 957 h 1390"/>
                  <a:gd name="T40" fmla="*/ 1440 w 1568"/>
                  <a:gd name="T41" fmla="*/ 980 h 1390"/>
                  <a:gd name="T42" fmla="*/ 1407 w 1568"/>
                  <a:gd name="T43" fmla="*/ 1000 h 1390"/>
                  <a:gd name="T44" fmla="*/ 1369 w 1568"/>
                  <a:gd name="T45" fmla="*/ 1014 h 1390"/>
                  <a:gd name="T46" fmla="*/ 1330 w 1568"/>
                  <a:gd name="T47" fmla="*/ 1023 h 1390"/>
                  <a:gd name="T48" fmla="*/ 1289 w 1568"/>
                  <a:gd name="T49" fmla="*/ 1026 h 1390"/>
                  <a:gd name="T50" fmla="*/ 812 w 1568"/>
                  <a:gd name="T51" fmla="*/ 1026 h 1390"/>
                  <a:gd name="T52" fmla="*/ 172 w 1568"/>
                  <a:gd name="T53" fmla="*/ 1390 h 1390"/>
                  <a:gd name="T54" fmla="*/ 392 w 1568"/>
                  <a:gd name="T55" fmla="*/ 1026 h 1390"/>
                  <a:gd name="T56" fmla="*/ 280 w 1568"/>
                  <a:gd name="T57" fmla="*/ 1026 h 1390"/>
                  <a:gd name="T58" fmla="*/ 239 w 1568"/>
                  <a:gd name="T59" fmla="*/ 1023 h 1390"/>
                  <a:gd name="T60" fmla="*/ 200 w 1568"/>
                  <a:gd name="T61" fmla="*/ 1014 h 1390"/>
                  <a:gd name="T62" fmla="*/ 162 w 1568"/>
                  <a:gd name="T63" fmla="*/ 1000 h 1390"/>
                  <a:gd name="T64" fmla="*/ 127 w 1568"/>
                  <a:gd name="T65" fmla="*/ 980 h 1390"/>
                  <a:gd name="T66" fmla="*/ 97 w 1568"/>
                  <a:gd name="T67" fmla="*/ 957 h 1390"/>
                  <a:gd name="T68" fmla="*/ 69 w 1568"/>
                  <a:gd name="T69" fmla="*/ 930 h 1390"/>
                  <a:gd name="T70" fmla="*/ 46 w 1568"/>
                  <a:gd name="T71" fmla="*/ 899 h 1390"/>
                  <a:gd name="T72" fmla="*/ 27 w 1568"/>
                  <a:gd name="T73" fmla="*/ 864 h 1390"/>
                  <a:gd name="T74" fmla="*/ 12 w 1568"/>
                  <a:gd name="T75" fmla="*/ 827 h 1390"/>
                  <a:gd name="T76" fmla="*/ 3 w 1568"/>
                  <a:gd name="T77" fmla="*/ 787 h 1390"/>
                  <a:gd name="T78" fmla="*/ 0 w 1568"/>
                  <a:gd name="T79" fmla="*/ 746 h 1390"/>
                  <a:gd name="T80" fmla="*/ 0 w 1568"/>
                  <a:gd name="T81" fmla="*/ 280 h 1390"/>
                  <a:gd name="T82" fmla="*/ 3 w 1568"/>
                  <a:gd name="T83" fmla="*/ 239 h 1390"/>
                  <a:gd name="T84" fmla="*/ 12 w 1568"/>
                  <a:gd name="T85" fmla="*/ 200 h 1390"/>
                  <a:gd name="T86" fmla="*/ 27 w 1568"/>
                  <a:gd name="T87" fmla="*/ 163 h 1390"/>
                  <a:gd name="T88" fmla="*/ 46 w 1568"/>
                  <a:gd name="T89" fmla="*/ 128 h 1390"/>
                  <a:gd name="T90" fmla="*/ 69 w 1568"/>
                  <a:gd name="T91" fmla="*/ 97 h 1390"/>
                  <a:gd name="T92" fmla="*/ 97 w 1568"/>
                  <a:gd name="T93" fmla="*/ 69 h 1390"/>
                  <a:gd name="T94" fmla="*/ 127 w 1568"/>
                  <a:gd name="T95" fmla="*/ 46 h 1390"/>
                  <a:gd name="T96" fmla="*/ 162 w 1568"/>
                  <a:gd name="T97" fmla="*/ 27 h 1390"/>
                  <a:gd name="T98" fmla="*/ 200 w 1568"/>
                  <a:gd name="T99" fmla="*/ 13 h 1390"/>
                  <a:gd name="T100" fmla="*/ 239 w 1568"/>
                  <a:gd name="T101" fmla="*/ 4 h 1390"/>
                  <a:gd name="T102" fmla="*/ 280 w 1568"/>
                  <a:gd name="T103" fmla="*/ 0 h 1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8" h="1390">
                    <a:moveTo>
                      <a:pt x="280" y="0"/>
                    </a:moveTo>
                    <a:lnTo>
                      <a:pt x="1289" y="0"/>
                    </a:lnTo>
                    <a:lnTo>
                      <a:pt x="1330" y="4"/>
                    </a:lnTo>
                    <a:lnTo>
                      <a:pt x="1369" y="13"/>
                    </a:lnTo>
                    <a:lnTo>
                      <a:pt x="1407" y="27"/>
                    </a:lnTo>
                    <a:lnTo>
                      <a:pt x="1440" y="46"/>
                    </a:lnTo>
                    <a:lnTo>
                      <a:pt x="1472" y="69"/>
                    </a:lnTo>
                    <a:lnTo>
                      <a:pt x="1500" y="97"/>
                    </a:lnTo>
                    <a:lnTo>
                      <a:pt x="1523" y="128"/>
                    </a:lnTo>
                    <a:lnTo>
                      <a:pt x="1542" y="163"/>
                    </a:lnTo>
                    <a:lnTo>
                      <a:pt x="1556" y="200"/>
                    </a:lnTo>
                    <a:lnTo>
                      <a:pt x="1565" y="239"/>
                    </a:lnTo>
                    <a:lnTo>
                      <a:pt x="1568" y="280"/>
                    </a:lnTo>
                    <a:lnTo>
                      <a:pt x="1568" y="746"/>
                    </a:lnTo>
                    <a:lnTo>
                      <a:pt x="1565" y="787"/>
                    </a:lnTo>
                    <a:lnTo>
                      <a:pt x="1556" y="827"/>
                    </a:lnTo>
                    <a:lnTo>
                      <a:pt x="1542" y="864"/>
                    </a:lnTo>
                    <a:lnTo>
                      <a:pt x="1523" y="899"/>
                    </a:lnTo>
                    <a:lnTo>
                      <a:pt x="1500" y="930"/>
                    </a:lnTo>
                    <a:lnTo>
                      <a:pt x="1472" y="957"/>
                    </a:lnTo>
                    <a:lnTo>
                      <a:pt x="1440" y="980"/>
                    </a:lnTo>
                    <a:lnTo>
                      <a:pt x="1407" y="1000"/>
                    </a:lnTo>
                    <a:lnTo>
                      <a:pt x="1369" y="1014"/>
                    </a:lnTo>
                    <a:lnTo>
                      <a:pt x="1330" y="1023"/>
                    </a:lnTo>
                    <a:lnTo>
                      <a:pt x="1289" y="1026"/>
                    </a:lnTo>
                    <a:lnTo>
                      <a:pt x="812" y="1026"/>
                    </a:lnTo>
                    <a:lnTo>
                      <a:pt x="172" y="1390"/>
                    </a:lnTo>
                    <a:lnTo>
                      <a:pt x="392" y="1026"/>
                    </a:lnTo>
                    <a:lnTo>
                      <a:pt x="280" y="1026"/>
                    </a:lnTo>
                    <a:lnTo>
                      <a:pt x="239" y="1023"/>
                    </a:lnTo>
                    <a:lnTo>
                      <a:pt x="200" y="1014"/>
                    </a:lnTo>
                    <a:lnTo>
                      <a:pt x="162" y="1000"/>
                    </a:lnTo>
                    <a:lnTo>
                      <a:pt x="127" y="980"/>
                    </a:lnTo>
                    <a:lnTo>
                      <a:pt x="97" y="957"/>
                    </a:lnTo>
                    <a:lnTo>
                      <a:pt x="69" y="930"/>
                    </a:lnTo>
                    <a:lnTo>
                      <a:pt x="46" y="899"/>
                    </a:lnTo>
                    <a:lnTo>
                      <a:pt x="27" y="864"/>
                    </a:lnTo>
                    <a:lnTo>
                      <a:pt x="12" y="827"/>
                    </a:lnTo>
                    <a:lnTo>
                      <a:pt x="3" y="787"/>
                    </a:lnTo>
                    <a:lnTo>
                      <a:pt x="0" y="746"/>
                    </a:lnTo>
                    <a:lnTo>
                      <a:pt x="0" y="280"/>
                    </a:lnTo>
                    <a:lnTo>
                      <a:pt x="3" y="239"/>
                    </a:lnTo>
                    <a:lnTo>
                      <a:pt x="12" y="200"/>
                    </a:lnTo>
                    <a:lnTo>
                      <a:pt x="27" y="163"/>
                    </a:lnTo>
                    <a:lnTo>
                      <a:pt x="46" y="128"/>
                    </a:lnTo>
                    <a:lnTo>
                      <a:pt x="69" y="97"/>
                    </a:lnTo>
                    <a:lnTo>
                      <a:pt x="97" y="69"/>
                    </a:lnTo>
                    <a:lnTo>
                      <a:pt x="127" y="46"/>
                    </a:lnTo>
                    <a:lnTo>
                      <a:pt x="162" y="27"/>
                    </a:lnTo>
                    <a:lnTo>
                      <a:pt x="200" y="13"/>
                    </a:lnTo>
                    <a:lnTo>
                      <a:pt x="239" y="4"/>
                    </a:lnTo>
                    <a:lnTo>
                      <a:pt x="28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grpSp>
      </p:grpSp>
      <p:grpSp>
        <p:nvGrpSpPr>
          <p:cNvPr id="2" name="Group 1">
            <a:extLst>
              <a:ext uri="{FF2B5EF4-FFF2-40B4-BE49-F238E27FC236}">
                <a16:creationId xmlns:a16="http://schemas.microsoft.com/office/drawing/2014/main" id="{2BF22771-0C22-4B35-BD10-06AEEDDDBF4B}"/>
              </a:ext>
            </a:extLst>
          </p:cNvPr>
          <p:cNvGrpSpPr/>
          <p:nvPr/>
        </p:nvGrpSpPr>
        <p:grpSpPr>
          <a:xfrm>
            <a:off x="2856906" y="3485555"/>
            <a:ext cx="735806" cy="734616"/>
            <a:chOff x="3809207" y="4647406"/>
            <a:chExt cx="981075" cy="979488"/>
          </a:xfrm>
        </p:grpSpPr>
        <p:sp>
          <p:nvSpPr>
            <p:cNvPr id="21" name="Oval 21">
              <a:extLst>
                <a:ext uri="{FF2B5EF4-FFF2-40B4-BE49-F238E27FC236}">
                  <a16:creationId xmlns:a16="http://schemas.microsoft.com/office/drawing/2014/main" id="{1EA21EB5-AD0B-4E97-B54F-79780EA64B19}"/>
                </a:ext>
              </a:extLst>
            </p:cNvPr>
            <p:cNvSpPr>
              <a:spLocks noChangeArrowheads="1"/>
            </p:cNvSpPr>
            <p:nvPr/>
          </p:nvSpPr>
          <p:spPr bwMode="auto">
            <a:xfrm>
              <a:off x="3809207" y="4647406"/>
              <a:ext cx="981075" cy="97948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a:p>
          </p:txBody>
        </p:sp>
        <p:grpSp>
          <p:nvGrpSpPr>
            <p:cNvPr id="38" name="Group 376">
              <a:extLst>
                <a:ext uri="{FF2B5EF4-FFF2-40B4-BE49-F238E27FC236}">
                  <a16:creationId xmlns:a16="http://schemas.microsoft.com/office/drawing/2014/main" id="{921FC50A-B703-485E-9C6F-C234D33C91B6}"/>
                </a:ext>
              </a:extLst>
            </p:cNvPr>
            <p:cNvGrpSpPr>
              <a:grpSpLocks noChangeAspect="1"/>
            </p:cNvGrpSpPr>
            <p:nvPr/>
          </p:nvGrpSpPr>
          <p:grpSpPr bwMode="auto">
            <a:xfrm>
              <a:off x="4135457" y="4964577"/>
              <a:ext cx="328574" cy="345147"/>
              <a:chOff x="4309" y="631"/>
              <a:chExt cx="456" cy="479"/>
            </a:xfrm>
            <a:solidFill>
              <a:schemeClr val="bg1"/>
            </a:solidFill>
          </p:grpSpPr>
          <p:sp>
            <p:nvSpPr>
              <p:cNvPr id="39" name="Freeform 378">
                <a:extLst>
                  <a:ext uri="{FF2B5EF4-FFF2-40B4-BE49-F238E27FC236}">
                    <a16:creationId xmlns:a16="http://schemas.microsoft.com/office/drawing/2014/main" id="{BA976D01-2FC4-4D68-83C2-8C39C6EF715C}"/>
                  </a:ext>
                </a:extLst>
              </p:cNvPr>
              <p:cNvSpPr>
                <a:spLocks noEditPoints="1"/>
              </p:cNvSpPr>
              <p:nvPr/>
            </p:nvSpPr>
            <p:spPr bwMode="auto">
              <a:xfrm>
                <a:off x="4544" y="853"/>
                <a:ext cx="221" cy="226"/>
              </a:xfrm>
              <a:custGeom>
                <a:avLst/>
                <a:gdLst>
                  <a:gd name="T0" fmla="*/ 578 w 1547"/>
                  <a:gd name="T1" fmla="*/ 227 h 1579"/>
                  <a:gd name="T2" fmla="*/ 491 w 1547"/>
                  <a:gd name="T3" fmla="*/ 246 h 1579"/>
                  <a:gd name="T4" fmla="*/ 409 w 1547"/>
                  <a:gd name="T5" fmla="*/ 285 h 1579"/>
                  <a:gd name="T6" fmla="*/ 337 w 1547"/>
                  <a:gd name="T7" fmla="*/ 344 h 1579"/>
                  <a:gd name="T8" fmla="*/ 279 w 1547"/>
                  <a:gd name="T9" fmla="*/ 419 h 1579"/>
                  <a:gd name="T10" fmla="*/ 241 w 1547"/>
                  <a:gd name="T11" fmla="*/ 501 h 1579"/>
                  <a:gd name="T12" fmla="*/ 221 w 1547"/>
                  <a:gd name="T13" fmla="*/ 589 h 1579"/>
                  <a:gd name="T14" fmla="*/ 221 w 1547"/>
                  <a:gd name="T15" fmla="*/ 679 h 1579"/>
                  <a:gd name="T16" fmla="*/ 241 w 1547"/>
                  <a:gd name="T17" fmla="*/ 769 h 1579"/>
                  <a:gd name="T18" fmla="*/ 279 w 1547"/>
                  <a:gd name="T19" fmla="*/ 851 h 1579"/>
                  <a:gd name="T20" fmla="*/ 337 w 1547"/>
                  <a:gd name="T21" fmla="*/ 926 h 1579"/>
                  <a:gd name="T22" fmla="*/ 409 w 1547"/>
                  <a:gd name="T23" fmla="*/ 985 h 1579"/>
                  <a:gd name="T24" fmla="*/ 491 w 1547"/>
                  <a:gd name="T25" fmla="*/ 1024 h 1579"/>
                  <a:gd name="T26" fmla="*/ 578 w 1547"/>
                  <a:gd name="T27" fmla="*/ 1043 h 1579"/>
                  <a:gd name="T28" fmla="*/ 666 w 1547"/>
                  <a:gd name="T29" fmla="*/ 1043 h 1579"/>
                  <a:gd name="T30" fmla="*/ 752 w 1547"/>
                  <a:gd name="T31" fmla="*/ 1024 h 1579"/>
                  <a:gd name="T32" fmla="*/ 834 w 1547"/>
                  <a:gd name="T33" fmla="*/ 985 h 1579"/>
                  <a:gd name="T34" fmla="*/ 907 w 1547"/>
                  <a:gd name="T35" fmla="*/ 926 h 1579"/>
                  <a:gd name="T36" fmla="*/ 964 w 1547"/>
                  <a:gd name="T37" fmla="*/ 851 h 1579"/>
                  <a:gd name="T38" fmla="*/ 1003 w 1547"/>
                  <a:gd name="T39" fmla="*/ 769 h 1579"/>
                  <a:gd name="T40" fmla="*/ 1022 w 1547"/>
                  <a:gd name="T41" fmla="*/ 679 h 1579"/>
                  <a:gd name="T42" fmla="*/ 1022 w 1547"/>
                  <a:gd name="T43" fmla="*/ 589 h 1579"/>
                  <a:gd name="T44" fmla="*/ 1003 w 1547"/>
                  <a:gd name="T45" fmla="*/ 501 h 1579"/>
                  <a:gd name="T46" fmla="*/ 964 w 1547"/>
                  <a:gd name="T47" fmla="*/ 419 h 1579"/>
                  <a:gd name="T48" fmla="*/ 907 w 1547"/>
                  <a:gd name="T49" fmla="*/ 344 h 1579"/>
                  <a:gd name="T50" fmla="*/ 834 w 1547"/>
                  <a:gd name="T51" fmla="*/ 285 h 1579"/>
                  <a:gd name="T52" fmla="*/ 753 w 1547"/>
                  <a:gd name="T53" fmla="*/ 246 h 1579"/>
                  <a:gd name="T54" fmla="*/ 666 w 1547"/>
                  <a:gd name="T55" fmla="*/ 227 h 1579"/>
                  <a:gd name="T56" fmla="*/ 650 w 1547"/>
                  <a:gd name="T57" fmla="*/ 0 h 1579"/>
                  <a:gd name="T58" fmla="*/ 762 w 1547"/>
                  <a:gd name="T59" fmla="*/ 16 h 1579"/>
                  <a:gd name="T60" fmla="*/ 870 w 1547"/>
                  <a:gd name="T61" fmla="*/ 52 h 1579"/>
                  <a:gd name="T62" fmla="*/ 971 w 1547"/>
                  <a:gd name="T63" fmla="*/ 108 h 1579"/>
                  <a:gd name="T64" fmla="*/ 1063 w 1547"/>
                  <a:gd name="T65" fmla="*/ 185 h 1579"/>
                  <a:gd name="T66" fmla="*/ 1135 w 1547"/>
                  <a:gd name="T67" fmla="*/ 273 h 1579"/>
                  <a:gd name="T68" fmla="*/ 1189 w 1547"/>
                  <a:gd name="T69" fmla="*/ 370 h 1579"/>
                  <a:gd name="T70" fmla="*/ 1224 w 1547"/>
                  <a:gd name="T71" fmla="*/ 473 h 1579"/>
                  <a:gd name="T72" fmla="*/ 1242 w 1547"/>
                  <a:gd name="T73" fmla="*/ 580 h 1579"/>
                  <a:gd name="T74" fmla="*/ 1242 w 1547"/>
                  <a:gd name="T75" fmla="*/ 688 h 1579"/>
                  <a:gd name="T76" fmla="*/ 1224 w 1547"/>
                  <a:gd name="T77" fmla="*/ 795 h 1579"/>
                  <a:gd name="T78" fmla="*/ 1188 w 1547"/>
                  <a:gd name="T79" fmla="*/ 898 h 1579"/>
                  <a:gd name="T80" fmla="*/ 1239 w 1547"/>
                  <a:gd name="T81" fmla="*/ 1579 h 1579"/>
                  <a:gd name="T82" fmla="*/ 830 w 1547"/>
                  <a:gd name="T83" fmla="*/ 1233 h 1579"/>
                  <a:gd name="T84" fmla="*/ 727 w 1547"/>
                  <a:gd name="T85" fmla="*/ 1261 h 1579"/>
                  <a:gd name="T86" fmla="*/ 621 w 1547"/>
                  <a:gd name="T87" fmla="*/ 1269 h 1579"/>
                  <a:gd name="T88" fmla="*/ 515 w 1547"/>
                  <a:gd name="T89" fmla="*/ 1261 h 1579"/>
                  <a:gd name="T90" fmla="*/ 412 w 1547"/>
                  <a:gd name="T91" fmla="*/ 1233 h 1579"/>
                  <a:gd name="T92" fmla="*/ 314 w 1547"/>
                  <a:gd name="T93" fmla="*/ 1188 h 1579"/>
                  <a:gd name="T94" fmla="*/ 223 w 1547"/>
                  <a:gd name="T95" fmla="*/ 1123 h 1579"/>
                  <a:gd name="T96" fmla="*/ 141 w 1547"/>
                  <a:gd name="T97" fmla="*/ 1039 h 1579"/>
                  <a:gd name="T98" fmla="*/ 76 w 1547"/>
                  <a:gd name="T99" fmla="*/ 940 h 1579"/>
                  <a:gd name="T100" fmla="*/ 30 w 1547"/>
                  <a:gd name="T101" fmla="*/ 833 h 1579"/>
                  <a:gd name="T102" fmla="*/ 5 w 1547"/>
                  <a:gd name="T103" fmla="*/ 721 h 1579"/>
                  <a:gd name="T104" fmla="*/ 0 w 1547"/>
                  <a:gd name="T105" fmla="*/ 606 h 1579"/>
                  <a:gd name="T106" fmla="*/ 15 w 1547"/>
                  <a:gd name="T107" fmla="*/ 492 h 1579"/>
                  <a:gd name="T108" fmla="*/ 51 w 1547"/>
                  <a:gd name="T109" fmla="*/ 381 h 1579"/>
                  <a:gd name="T110" fmla="*/ 106 w 1547"/>
                  <a:gd name="T111" fmla="*/ 279 h 1579"/>
                  <a:gd name="T112" fmla="*/ 182 w 1547"/>
                  <a:gd name="T113" fmla="*/ 185 h 1579"/>
                  <a:gd name="T114" fmla="*/ 273 w 1547"/>
                  <a:gd name="T115" fmla="*/ 108 h 1579"/>
                  <a:gd name="T116" fmla="*/ 374 w 1547"/>
                  <a:gd name="T117" fmla="*/ 52 h 1579"/>
                  <a:gd name="T118" fmla="*/ 482 w 1547"/>
                  <a:gd name="T119" fmla="*/ 16 h 1579"/>
                  <a:gd name="T120" fmla="*/ 594 w 1547"/>
                  <a:gd name="T121" fmla="*/ 0 h 1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47" h="1579">
                    <a:moveTo>
                      <a:pt x="622" y="223"/>
                    </a:moveTo>
                    <a:lnTo>
                      <a:pt x="578" y="227"/>
                    </a:lnTo>
                    <a:lnTo>
                      <a:pt x="534" y="234"/>
                    </a:lnTo>
                    <a:lnTo>
                      <a:pt x="491" y="246"/>
                    </a:lnTo>
                    <a:lnTo>
                      <a:pt x="450" y="263"/>
                    </a:lnTo>
                    <a:lnTo>
                      <a:pt x="409" y="285"/>
                    </a:lnTo>
                    <a:lnTo>
                      <a:pt x="372" y="313"/>
                    </a:lnTo>
                    <a:lnTo>
                      <a:pt x="337" y="344"/>
                    </a:lnTo>
                    <a:lnTo>
                      <a:pt x="305" y="380"/>
                    </a:lnTo>
                    <a:lnTo>
                      <a:pt x="279" y="419"/>
                    </a:lnTo>
                    <a:lnTo>
                      <a:pt x="258" y="459"/>
                    </a:lnTo>
                    <a:lnTo>
                      <a:pt x="241" y="501"/>
                    </a:lnTo>
                    <a:lnTo>
                      <a:pt x="228" y="545"/>
                    </a:lnTo>
                    <a:lnTo>
                      <a:pt x="221" y="589"/>
                    </a:lnTo>
                    <a:lnTo>
                      <a:pt x="219" y="635"/>
                    </a:lnTo>
                    <a:lnTo>
                      <a:pt x="221" y="679"/>
                    </a:lnTo>
                    <a:lnTo>
                      <a:pt x="228" y="724"/>
                    </a:lnTo>
                    <a:lnTo>
                      <a:pt x="241" y="769"/>
                    </a:lnTo>
                    <a:lnTo>
                      <a:pt x="258" y="811"/>
                    </a:lnTo>
                    <a:lnTo>
                      <a:pt x="279" y="851"/>
                    </a:lnTo>
                    <a:lnTo>
                      <a:pt x="305" y="889"/>
                    </a:lnTo>
                    <a:lnTo>
                      <a:pt x="337" y="926"/>
                    </a:lnTo>
                    <a:lnTo>
                      <a:pt x="372" y="957"/>
                    </a:lnTo>
                    <a:lnTo>
                      <a:pt x="409" y="985"/>
                    </a:lnTo>
                    <a:lnTo>
                      <a:pt x="450" y="1006"/>
                    </a:lnTo>
                    <a:lnTo>
                      <a:pt x="491" y="1024"/>
                    </a:lnTo>
                    <a:lnTo>
                      <a:pt x="534" y="1036"/>
                    </a:lnTo>
                    <a:lnTo>
                      <a:pt x="578" y="1043"/>
                    </a:lnTo>
                    <a:lnTo>
                      <a:pt x="622" y="1046"/>
                    </a:lnTo>
                    <a:lnTo>
                      <a:pt x="666" y="1043"/>
                    </a:lnTo>
                    <a:lnTo>
                      <a:pt x="710" y="1036"/>
                    </a:lnTo>
                    <a:lnTo>
                      <a:pt x="752" y="1024"/>
                    </a:lnTo>
                    <a:lnTo>
                      <a:pt x="794" y="1006"/>
                    </a:lnTo>
                    <a:lnTo>
                      <a:pt x="834" y="985"/>
                    </a:lnTo>
                    <a:lnTo>
                      <a:pt x="872" y="957"/>
                    </a:lnTo>
                    <a:lnTo>
                      <a:pt x="907" y="926"/>
                    </a:lnTo>
                    <a:lnTo>
                      <a:pt x="938" y="889"/>
                    </a:lnTo>
                    <a:lnTo>
                      <a:pt x="964" y="851"/>
                    </a:lnTo>
                    <a:lnTo>
                      <a:pt x="986" y="811"/>
                    </a:lnTo>
                    <a:lnTo>
                      <a:pt x="1003" y="769"/>
                    </a:lnTo>
                    <a:lnTo>
                      <a:pt x="1015" y="724"/>
                    </a:lnTo>
                    <a:lnTo>
                      <a:pt x="1022" y="679"/>
                    </a:lnTo>
                    <a:lnTo>
                      <a:pt x="1024" y="635"/>
                    </a:lnTo>
                    <a:lnTo>
                      <a:pt x="1022" y="589"/>
                    </a:lnTo>
                    <a:lnTo>
                      <a:pt x="1015" y="545"/>
                    </a:lnTo>
                    <a:lnTo>
                      <a:pt x="1003" y="501"/>
                    </a:lnTo>
                    <a:lnTo>
                      <a:pt x="986" y="459"/>
                    </a:lnTo>
                    <a:lnTo>
                      <a:pt x="964" y="419"/>
                    </a:lnTo>
                    <a:lnTo>
                      <a:pt x="938" y="380"/>
                    </a:lnTo>
                    <a:lnTo>
                      <a:pt x="907" y="344"/>
                    </a:lnTo>
                    <a:lnTo>
                      <a:pt x="872" y="313"/>
                    </a:lnTo>
                    <a:lnTo>
                      <a:pt x="834" y="285"/>
                    </a:lnTo>
                    <a:lnTo>
                      <a:pt x="795" y="263"/>
                    </a:lnTo>
                    <a:lnTo>
                      <a:pt x="753" y="246"/>
                    </a:lnTo>
                    <a:lnTo>
                      <a:pt x="710" y="234"/>
                    </a:lnTo>
                    <a:lnTo>
                      <a:pt x="666" y="227"/>
                    </a:lnTo>
                    <a:lnTo>
                      <a:pt x="622" y="223"/>
                    </a:lnTo>
                    <a:close/>
                    <a:moveTo>
                      <a:pt x="650" y="0"/>
                    </a:moveTo>
                    <a:lnTo>
                      <a:pt x="706" y="5"/>
                    </a:lnTo>
                    <a:lnTo>
                      <a:pt x="762" y="16"/>
                    </a:lnTo>
                    <a:lnTo>
                      <a:pt x="817" y="30"/>
                    </a:lnTo>
                    <a:lnTo>
                      <a:pt x="870" y="52"/>
                    </a:lnTo>
                    <a:lnTo>
                      <a:pt x="922" y="77"/>
                    </a:lnTo>
                    <a:lnTo>
                      <a:pt x="971" y="108"/>
                    </a:lnTo>
                    <a:lnTo>
                      <a:pt x="1018" y="144"/>
                    </a:lnTo>
                    <a:lnTo>
                      <a:pt x="1063" y="185"/>
                    </a:lnTo>
                    <a:lnTo>
                      <a:pt x="1101" y="228"/>
                    </a:lnTo>
                    <a:lnTo>
                      <a:pt x="1135" y="273"/>
                    </a:lnTo>
                    <a:lnTo>
                      <a:pt x="1164" y="321"/>
                    </a:lnTo>
                    <a:lnTo>
                      <a:pt x="1189" y="370"/>
                    </a:lnTo>
                    <a:lnTo>
                      <a:pt x="1208" y="421"/>
                    </a:lnTo>
                    <a:lnTo>
                      <a:pt x="1224" y="473"/>
                    </a:lnTo>
                    <a:lnTo>
                      <a:pt x="1235" y="526"/>
                    </a:lnTo>
                    <a:lnTo>
                      <a:pt x="1242" y="580"/>
                    </a:lnTo>
                    <a:lnTo>
                      <a:pt x="1244" y="634"/>
                    </a:lnTo>
                    <a:lnTo>
                      <a:pt x="1242" y="688"/>
                    </a:lnTo>
                    <a:lnTo>
                      <a:pt x="1235" y="742"/>
                    </a:lnTo>
                    <a:lnTo>
                      <a:pt x="1224" y="795"/>
                    </a:lnTo>
                    <a:lnTo>
                      <a:pt x="1208" y="847"/>
                    </a:lnTo>
                    <a:lnTo>
                      <a:pt x="1188" y="898"/>
                    </a:lnTo>
                    <a:lnTo>
                      <a:pt x="1547" y="1265"/>
                    </a:lnTo>
                    <a:lnTo>
                      <a:pt x="1239" y="1579"/>
                    </a:lnTo>
                    <a:lnTo>
                      <a:pt x="880" y="1212"/>
                    </a:lnTo>
                    <a:lnTo>
                      <a:pt x="830" y="1233"/>
                    </a:lnTo>
                    <a:lnTo>
                      <a:pt x="779" y="1249"/>
                    </a:lnTo>
                    <a:lnTo>
                      <a:pt x="727" y="1261"/>
                    </a:lnTo>
                    <a:lnTo>
                      <a:pt x="674" y="1267"/>
                    </a:lnTo>
                    <a:lnTo>
                      <a:pt x="621" y="1269"/>
                    </a:lnTo>
                    <a:lnTo>
                      <a:pt x="568" y="1267"/>
                    </a:lnTo>
                    <a:lnTo>
                      <a:pt x="515" y="1261"/>
                    </a:lnTo>
                    <a:lnTo>
                      <a:pt x="463" y="1249"/>
                    </a:lnTo>
                    <a:lnTo>
                      <a:pt x="412" y="1233"/>
                    </a:lnTo>
                    <a:lnTo>
                      <a:pt x="363" y="1213"/>
                    </a:lnTo>
                    <a:lnTo>
                      <a:pt x="314" y="1188"/>
                    </a:lnTo>
                    <a:lnTo>
                      <a:pt x="268" y="1158"/>
                    </a:lnTo>
                    <a:lnTo>
                      <a:pt x="223" y="1123"/>
                    </a:lnTo>
                    <a:lnTo>
                      <a:pt x="182" y="1084"/>
                    </a:lnTo>
                    <a:lnTo>
                      <a:pt x="141" y="1039"/>
                    </a:lnTo>
                    <a:lnTo>
                      <a:pt x="106" y="990"/>
                    </a:lnTo>
                    <a:lnTo>
                      <a:pt x="76" y="940"/>
                    </a:lnTo>
                    <a:lnTo>
                      <a:pt x="51" y="887"/>
                    </a:lnTo>
                    <a:lnTo>
                      <a:pt x="30" y="833"/>
                    </a:lnTo>
                    <a:lnTo>
                      <a:pt x="15" y="777"/>
                    </a:lnTo>
                    <a:lnTo>
                      <a:pt x="5" y="721"/>
                    </a:lnTo>
                    <a:lnTo>
                      <a:pt x="0" y="664"/>
                    </a:lnTo>
                    <a:lnTo>
                      <a:pt x="0" y="606"/>
                    </a:lnTo>
                    <a:lnTo>
                      <a:pt x="5" y="549"/>
                    </a:lnTo>
                    <a:lnTo>
                      <a:pt x="15" y="492"/>
                    </a:lnTo>
                    <a:lnTo>
                      <a:pt x="30" y="437"/>
                    </a:lnTo>
                    <a:lnTo>
                      <a:pt x="51" y="381"/>
                    </a:lnTo>
                    <a:lnTo>
                      <a:pt x="76" y="329"/>
                    </a:lnTo>
                    <a:lnTo>
                      <a:pt x="106" y="279"/>
                    </a:lnTo>
                    <a:lnTo>
                      <a:pt x="141" y="231"/>
                    </a:lnTo>
                    <a:lnTo>
                      <a:pt x="182" y="185"/>
                    </a:lnTo>
                    <a:lnTo>
                      <a:pt x="226" y="144"/>
                    </a:lnTo>
                    <a:lnTo>
                      <a:pt x="273" y="108"/>
                    </a:lnTo>
                    <a:lnTo>
                      <a:pt x="323" y="77"/>
                    </a:lnTo>
                    <a:lnTo>
                      <a:pt x="374" y="52"/>
                    </a:lnTo>
                    <a:lnTo>
                      <a:pt x="428" y="30"/>
                    </a:lnTo>
                    <a:lnTo>
                      <a:pt x="482" y="16"/>
                    </a:lnTo>
                    <a:lnTo>
                      <a:pt x="538" y="5"/>
                    </a:lnTo>
                    <a:lnTo>
                      <a:pt x="594" y="0"/>
                    </a:lnTo>
                    <a:lnTo>
                      <a:pt x="65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40" name="Freeform 379">
                <a:extLst>
                  <a:ext uri="{FF2B5EF4-FFF2-40B4-BE49-F238E27FC236}">
                    <a16:creationId xmlns:a16="http://schemas.microsoft.com/office/drawing/2014/main" id="{F1FD8E63-EA44-447A-B599-B4B52BCE1D97}"/>
                  </a:ext>
                </a:extLst>
              </p:cNvPr>
              <p:cNvSpPr>
                <a:spLocks/>
              </p:cNvSpPr>
              <p:nvPr/>
            </p:nvSpPr>
            <p:spPr bwMode="auto">
              <a:xfrm>
                <a:off x="4309" y="631"/>
                <a:ext cx="379" cy="479"/>
              </a:xfrm>
              <a:custGeom>
                <a:avLst/>
                <a:gdLst>
                  <a:gd name="T0" fmla="*/ 954 w 2656"/>
                  <a:gd name="T1" fmla="*/ 0 h 3352"/>
                  <a:gd name="T2" fmla="*/ 2656 w 2656"/>
                  <a:gd name="T3" fmla="*/ 0 h 3352"/>
                  <a:gd name="T4" fmla="*/ 2656 w 2656"/>
                  <a:gd name="T5" fmla="*/ 1558 h 3352"/>
                  <a:gd name="T6" fmla="*/ 2605 w 2656"/>
                  <a:gd name="T7" fmla="*/ 1528 h 3352"/>
                  <a:gd name="T8" fmla="*/ 2553 w 2656"/>
                  <a:gd name="T9" fmla="*/ 1503 h 3352"/>
                  <a:gd name="T10" fmla="*/ 2499 w 2656"/>
                  <a:gd name="T11" fmla="*/ 1481 h 3352"/>
                  <a:gd name="T12" fmla="*/ 2443 w 2656"/>
                  <a:gd name="T13" fmla="*/ 1465 h 3352"/>
                  <a:gd name="T14" fmla="*/ 2386 w 2656"/>
                  <a:gd name="T15" fmla="*/ 1454 h 3352"/>
                  <a:gd name="T16" fmla="*/ 2327 w 2656"/>
                  <a:gd name="T17" fmla="*/ 1446 h 3352"/>
                  <a:gd name="T18" fmla="*/ 2267 w 2656"/>
                  <a:gd name="T19" fmla="*/ 1443 h 3352"/>
                  <a:gd name="T20" fmla="*/ 2209 w 2656"/>
                  <a:gd name="T21" fmla="*/ 1446 h 3352"/>
                  <a:gd name="T22" fmla="*/ 2151 w 2656"/>
                  <a:gd name="T23" fmla="*/ 1453 h 3352"/>
                  <a:gd name="T24" fmla="*/ 2094 w 2656"/>
                  <a:gd name="T25" fmla="*/ 1465 h 3352"/>
                  <a:gd name="T26" fmla="*/ 2038 w 2656"/>
                  <a:gd name="T27" fmla="*/ 1481 h 3352"/>
                  <a:gd name="T28" fmla="*/ 1984 w 2656"/>
                  <a:gd name="T29" fmla="*/ 1503 h 3352"/>
                  <a:gd name="T30" fmla="*/ 1932 w 2656"/>
                  <a:gd name="T31" fmla="*/ 1527 h 3352"/>
                  <a:gd name="T32" fmla="*/ 1881 w 2656"/>
                  <a:gd name="T33" fmla="*/ 1557 h 3352"/>
                  <a:gd name="T34" fmla="*/ 1833 w 2656"/>
                  <a:gd name="T35" fmla="*/ 1591 h 3352"/>
                  <a:gd name="T36" fmla="*/ 452 w 2656"/>
                  <a:gd name="T37" fmla="*/ 1591 h 3352"/>
                  <a:gd name="T38" fmla="*/ 452 w 2656"/>
                  <a:gd name="T39" fmla="*/ 1814 h 3352"/>
                  <a:gd name="T40" fmla="*/ 1635 w 2656"/>
                  <a:gd name="T41" fmla="*/ 1814 h 3352"/>
                  <a:gd name="T42" fmla="*/ 1604 w 2656"/>
                  <a:gd name="T43" fmla="*/ 1875 h 3352"/>
                  <a:gd name="T44" fmla="*/ 1579 w 2656"/>
                  <a:gd name="T45" fmla="*/ 1937 h 3352"/>
                  <a:gd name="T46" fmla="*/ 1560 w 2656"/>
                  <a:gd name="T47" fmla="*/ 2002 h 3352"/>
                  <a:gd name="T48" fmla="*/ 1546 w 2656"/>
                  <a:gd name="T49" fmla="*/ 2068 h 3352"/>
                  <a:gd name="T50" fmla="*/ 452 w 2656"/>
                  <a:gd name="T51" fmla="*/ 2068 h 3352"/>
                  <a:gd name="T52" fmla="*/ 452 w 2656"/>
                  <a:gd name="T53" fmla="*/ 2293 h 3352"/>
                  <a:gd name="T54" fmla="*/ 1543 w 2656"/>
                  <a:gd name="T55" fmla="*/ 2293 h 3352"/>
                  <a:gd name="T56" fmla="*/ 1554 w 2656"/>
                  <a:gd name="T57" fmla="*/ 2360 h 3352"/>
                  <a:gd name="T58" fmla="*/ 1572 w 2656"/>
                  <a:gd name="T59" fmla="*/ 2424 h 3352"/>
                  <a:gd name="T60" fmla="*/ 1595 w 2656"/>
                  <a:gd name="T61" fmla="*/ 2487 h 3352"/>
                  <a:gd name="T62" fmla="*/ 1623 w 2656"/>
                  <a:gd name="T63" fmla="*/ 2547 h 3352"/>
                  <a:gd name="T64" fmla="*/ 452 w 2656"/>
                  <a:gd name="T65" fmla="*/ 2547 h 3352"/>
                  <a:gd name="T66" fmla="*/ 452 w 2656"/>
                  <a:gd name="T67" fmla="*/ 2771 h 3352"/>
                  <a:gd name="T68" fmla="*/ 1806 w 2656"/>
                  <a:gd name="T69" fmla="*/ 2771 h 3352"/>
                  <a:gd name="T70" fmla="*/ 1856 w 2656"/>
                  <a:gd name="T71" fmla="*/ 2809 h 3352"/>
                  <a:gd name="T72" fmla="*/ 1909 w 2656"/>
                  <a:gd name="T73" fmla="*/ 2843 h 3352"/>
                  <a:gd name="T74" fmla="*/ 1964 w 2656"/>
                  <a:gd name="T75" fmla="*/ 2872 h 3352"/>
                  <a:gd name="T76" fmla="*/ 2021 w 2656"/>
                  <a:gd name="T77" fmla="*/ 2895 h 3352"/>
                  <a:gd name="T78" fmla="*/ 2080 w 2656"/>
                  <a:gd name="T79" fmla="*/ 2914 h 3352"/>
                  <a:gd name="T80" fmla="*/ 2142 w 2656"/>
                  <a:gd name="T81" fmla="*/ 2927 h 3352"/>
                  <a:gd name="T82" fmla="*/ 2204 w 2656"/>
                  <a:gd name="T83" fmla="*/ 2935 h 3352"/>
                  <a:gd name="T84" fmla="*/ 2267 w 2656"/>
                  <a:gd name="T85" fmla="*/ 2939 h 3352"/>
                  <a:gd name="T86" fmla="*/ 2325 w 2656"/>
                  <a:gd name="T87" fmla="*/ 2935 h 3352"/>
                  <a:gd name="T88" fmla="*/ 2385 w 2656"/>
                  <a:gd name="T89" fmla="*/ 2928 h 3352"/>
                  <a:gd name="T90" fmla="*/ 2442 w 2656"/>
                  <a:gd name="T91" fmla="*/ 2916 h 3352"/>
                  <a:gd name="T92" fmla="*/ 2499 w 2656"/>
                  <a:gd name="T93" fmla="*/ 2899 h 3352"/>
                  <a:gd name="T94" fmla="*/ 2656 w 2656"/>
                  <a:gd name="T95" fmla="*/ 3060 h 3352"/>
                  <a:gd name="T96" fmla="*/ 2656 w 2656"/>
                  <a:gd name="T97" fmla="*/ 3352 h 3352"/>
                  <a:gd name="T98" fmla="*/ 0 w 2656"/>
                  <a:gd name="T99" fmla="*/ 3352 h 3352"/>
                  <a:gd name="T100" fmla="*/ 0 w 2656"/>
                  <a:gd name="T101" fmla="*/ 1021 h 3352"/>
                  <a:gd name="T102" fmla="*/ 952 w 2656"/>
                  <a:gd name="T103" fmla="*/ 1021 h 3352"/>
                  <a:gd name="T104" fmla="*/ 954 w 2656"/>
                  <a:gd name="T105" fmla="*/ 0 h 3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56" h="3352">
                    <a:moveTo>
                      <a:pt x="954" y="0"/>
                    </a:moveTo>
                    <a:lnTo>
                      <a:pt x="2656" y="0"/>
                    </a:lnTo>
                    <a:lnTo>
                      <a:pt x="2656" y="1558"/>
                    </a:lnTo>
                    <a:lnTo>
                      <a:pt x="2605" y="1528"/>
                    </a:lnTo>
                    <a:lnTo>
                      <a:pt x="2553" y="1503"/>
                    </a:lnTo>
                    <a:lnTo>
                      <a:pt x="2499" y="1481"/>
                    </a:lnTo>
                    <a:lnTo>
                      <a:pt x="2443" y="1465"/>
                    </a:lnTo>
                    <a:lnTo>
                      <a:pt x="2386" y="1454"/>
                    </a:lnTo>
                    <a:lnTo>
                      <a:pt x="2327" y="1446"/>
                    </a:lnTo>
                    <a:lnTo>
                      <a:pt x="2267" y="1443"/>
                    </a:lnTo>
                    <a:lnTo>
                      <a:pt x="2209" y="1446"/>
                    </a:lnTo>
                    <a:lnTo>
                      <a:pt x="2151" y="1453"/>
                    </a:lnTo>
                    <a:lnTo>
                      <a:pt x="2094" y="1465"/>
                    </a:lnTo>
                    <a:lnTo>
                      <a:pt x="2038" y="1481"/>
                    </a:lnTo>
                    <a:lnTo>
                      <a:pt x="1984" y="1503"/>
                    </a:lnTo>
                    <a:lnTo>
                      <a:pt x="1932" y="1527"/>
                    </a:lnTo>
                    <a:lnTo>
                      <a:pt x="1881" y="1557"/>
                    </a:lnTo>
                    <a:lnTo>
                      <a:pt x="1833" y="1591"/>
                    </a:lnTo>
                    <a:lnTo>
                      <a:pt x="452" y="1591"/>
                    </a:lnTo>
                    <a:lnTo>
                      <a:pt x="452" y="1814"/>
                    </a:lnTo>
                    <a:lnTo>
                      <a:pt x="1635" y="1814"/>
                    </a:lnTo>
                    <a:lnTo>
                      <a:pt x="1604" y="1875"/>
                    </a:lnTo>
                    <a:lnTo>
                      <a:pt x="1579" y="1937"/>
                    </a:lnTo>
                    <a:lnTo>
                      <a:pt x="1560" y="2002"/>
                    </a:lnTo>
                    <a:lnTo>
                      <a:pt x="1546" y="2068"/>
                    </a:lnTo>
                    <a:lnTo>
                      <a:pt x="452" y="2068"/>
                    </a:lnTo>
                    <a:lnTo>
                      <a:pt x="452" y="2293"/>
                    </a:lnTo>
                    <a:lnTo>
                      <a:pt x="1543" y="2293"/>
                    </a:lnTo>
                    <a:lnTo>
                      <a:pt x="1554" y="2360"/>
                    </a:lnTo>
                    <a:lnTo>
                      <a:pt x="1572" y="2424"/>
                    </a:lnTo>
                    <a:lnTo>
                      <a:pt x="1595" y="2487"/>
                    </a:lnTo>
                    <a:lnTo>
                      <a:pt x="1623" y="2547"/>
                    </a:lnTo>
                    <a:lnTo>
                      <a:pt x="452" y="2547"/>
                    </a:lnTo>
                    <a:lnTo>
                      <a:pt x="452" y="2771"/>
                    </a:lnTo>
                    <a:lnTo>
                      <a:pt x="1806" y="2771"/>
                    </a:lnTo>
                    <a:lnTo>
                      <a:pt x="1856" y="2809"/>
                    </a:lnTo>
                    <a:lnTo>
                      <a:pt x="1909" y="2843"/>
                    </a:lnTo>
                    <a:lnTo>
                      <a:pt x="1964" y="2872"/>
                    </a:lnTo>
                    <a:lnTo>
                      <a:pt x="2021" y="2895"/>
                    </a:lnTo>
                    <a:lnTo>
                      <a:pt x="2080" y="2914"/>
                    </a:lnTo>
                    <a:lnTo>
                      <a:pt x="2142" y="2927"/>
                    </a:lnTo>
                    <a:lnTo>
                      <a:pt x="2204" y="2935"/>
                    </a:lnTo>
                    <a:lnTo>
                      <a:pt x="2267" y="2939"/>
                    </a:lnTo>
                    <a:lnTo>
                      <a:pt x="2325" y="2935"/>
                    </a:lnTo>
                    <a:lnTo>
                      <a:pt x="2385" y="2928"/>
                    </a:lnTo>
                    <a:lnTo>
                      <a:pt x="2442" y="2916"/>
                    </a:lnTo>
                    <a:lnTo>
                      <a:pt x="2499" y="2899"/>
                    </a:lnTo>
                    <a:lnTo>
                      <a:pt x="2656" y="3060"/>
                    </a:lnTo>
                    <a:lnTo>
                      <a:pt x="2656" y="3352"/>
                    </a:lnTo>
                    <a:lnTo>
                      <a:pt x="0" y="3352"/>
                    </a:lnTo>
                    <a:lnTo>
                      <a:pt x="0" y="1021"/>
                    </a:lnTo>
                    <a:lnTo>
                      <a:pt x="952" y="1021"/>
                    </a:lnTo>
                    <a:lnTo>
                      <a:pt x="95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41" name="Freeform 380">
                <a:extLst>
                  <a:ext uri="{FF2B5EF4-FFF2-40B4-BE49-F238E27FC236}">
                    <a16:creationId xmlns:a16="http://schemas.microsoft.com/office/drawing/2014/main" id="{3CD1351D-6A25-4627-9213-3173C170E8F8}"/>
                  </a:ext>
                </a:extLst>
              </p:cNvPr>
              <p:cNvSpPr>
                <a:spLocks/>
              </p:cNvSpPr>
              <p:nvPr/>
            </p:nvSpPr>
            <p:spPr bwMode="auto">
              <a:xfrm>
                <a:off x="4323" y="647"/>
                <a:ext cx="93" cy="100"/>
              </a:xfrm>
              <a:custGeom>
                <a:avLst/>
                <a:gdLst>
                  <a:gd name="T0" fmla="*/ 650 w 650"/>
                  <a:gd name="T1" fmla="*/ 0 h 701"/>
                  <a:gd name="T2" fmla="*/ 649 w 650"/>
                  <a:gd name="T3" fmla="*/ 701 h 701"/>
                  <a:gd name="T4" fmla="*/ 0 w 650"/>
                  <a:gd name="T5" fmla="*/ 701 h 701"/>
                  <a:gd name="T6" fmla="*/ 650 w 650"/>
                  <a:gd name="T7" fmla="*/ 0 h 701"/>
                </a:gdLst>
                <a:ahLst/>
                <a:cxnLst>
                  <a:cxn ang="0">
                    <a:pos x="T0" y="T1"/>
                  </a:cxn>
                  <a:cxn ang="0">
                    <a:pos x="T2" y="T3"/>
                  </a:cxn>
                  <a:cxn ang="0">
                    <a:pos x="T4" y="T5"/>
                  </a:cxn>
                  <a:cxn ang="0">
                    <a:pos x="T6" y="T7"/>
                  </a:cxn>
                </a:cxnLst>
                <a:rect l="0" t="0" r="r" b="b"/>
                <a:pathLst>
                  <a:path w="650" h="701">
                    <a:moveTo>
                      <a:pt x="650" y="0"/>
                    </a:moveTo>
                    <a:lnTo>
                      <a:pt x="649" y="701"/>
                    </a:lnTo>
                    <a:lnTo>
                      <a:pt x="0" y="701"/>
                    </a:lnTo>
                    <a:lnTo>
                      <a:pt x="65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grpSp>
      </p:grpSp>
      <p:grpSp>
        <p:nvGrpSpPr>
          <p:cNvPr id="4" name="Group 3">
            <a:extLst>
              <a:ext uri="{FF2B5EF4-FFF2-40B4-BE49-F238E27FC236}">
                <a16:creationId xmlns:a16="http://schemas.microsoft.com/office/drawing/2014/main" id="{3B4ECA29-F60E-4922-94E3-AA10CA6C4576}"/>
              </a:ext>
            </a:extLst>
          </p:cNvPr>
          <p:cNvGrpSpPr/>
          <p:nvPr/>
        </p:nvGrpSpPr>
        <p:grpSpPr>
          <a:xfrm>
            <a:off x="5536406" y="3485555"/>
            <a:ext cx="734616" cy="734616"/>
            <a:chOff x="7381875" y="4647406"/>
            <a:chExt cx="979488" cy="979488"/>
          </a:xfrm>
        </p:grpSpPr>
        <p:sp>
          <p:nvSpPr>
            <p:cNvPr id="22" name="Oval 22">
              <a:extLst>
                <a:ext uri="{FF2B5EF4-FFF2-40B4-BE49-F238E27FC236}">
                  <a16:creationId xmlns:a16="http://schemas.microsoft.com/office/drawing/2014/main" id="{5E43F40E-3DD4-4285-BF4E-8E9E3548FE8C}"/>
                </a:ext>
              </a:extLst>
            </p:cNvPr>
            <p:cNvSpPr>
              <a:spLocks noChangeArrowheads="1"/>
            </p:cNvSpPr>
            <p:nvPr/>
          </p:nvSpPr>
          <p:spPr bwMode="auto">
            <a:xfrm>
              <a:off x="7381875" y="4647406"/>
              <a:ext cx="979488" cy="979488"/>
            </a:xfrm>
            <a:prstGeom prst="ellipse">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grpSp>
          <p:nvGrpSpPr>
            <p:cNvPr id="42" name="Group 128">
              <a:extLst>
                <a:ext uri="{FF2B5EF4-FFF2-40B4-BE49-F238E27FC236}">
                  <a16:creationId xmlns:a16="http://schemas.microsoft.com/office/drawing/2014/main" id="{9123ABC9-1EE0-4E51-83CA-E86B629C7CF4}"/>
                </a:ext>
              </a:extLst>
            </p:cNvPr>
            <p:cNvGrpSpPr>
              <a:grpSpLocks noChangeAspect="1"/>
            </p:cNvGrpSpPr>
            <p:nvPr/>
          </p:nvGrpSpPr>
          <p:grpSpPr bwMode="auto">
            <a:xfrm>
              <a:off x="7615796" y="4893669"/>
              <a:ext cx="511646" cy="486962"/>
              <a:chOff x="4899" y="2314"/>
              <a:chExt cx="228" cy="217"/>
            </a:xfrm>
            <a:solidFill>
              <a:schemeClr val="bg1"/>
            </a:solidFill>
          </p:grpSpPr>
          <p:sp>
            <p:nvSpPr>
              <p:cNvPr id="43" name="Freeform 130">
                <a:extLst>
                  <a:ext uri="{FF2B5EF4-FFF2-40B4-BE49-F238E27FC236}">
                    <a16:creationId xmlns:a16="http://schemas.microsoft.com/office/drawing/2014/main" id="{F1ACE814-0967-420F-9C79-EA610A45AC68}"/>
                  </a:ext>
                </a:extLst>
              </p:cNvPr>
              <p:cNvSpPr>
                <a:spLocks/>
              </p:cNvSpPr>
              <p:nvPr/>
            </p:nvSpPr>
            <p:spPr bwMode="auto">
              <a:xfrm>
                <a:off x="4930" y="2314"/>
                <a:ext cx="66" cy="67"/>
              </a:xfrm>
              <a:custGeom>
                <a:avLst/>
                <a:gdLst>
                  <a:gd name="T0" fmla="*/ 495 w 990"/>
                  <a:gd name="T1" fmla="*/ 0 h 994"/>
                  <a:gd name="T2" fmla="*/ 549 w 990"/>
                  <a:gd name="T3" fmla="*/ 3 h 994"/>
                  <a:gd name="T4" fmla="*/ 601 w 990"/>
                  <a:gd name="T5" fmla="*/ 12 h 994"/>
                  <a:gd name="T6" fmla="*/ 651 w 990"/>
                  <a:gd name="T7" fmla="*/ 25 h 994"/>
                  <a:gd name="T8" fmla="*/ 699 w 990"/>
                  <a:gd name="T9" fmla="*/ 44 h 994"/>
                  <a:gd name="T10" fmla="*/ 745 w 990"/>
                  <a:gd name="T11" fmla="*/ 68 h 994"/>
                  <a:gd name="T12" fmla="*/ 787 w 990"/>
                  <a:gd name="T13" fmla="*/ 96 h 994"/>
                  <a:gd name="T14" fmla="*/ 827 w 990"/>
                  <a:gd name="T15" fmla="*/ 128 h 994"/>
                  <a:gd name="T16" fmla="*/ 863 w 990"/>
                  <a:gd name="T17" fmla="*/ 164 h 994"/>
                  <a:gd name="T18" fmla="*/ 894 w 990"/>
                  <a:gd name="T19" fmla="*/ 204 h 994"/>
                  <a:gd name="T20" fmla="*/ 922 w 990"/>
                  <a:gd name="T21" fmla="*/ 246 h 994"/>
                  <a:gd name="T22" fmla="*/ 946 w 990"/>
                  <a:gd name="T23" fmla="*/ 292 h 994"/>
                  <a:gd name="T24" fmla="*/ 964 w 990"/>
                  <a:gd name="T25" fmla="*/ 340 h 994"/>
                  <a:gd name="T26" fmla="*/ 979 w 990"/>
                  <a:gd name="T27" fmla="*/ 390 h 994"/>
                  <a:gd name="T28" fmla="*/ 987 w 990"/>
                  <a:gd name="T29" fmla="*/ 443 h 994"/>
                  <a:gd name="T30" fmla="*/ 990 w 990"/>
                  <a:gd name="T31" fmla="*/ 497 h 994"/>
                  <a:gd name="T32" fmla="*/ 987 w 990"/>
                  <a:gd name="T33" fmla="*/ 551 h 994"/>
                  <a:gd name="T34" fmla="*/ 979 w 990"/>
                  <a:gd name="T35" fmla="*/ 603 h 994"/>
                  <a:gd name="T36" fmla="*/ 964 w 990"/>
                  <a:gd name="T37" fmla="*/ 654 h 994"/>
                  <a:gd name="T38" fmla="*/ 946 w 990"/>
                  <a:gd name="T39" fmla="*/ 702 h 994"/>
                  <a:gd name="T40" fmla="*/ 922 w 990"/>
                  <a:gd name="T41" fmla="*/ 747 h 994"/>
                  <a:gd name="T42" fmla="*/ 894 w 990"/>
                  <a:gd name="T43" fmla="*/ 790 h 994"/>
                  <a:gd name="T44" fmla="*/ 863 w 990"/>
                  <a:gd name="T45" fmla="*/ 829 h 994"/>
                  <a:gd name="T46" fmla="*/ 827 w 990"/>
                  <a:gd name="T47" fmla="*/ 866 h 994"/>
                  <a:gd name="T48" fmla="*/ 787 w 990"/>
                  <a:gd name="T49" fmla="*/ 898 h 994"/>
                  <a:gd name="T50" fmla="*/ 745 w 990"/>
                  <a:gd name="T51" fmla="*/ 926 h 994"/>
                  <a:gd name="T52" fmla="*/ 699 w 990"/>
                  <a:gd name="T53" fmla="*/ 949 h 994"/>
                  <a:gd name="T54" fmla="*/ 651 w 990"/>
                  <a:gd name="T55" fmla="*/ 969 h 994"/>
                  <a:gd name="T56" fmla="*/ 601 w 990"/>
                  <a:gd name="T57" fmla="*/ 982 h 994"/>
                  <a:gd name="T58" fmla="*/ 549 w 990"/>
                  <a:gd name="T59" fmla="*/ 990 h 994"/>
                  <a:gd name="T60" fmla="*/ 495 w 990"/>
                  <a:gd name="T61" fmla="*/ 994 h 994"/>
                  <a:gd name="T62" fmla="*/ 441 w 990"/>
                  <a:gd name="T63" fmla="*/ 990 h 994"/>
                  <a:gd name="T64" fmla="*/ 388 w 990"/>
                  <a:gd name="T65" fmla="*/ 982 h 994"/>
                  <a:gd name="T66" fmla="*/ 338 w 990"/>
                  <a:gd name="T67" fmla="*/ 969 h 994"/>
                  <a:gd name="T68" fmla="*/ 290 w 990"/>
                  <a:gd name="T69" fmla="*/ 949 h 994"/>
                  <a:gd name="T70" fmla="*/ 245 w 990"/>
                  <a:gd name="T71" fmla="*/ 926 h 994"/>
                  <a:gd name="T72" fmla="*/ 202 w 990"/>
                  <a:gd name="T73" fmla="*/ 898 h 994"/>
                  <a:gd name="T74" fmla="*/ 162 w 990"/>
                  <a:gd name="T75" fmla="*/ 866 h 994"/>
                  <a:gd name="T76" fmla="*/ 127 w 990"/>
                  <a:gd name="T77" fmla="*/ 829 h 994"/>
                  <a:gd name="T78" fmla="*/ 95 w 990"/>
                  <a:gd name="T79" fmla="*/ 790 h 994"/>
                  <a:gd name="T80" fmla="*/ 67 w 990"/>
                  <a:gd name="T81" fmla="*/ 747 h 994"/>
                  <a:gd name="T82" fmla="*/ 43 w 990"/>
                  <a:gd name="T83" fmla="*/ 702 h 994"/>
                  <a:gd name="T84" fmla="*/ 24 w 990"/>
                  <a:gd name="T85" fmla="*/ 654 h 994"/>
                  <a:gd name="T86" fmla="*/ 11 w 990"/>
                  <a:gd name="T87" fmla="*/ 603 h 994"/>
                  <a:gd name="T88" fmla="*/ 2 w 990"/>
                  <a:gd name="T89" fmla="*/ 551 h 994"/>
                  <a:gd name="T90" fmla="*/ 0 w 990"/>
                  <a:gd name="T91" fmla="*/ 497 h 994"/>
                  <a:gd name="T92" fmla="*/ 2 w 990"/>
                  <a:gd name="T93" fmla="*/ 443 h 994"/>
                  <a:gd name="T94" fmla="*/ 11 w 990"/>
                  <a:gd name="T95" fmla="*/ 390 h 994"/>
                  <a:gd name="T96" fmla="*/ 24 w 990"/>
                  <a:gd name="T97" fmla="*/ 340 h 994"/>
                  <a:gd name="T98" fmla="*/ 43 w 990"/>
                  <a:gd name="T99" fmla="*/ 292 h 994"/>
                  <a:gd name="T100" fmla="*/ 67 w 990"/>
                  <a:gd name="T101" fmla="*/ 246 h 994"/>
                  <a:gd name="T102" fmla="*/ 95 w 990"/>
                  <a:gd name="T103" fmla="*/ 204 h 994"/>
                  <a:gd name="T104" fmla="*/ 127 w 990"/>
                  <a:gd name="T105" fmla="*/ 164 h 994"/>
                  <a:gd name="T106" fmla="*/ 162 w 990"/>
                  <a:gd name="T107" fmla="*/ 128 h 994"/>
                  <a:gd name="T108" fmla="*/ 202 w 990"/>
                  <a:gd name="T109" fmla="*/ 96 h 994"/>
                  <a:gd name="T110" fmla="*/ 245 w 990"/>
                  <a:gd name="T111" fmla="*/ 68 h 994"/>
                  <a:gd name="T112" fmla="*/ 290 w 990"/>
                  <a:gd name="T113" fmla="*/ 44 h 994"/>
                  <a:gd name="T114" fmla="*/ 338 w 990"/>
                  <a:gd name="T115" fmla="*/ 25 h 994"/>
                  <a:gd name="T116" fmla="*/ 388 w 990"/>
                  <a:gd name="T117" fmla="*/ 12 h 994"/>
                  <a:gd name="T118" fmla="*/ 441 w 990"/>
                  <a:gd name="T119" fmla="*/ 3 h 994"/>
                  <a:gd name="T120" fmla="*/ 495 w 990"/>
                  <a:gd name="T121"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90" h="994">
                    <a:moveTo>
                      <a:pt x="495" y="0"/>
                    </a:moveTo>
                    <a:lnTo>
                      <a:pt x="549" y="3"/>
                    </a:lnTo>
                    <a:lnTo>
                      <a:pt x="601" y="12"/>
                    </a:lnTo>
                    <a:lnTo>
                      <a:pt x="651" y="25"/>
                    </a:lnTo>
                    <a:lnTo>
                      <a:pt x="699" y="44"/>
                    </a:lnTo>
                    <a:lnTo>
                      <a:pt x="745" y="68"/>
                    </a:lnTo>
                    <a:lnTo>
                      <a:pt x="787" y="96"/>
                    </a:lnTo>
                    <a:lnTo>
                      <a:pt x="827" y="128"/>
                    </a:lnTo>
                    <a:lnTo>
                      <a:pt x="863" y="164"/>
                    </a:lnTo>
                    <a:lnTo>
                      <a:pt x="894" y="204"/>
                    </a:lnTo>
                    <a:lnTo>
                      <a:pt x="922" y="246"/>
                    </a:lnTo>
                    <a:lnTo>
                      <a:pt x="946" y="292"/>
                    </a:lnTo>
                    <a:lnTo>
                      <a:pt x="964" y="340"/>
                    </a:lnTo>
                    <a:lnTo>
                      <a:pt x="979" y="390"/>
                    </a:lnTo>
                    <a:lnTo>
                      <a:pt x="987" y="443"/>
                    </a:lnTo>
                    <a:lnTo>
                      <a:pt x="990" y="497"/>
                    </a:lnTo>
                    <a:lnTo>
                      <a:pt x="987" y="551"/>
                    </a:lnTo>
                    <a:lnTo>
                      <a:pt x="979" y="603"/>
                    </a:lnTo>
                    <a:lnTo>
                      <a:pt x="964" y="654"/>
                    </a:lnTo>
                    <a:lnTo>
                      <a:pt x="946" y="702"/>
                    </a:lnTo>
                    <a:lnTo>
                      <a:pt x="922" y="747"/>
                    </a:lnTo>
                    <a:lnTo>
                      <a:pt x="894" y="790"/>
                    </a:lnTo>
                    <a:lnTo>
                      <a:pt x="863" y="829"/>
                    </a:lnTo>
                    <a:lnTo>
                      <a:pt x="827" y="866"/>
                    </a:lnTo>
                    <a:lnTo>
                      <a:pt x="787" y="898"/>
                    </a:lnTo>
                    <a:lnTo>
                      <a:pt x="745" y="926"/>
                    </a:lnTo>
                    <a:lnTo>
                      <a:pt x="699" y="949"/>
                    </a:lnTo>
                    <a:lnTo>
                      <a:pt x="651" y="969"/>
                    </a:lnTo>
                    <a:lnTo>
                      <a:pt x="601" y="982"/>
                    </a:lnTo>
                    <a:lnTo>
                      <a:pt x="549" y="990"/>
                    </a:lnTo>
                    <a:lnTo>
                      <a:pt x="495" y="994"/>
                    </a:lnTo>
                    <a:lnTo>
                      <a:pt x="441" y="990"/>
                    </a:lnTo>
                    <a:lnTo>
                      <a:pt x="388" y="982"/>
                    </a:lnTo>
                    <a:lnTo>
                      <a:pt x="338" y="969"/>
                    </a:lnTo>
                    <a:lnTo>
                      <a:pt x="290" y="949"/>
                    </a:lnTo>
                    <a:lnTo>
                      <a:pt x="245" y="926"/>
                    </a:lnTo>
                    <a:lnTo>
                      <a:pt x="202" y="898"/>
                    </a:lnTo>
                    <a:lnTo>
                      <a:pt x="162" y="866"/>
                    </a:lnTo>
                    <a:lnTo>
                      <a:pt x="127" y="829"/>
                    </a:lnTo>
                    <a:lnTo>
                      <a:pt x="95" y="790"/>
                    </a:lnTo>
                    <a:lnTo>
                      <a:pt x="67" y="747"/>
                    </a:lnTo>
                    <a:lnTo>
                      <a:pt x="43" y="702"/>
                    </a:lnTo>
                    <a:lnTo>
                      <a:pt x="24" y="654"/>
                    </a:lnTo>
                    <a:lnTo>
                      <a:pt x="11" y="603"/>
                    </a:lnTo>
                    <a:lnTo>
                      <a:pt x="2" y="551"/>
                    </a:lnTo>
                    <a:lnTo>
                      <a:pt x="0" y="497"/>
                    </a:lnTo>
                    <a:lnTo>
                      <a:pt x="2" y="443"/>
                    </a:lnTo>
                    <a:lnTo>
                      <a:pt x="11" y="390"/>
                    </a:lnTo>
                    <a:lnTo>
                      <a:pt x="24" y="340"/>
                    </a:lnTo>
                    <a:lnTo>
                      <a:pt x="43" y="292"/>
                    </a:lnTo>
                    <a:lnTo>
                      <a:pt x="67" y="246"/>
                    </a:lnTo>
                    <a:lnTo>
                      <a:pt x="95" y="204"/>
                    </a:lnTo>
                    <a:lnTo>
                      <a:pt x="127" y="164"/>
                    </a:lnTo>
                    <a:lnTo>
                      <a:pt x="162" y="128"/>
                    </a:lnTo>
                    <a:lnTo>
                      <a:pt x="202" y="96"/>
                    </a:lnTo>
                    <a:lnTo>
                      <a:pt x="245" y="68"/>
                    </a:lnTo>
                    <a:lnTo>
                      <a:pt x="290" y="44"/>
                    </a:lnTo>
                    <a:lnTo>
                      <a:pt x="338" y="25"/>
                    </a:lnTo>
                    <a:lnTo>
                      <a:pt x="388" y="12"/>
                    </a:lnTo>
                    <a:lnTo>
                      <a:pt x="441" y="3"/>
                    </a:lnTo>
                    <a:lnTo>
                      <a:pt x="49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44" name="Freeform 131">
                <a:extLst>
                  <a:ext uri="{FF2B5EF4-FFF2-40B4-BE49-F238E27FC236}">
                    <a16:creationId xmlns:a16="http://schemas.microsoft.com/office/drawing/2014/main" id="{D1B48638-8FAC-4386-A288-166EC0E26901}"/>
                  </a:ext>
                </a:extLst>
              </p:cNvPr>
              <p:cNvSpPr>
                <a:spLocks/>
              </p:cNvSpPr>
              <p:nvPr/>
            </p:nvSpPr>
            <p:spPr bwMode="auto">
              <a:xfrm>
                <a:off x="4971" y="2451"/>
                <a:ext cx="156" cy="80"/>
              </a:xfrm>
              <a:custGeom>
                <a:avLst/>
                <a:gdLst>
                  <a:gd name="T0" fmla="*/ 838 w 2329"/>
                  <a:gd name="T1" fmla="*/ 2 h 1198"/>
                  <a:gd name="T2" fmla="*/ 874 w 2329"/>
                  <a:gd name="T3" fmla="*/ 36 h 1198"/>
                  <a:gd name="T4" fmla="*/ 869 w 2329"/>
                  <a:gd name="T5" fmla="*/ 107 h 1198"/>
                  <a:gd name="T6" fmla="*/ 877 w 2329"/>
                  <a:gd name="T7" fmla="*/ 227 h 1198"/>
                  <a:gd name="T8" fmla="*/ 930 w 2329"/>
                  <a:gd name="T9" fmla="*/ 334 h 1198"/>
                  <a:gd name="T10" fmla="*/ 1019 w 2329"/>
                  <a:gd name="T11" fmla="*/ 412 h 1198"/>
                  <a:gd name="T12" fmla="*/ 1132 w 2329"/>
                  <a:gd name="T13" fmla="*/ 451 h 1198"/>
                  <a:gd name="T14" fmla="*/ 1255 w 2329"/>
                  <a:gd name="T15" fmla="*/ 443 h 1198"/>
                  <a:gd name="T16" fmla="*/ 1362 w 2329"/>
                  <a:gd name="T17" fmla="*/ 390 h 1198"/>
                  <a:gd name="T18" fmla="*/ 1440 w 2329"/>
                  <a:gd name="T19" fmla="*/ 301 h 1198"/>
                  <a:gd name="T20" fmla="*/ 1479 w 2329"/>
                  <a:gd name="T21" fmla="*/ 187 h 1198"/>
                  <a:gd name="T22" fmla="*/ 1473 w 2329"/>
                  <a:gd name="T23" fmla="*/ 70 h 1198"/>
                  <a:gd name="T24" fmla="*/ 1482 w 2329"/>
                  <a:gd name="T25" fmla="*/ 22 h 1198"/>
                  <a:gd name="T26" fmla="*/ 1526 w 2329"/>
                  <a:gd name="T27" fmla="*/ 0 h 1198"/>
                  <a:gd name="T28" fmla="*/ 1748 w 2329"/>
                  <a:gd name="T29" fmla="*/ 11 h 1198"/>
                  <a:gd name="T30" fmla="*/ 1771 w 2329"/>
                  <a:gd name="T31" fmla="*/ 55 h 1198"/>
                  <a:gd name="T32" fmla="*/ 1781 w 2329"/>
                  <a:gd name="T33" fmla="*/ 339 h 1198"/>
                  <a:gd name="T34" fmla="*/ 1819 w 2329"/>
                  <a:gd name="T35" fmla="*/ 363 h 1198"/>
                  <a:gd name="T36" fmla="*/ 1904 w 2329"/>
                  <a:gd name="T37" fmla="*/ 333 h 1198"/>
                  <a:gd name="T38" fmla="*/ 1999 w 2329"/>
                  <a:gd name="T39" fmla="*/ 305 h 1198"/>
                  <a:gd name="T40" fmla="*/ 2115 w 2329"/>
                  <a:gd name="T41" fmla="*/ 314 h 1198"/>
                  <a:gd name="T42" fmla="*/ 2220 w 2329"/>
                  <a:gd name="T43" fmla="*/ 369 h 1198"/>
                  <a:gd name="T44" fmla="*/ 2295 w 2329"/>
                  <a:gd name="T45" fmla="*/ 461 h 1198"/>
                  <a:gd name="T46" fmla="*/ 2329 w 2329"/>
                  <a:gd name="T47" fmla="*/ 577 h 1198"/>
                  <a:gd name="T48" fmla="*/ 2311 w 2329"/>
                  <a:gd name="T49" fmla="*/ 703 h 1198"/>
                  <a:gd name="T50" fmla="*/ 2248 w 2329"/>
                  <a:gd name="T51" fmla="*/ 805 h 1198"/>
                  <a:gd name="T52" fmla="*/ 2151 w 2329"/>
                  <a:gd name="T53" fmla="*/ 871 h 1198"/>
                  <a:gd name="T54" fmla="*/ 2032 w 2329"/>
                  <a:gd name="T55" fmla="*/ 896 h 1198"/>
                  <a:gd name="T56" fmla="*/ 1934 w 2329"/>
                  <a:gd name="T57" fmla="*/ 878 h 1198"/>
                  <a:gd name="T58" fmla="*/ 1834 w 2329"/>
                  <a:gd name="T59" fmla="*/ 835 h 1198"/>
                  <a:gd name="T60" fmla="*/ 1791 w 2329"/>
                  <a:gd name="T61" fmla="*/ 847 h 1198"/>
                  <a:gd name="T62" fmla="*/ 1771 w 2329"/>
                  <a:gd name="T63" fmla="*/ 890 h 1198"/>
                  <a:gd name="T64" fmla="*/ 1761 w 2329"/>
                  <a:gd name="T65" fmla="*/ 1176 h 1198"/>
                  <a:gd name="T66" fmla="*/ 1716 w 2329"/>
                  <a:gd name="T67" fmla="*/ 1198 h 1198"/>
                  <a:gd name="T68" fmla="*/ 580 w 2329"/>
                  <a:gd name="T69" fmla="*/ 1188 h 1198"/>
                  <a:gd name="T70" fmla="*/ 558 w 2329"/>
                  <a:gd name="T71" fmla="*/ 1143 h 1198"/>
                  <a:gd name="T72" fmla="*/ 548 w 2329"/>
                  <a:gd name="T73" fmla="*/ 859 h 1198"/>
                  <a:gd name="T74" fmla="*/ 510 w 2329"/>
                  <a:gd name="T75" fmla="*/ 835 h 1198"/>
                  <a:gd name="T76" fmla="*/ 426 w 2329"/>
                  <a:gd name="T77" fmla="*/ 866 h 1198"/>
                  <a:gd name="T78" fmla="*/ 330 w 2329"/>
                  <a:gd name="T79" fmla="*/ 894 h 1198"/>
                  <a:gd name="T80" fmla="*/ 214 w 2329"/>
                  <a:gd name="T81" fmla="*/ 885 h 1198"/>
                  <a:gd name="T82" fmla="*/ 109 w 2329"/>
                  <a:gd name="T83" fmla="*/ 829 h 1198"/>
                  <a:gd name="T84" fmla="*/ 34 w 2329"/>
                  <a:gd name="T85" fmla="*/ 737 h 1198"/>
                  <a:gd name="T86" fmla="*/ 1 w 2329"/>
                  <a:gd name="T87" fmla="*/ 621 h 1198"/>
                  <a:gd name="T88" fmla="*/ 18 w 2329"/>
                  <a:gd name="T89" fmla="*/ 495 h 1198"/>
                  <a:gd name="T90" fmla="*/ 81 w 2329"/>
                  <a:gd name="T91" fmla="*/ 394 h 1198"/>
                  <a:gd name="T92" fmla="*/ 178 w 2329"/>
                  <a:gd name="T93" fmla="*/ 327 h 1198"/>
                  <a:gd name="T94" fmla="*/ 298 w 2329"/>
                  <a:gd name="T95" fmla="*/ 303 h 1198"/>
                  <a:gd name="T96" fmla="*/ 395 w 2329"/>
                  <a:gd name="T97" fmla="*/ 319 h 1198"/>
                  <a:gd name="T98" fmla="*/ 494 w 2329"/>
                  <a:gd name="T99" fmla="*/ 363 h 1198"/>
                  <a:gd name="T100" fmla="*/ 538 w 2329"/>
                  <a:gd name="T101" fmla="*/ 351 h 1198"/>
                  <a:gd name="T102" fmla="*/ 558 w 2329"/>
                  <a:gd name="T103" fmla="*/ 309 h 1198"/>
                  <a:gd name="T104" fmla="*/ 568 w 2329"/>
                  <a:gd name="T105" fmla="*/ 22 h 1198"/>
                  <a:gd name="T106" fmla="*/ 613 w 2329"/>
                  <a:gd name="T107" fmla="*/ 0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29" h="1198">
                    <a:moveTo>
                      <a:pt x="613" y="0"/>
                    </a:moveTo>
                    <a:lnTo>
                      <a:pt x="822" y="0"/>
                    </a:lnTo>
                    <a:lnTo>
                      <a:pt x="838" y="2"/>
                    </a:lnTo>
                    <a:lnTo>
                      <a:pt x="854" y="11"/>
                    </a:lnTo>
                    <a:lnTo>
                      <a:pt x="865" y="22"/>
                    </a:lnTo>
                    <a:lnTo>
                      <a:pt x="874" y="36"/>
                    </a:lnTo>
                    <a:lnTo>
                      <a:pt x="877" y="52"/>
                    </a:lnTo>
                    <a:lnTo>
                      <a:pt x="875" y="70"/>
                    </a:lnTo>
                    <a:lnTo>
                      <a:pt x="869" y="107"/>
                    </a:lnTo>
                    <a:lnTo>
                      <a:pt x="865" y="145"/>
                    </a:lnTo>
                    <a:lnTo>
                      <a:pt x="869" y="187"/>
                    </a:lnTo>
                    <a:lnTo>
                      <a:pt x="877" y="227"/>
                    </a:lnTo>
                    <a:lnTo>
                      <a:pt x="890" y="265"/>
                    </a:lnTo>
                    <a:lnTo>
                      <a:pt x="908" y="301"/>
                    </a:lnTo>
                    <a:lnTo>
                      <a:pt x="930" y="334"/>
                    </a:lnTo>
                    <a:lnTo>
                      <a:pt x="956" y="363"/>
                    </a:lnTo>
                    <a:lnTo>
                      <a:pt x="986" y="390"/>
                    </a:lnTo>
                    <a:lnTo>
                      <a:pt x="1019" y="412"/>
                    </a:lnTo>
                    <a:lnTo>
                      <a:pt x="1054" y="430"/>
                    </a:lnTo>
                    <a:lnTo>
                      <a:pt x="1092" y="443"/>
                    </a:lnTo>
                    <a:lnTo>
                      <a:pt x="1132" y="451"/>
                    </a:lnTo>
                    <a:lnTo>
                      <a:pt x="1173" y="454"/>
                    </a:lnTo>
                    <a:lnTo>
                      <a:pt x="1216" y="451"/>
                    </a:lnTo>
                    <a:lnTo>
                      <a:pt x="1255" y="443"/>
                    </a:lnTo>
                    <a:lnTo>
                      <a:pt x="1293" y="430"/>
                    </a:lnTo>
                    <a:lnTo>
                      <a:pt x="1329" y="412"/>
                    </a:lnTo>
                    <a:lnTo>
                      <a:pt x="1362" y="390"/>
                    </a:lnTo>
                    <a:lnTo>
                      <a:pt x="1391" y="363"/>
                    </a:lnTo>
                    <a:lnTo>
                      <a:pt x="1418" y="334"/>
                    </a:lnTo>
                    <a:lnTo>
                      <a:pt x="1440" y="301"/>
                    </a:lnTo>
                    <a:lnTo>
                      <a:pt x="1457" y="265"/>
                    </a:lnTo>
                    <a:lnTo>
                      <a:pt x="1471" y="227"/>
                    </a:lnTo>
                    <a:lnTo>
                      <a:pt x="1479" y="187"/>
                    </a:lnTo>
                    <a:lnTo>
                      <a:pt x="1482" y="145"/>
                    </a:lnTo>
                    <a:lnTo>
                      <a:pt x="1479" y="107"/>
                    </a:lnTo>
                    <a:lnTo>
                      <a:pt x="1473" y="70"/>
                    </a:lnTo>
                    <a:lnTo>
                      <a:pt x="1471" y="52"/>
                    </a:lnTo>
                    <a:lnTo>
                      <a:pt x="1474" y="36"/>
                    </a:lnTo>
                    <a:lnTo>
                      <a:pt x="1482" y="22"/>
                    </a:lnTo>
                    <a:lnTo>
                      <a:pt x="1493" y="11"/>
                    </a:lnTo>
                    <a:lnTo>
                      <a:pt x="1508" y="2"/>
                    </a:lnTo>
                    <a:lnTo>
                      <a:pt x="1526" y="0"/>
                    </a:lnTo>
                    <a:lnTo>
                      <a:pt x="1716" y="0"/>
                    </a:lnTo>
                    <a:lnTo>
                      <a:pt x="1734" y="2"/>
                    </a:lnTo>
                    <a:lnTo>
                      <a:pt x="1748" y="11"/>
                    </a:lnTo>
                    <a:lnTo>
                      <a:pt x="1761" y="22"/>
                    </a:lnTo>
                    <a:lnTo>
                      <a:pt x="1768" y="38"/>
                    </a:lnTo>
                    <a:lnTo>
                      <a:pt x="1771" y="55"/>
                    </a:lnTo>
                    <a:lnTo>
                      <a:pt x="1771" y="309"/>
                    </a:lnTo>
                    <a:lnTo>
                      <a:pt x="1773" y="326"/>
                    </a:lnTo>
                    <a:lnTo>
                      <a:pt x="1781" y="339"/>
                    </a:lnTo>
                    <a:lnTo>
                      <a:pt x="1791" y="351"/>
                    </a:lnTo>
                    <a:lnTo>
                      <a:pt x="1804" y="359"/>
                    </a:lnTo>
                    <a:lnTo>
                      <a:pt x="1819" y="363"/>
                    </a:lnTo>
                    <a:lnTo>
                      <a:pt x="1834" y="363"/>
                    </a:lnTo>
                    <a:lnTo>
                      <a:pt x="1851" y="359"/>
                    </a:lnTo>
                    <a:lnTo>
                      <a:pt x="1904" y="333"/>
                    </a:lnTo>
                    <a:lnTo>
                      <a:pt x="1935" y="319"/>
                    </a:lnTo>
                    <a:lnTo>
                      <a:pt x="1966" y="310"/>
                    </a:lnTo>
                    <a:lnTo>
                      <a:pt x="1999" y="305"/>
                    </a:lnTo>
                    <a:lnTo>
                      <a:pt x="2033" y="303"/>
                    </a:lnTo>
                    <a:lnTo>
                      <a:pt x="2075" y="306"/>
                    </a:lnTo>
                    <a:lnTo>
                      <a:pt x="2115" y="314"/>
                    </a:lnTo>
                    <a:lnTo>
                      <a:pt x="2153" y="328"/>
                    </a:lnTo>
                    <a:lnTo>
                      <a:pt x="2188" y="346"/>
                    </a:lnTo>
                    <a:lnTo>
                      <a:pt x="2220" y="369"/>
                    </a:lnTo>
                    <a:lnTo>
                      <a:pt x="2249" y="396"/>
                    </a:lnTo>
                    <a:lnTo>
                      <a:pt x="2274" y="427"/>
                    </a:lnTo>
                    <a:lnTo>
                      <a:pt x="2295" y="461"/>
                    </a:lnTo>
                    <a:lnTo>
                      <a:pt x="2311" y="497"/>
                    </a:lnTo>
                    <a:lnTo>
                      <a:pt x="2323" y="537"/>
                    </a:lnTo>
                    <a:lnTo>
                      <a:pt x="2329" y="577"/>
                    </a:lnTo>
                    <a:lnTo>
                      <a:pt x="2329" y="620"/>
                    </a:lnTo>
                    <a:lnTo>
                      <a:pt x="2323" y="663"/>
                    </a:lnTo>
                    <a:lnTo>
                      <a:pt x="2311" y="703"/>
                    </a:lnTo>
                    <a:lnTo>
                      <a:pt x="2295" y="740"/>
                    </a:lnTo>
                    <a:lnTo>
                      <a:pt x="2273" y="773"/>
                    </a:lnTo>
                    <a:lnTo>
                      <a:pt x="2248" y="805"/>
                    </a:lnTo>
                    <a:lnTo>
                      <a:pt x="2219" y="831"/>
                    </a:lnTo>
                    <a:lnTo>
                      <a:pt x="2186" y="853"/>
                    </a:lnTo>
                    <a:lnTo>
                      <a:pt x="2151" y="871"/>
                    </a:lnTo>
                    <a:lnTo>
                      <a:pt x="2112" y="885"/>
                    </a:lnTo>
                    <a:lnTo>
                      <a:pt x="2073" y="893"/>
                    </a:lnTo>
                    <a:lnTo>
                      <a:pt x="2032" y="896"/>
                    </a:lnTo>
                    <a:lnTo>
                      <a:pt x="1998" y="894"/>
                    </a:lnTo>
                    <a:lnTo>
                      <a:pt x="1966" y="888"/>
                    </a:lnTo>
                    <a:lnTo>
                      <a:pt x="1934" y="878"/>
                    </a:lnTo>
                    <a:lnTo>
                      <a:pt x="1904" y="866"/>
                    </a:lnTo>
                    <a:lnTo>
                      <a:pt x="1851" y="840"/>
                    </a:lnTo>
                    <a:lnTo>
                      <a:pt x="1834" y="835"/>
                    </a:lnTo>
                    <a:lnTo>
                      <a:pt x="1819" y="835"/>
                    </a:lnTo>
                    <a:lnTo>
                      <a:pt x="1804" y="839"/>
                    </a:lnTo>
                    <a:lnTo>
                      <a:pt x="1791" y="847"/>
                    </a:lnTo>
                    <a:lnTo>
                      <a:pt x="1781" y="859"/>
                    </a:lnTo>
                    <a:lnTo>
                      <a:pt x="1773" y="873"/>
                    </a:lnTo>
                    <a:lnTo>
                      <a:pt x="1771" y="890"/>
                    </a:lnTo>
                    <a:lnTo>
                      <a:pt x="1771" y="1143"/>
                    </a:lnTo>
                    <a:lnTo>
                      <a:pt x="1768" y="1160"/>
                    </a:lnTo>
                    <a:lnTo>
                      <a:pt x="1761" y="1176"/>
                    </a:lnTo>
                    <a:lnTo>
                      <a:pt x="1748" y="1188"/>
                    </a:lnTo>
                    <a:lnTo>
                      <a:pt x="1734" y="1195"/>
                    </a:lnTo>
                    <a:lnTo>
                      <a:pt x="1716" y="1198"/>
                    </a:lnTo>
                    <a:lnTo>
                      <a:pt x="613" y="1198"/>
                    </a:lnTo>
                    <a:lnTo>
                      <a:pt x="596" y="1195"/>
                    </a:lnTo>
                    <a:lnTo>
                      <a:pt x="580" y="1188"/>
                    </a:lnTo>
                    <a:lnTo>
                      <a:pt x="568" y="1176"/>
                    </a:lnTo>
                    <a:lnTo>
                      <a:pt x="561" y="1160"/>
                    </a:lnTo>
                    <a:lnTo>
                      <a:pt x="558" y="1143"/>
                    </a:lnTo>
                    <a:lnTo>
                      <a:pt x="558" y="890"/>
                    </a:lnTo>
                    <a:lnTo>
                      <a:pt x="556" y="873"/>
                    </a:lnTo>
                    <a:lnTo>
                      <a:pt x="548" y="859"/>
                    </a:lnTo>
                    <a:lnTo>
                      <a:pt x="538" y="847"/>
                    </a:lnTo>
                    <a:lnTo>
                      <a:pt x="526" y="839"/>
                    </a:lnTo>
                    <a:lnTo>
                      <a:pt x="510" y="835"/>
                    </a:lnTo>
                    <a:lnTo>
                      <a:pt x="494" y="835"/>
                    </a:lnTo>
                    <a:lnTo>
                      <a:pt x="479" y="840"/>
                    </a:lnTo>
                    <a:lnTo>
                      <a:pt x="426" y="866"/>
                    </a:lnTo>
                    <a:lnTo>
                      <a:pt x="395" y="878"/>
                    </a:lnTo>
                    <a:lnTo>
                      <a:pt x="363" y="888"/>
                    </a:lnTo>
                    <a:lnTo>
                      <a:pt x="330" y="894"/>
                    </a:lnTo>
                    <a:lnTo>
                      <a:pt x="295" y="896"/>
                    </a:lnTo>
                    <a:lnTo>
                      <a:pt x="254" y="893"/>
                    </a:lnTo>
                    <a:lnTo>
                      <a:pt x="214" y="885"/>
                    </a:lnTo>
                    <a:lnTo>
                      <a:pt x="176" y="870"/>
                    </a:lnTo>
                    <a:lnTo>
                      <a:pt x="141" y="851"/>
                    </a:lnTo>
                    <a:lnTo>
                      <a:pt x="109" y="829"/>
                    </a:lnTo>
                    <a:lnTo>
                      <a:pt x="80" y="802"/>
                    </a:lnTo>
                    <a:lnTo>
                      <a:pt x="55" y="771"/>
                    </a:lnTo>
                    <a:lnTo>
                      <a:pt x="34" y="737"/>
                    </a:lnTo>
                    <a:lnTo>
                      <a:pt x="18" y="701"/>
                    </a:lnTo>
                    <a:lnTo>
                      <a:pt x="6" y="662"/>
                    </a:lnTo>
                    <a:lnTo>
                      <a:pt x="1" y="621"/>
                    </a:lnTo>
                    <a:lnTo>
                      <a:pt x="0" y="578"/>
                    </a:lnTo>
                    <a:lnTo>
                      <a:pt x="6" y="534"/>
                    </a:lnTo>
                    <a:lnTo>
                      <a:pt x="18" y="495"/>
                    </a:lnTo>
                    <a:lnTo>
                      <a:pt x="34" y="459"/>
                    </a:lnTo>
                    <a:lnTo>
                      <a:pt x="56" y="424"/>
                    </a:lnTo>
                    <a:lnTo>
                      <a:pt x="81" y="394"/>
                    </a:lnTo>
                    <a:lnTo>
                      <a:pt x="111" y="367"/>
                    </a:lnTo>
                    <a:lnTo>
                      <a:pt x="143" y="345"/>
                    </a:lnTo>
                    <a:lnTo>
                      <a:pt x="178" y="327"/>
                    </a:lnTo>
                    <a:lnTo>
                      <a:pt x="217" y="313"/>
                    </a:lnTo>
                    <a:lnTo>
                      <a:pt x="256" y="305"/>
                    </a:lnTo>
                    <a:lnTo>
                      <a:pt x="298" y="303"/>
                    </a:lnTo>
                    <a:lnTo>
                      <a:pt x="331" y="305"/>
                    </a:lnTo>
                    <a:lnTo>
                      <a:pt x="363" y="310"/>
                    </a:lnTo>
                    <a:lnTo>
                      <a:pt x="395" y="319"/>
                    </a:lnTo>
                    <a:lnTo>
                      <a:pt x="426" y="333"/>
                    </a:lnTo>
                    <a:lnTo>
                      <a:pt x="479" y="359"/>
                    </a:lnTo>
                    <a:lnTo>
                      <a:pt x="494" y="363"/>
                    </a:lnTo>
                    <a:lnTo>
                      <a:pt x="510" y="363"/>
                    </a:lnTo>
                    <a:lnTo>
                      <a:pt x="526" y="359"/>
                    </a:lnTo>
                    <a:lnTo>
                      <a:pt x="538" y="351"/>
                    </a:lnTo>
                    <a:lnTo>
                      <a:pt x="548" y="339"/>
                    </a:lnTo>
                    <a:lnTo>
                      <a:pt x="556" y="326"/>
                    </a:lnTo>
                    <a:lnTo>
                      <a:pt x="558" y="309"/>
                    </a:lnTo>
                    <a:lnTo>
                      <a:pt x="558" y="55"/>
                    </a:lnTo>
                    <a:lnTo>
                      <a:pt x="561" y="38"/>
                    </a:lnTo>
                    <a:lnTo>
                      <a:pt x="568" y="22"/>
                    </a:lnTo>
                    <a:lnTo>
                      <a:pt x="580" y="11"/>
                    </a:lnTo>
                    <a:lnTo>
                      <a:pt x="596" y="2"/>
                    </a:lnTo>
                    <a:lnTo>
                      <a:pt x="61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45" name="Freeform 132">
                <a:extLst>
                  <a:ext uri="{FF2B5EF4-FFF2-40B4-BE49-F238E27FC236}">
                    <a16:creationId xmlns:a16="http://schemas.microsoft.com/office/drawing/2014/main" id="{C5A1065F-F8DA-4955-9E9F-FF6DE4FE7FB9}"/>
                  </a:ext>
                </a:extLst>
              </p:cNvPr>
              <p:cNvSpPr>
                <a:spLocks/>
              </p:cNvSpPr>
              <p:nvPr/>
            </p:nvSpPr>
            <p:spPr bwMode="auto">
              <a:xfrm>
                <a:off x="4899" y="2394"/>
                <a:ext cx="129" cy="88"/>
              </a:xfrm>
              <a:custGeom>
                <a:avLst/>
                <a:gdLst>
                  <a:gd name="T0" fmla="*/ 590 w 1931"/>
                  <a:gd name="T1" fmla="*/ 2 h 1329"/>
                  <a:gd name="T2" fmla="*/ 611 w 1931"/>
                  <a:gd name="T3" fmla="*/ 16 h 1329"/>
                  <a:gd name="T4" fmla="*/ 915 w 1931"/>
                  <a:gd name="T5" fmla="*/ 847 h 1329"/>
                  <a:gd name="T6" fmla="*/ 933 w 1931"/>
                  <a:gd name="T7" fmla="*/ 872 h 1329"/>
                  <a:gd name="T8" fmla="*/ 959 w 1931"/>
                  <a:gd name="T9" fmla="*/ 882 h 1329"/>
                  <a:gd name="T10" fmla="*/ 986 w 1931"/>
                  <a:gd name="T11" fmla="*/ 878 h 1329"/>
                  <a:gd name="T12" fmla="*/ 1008 w 1931"/>
                  <a:gd name="T13" fmla="*/ 861 h 1329"/>
                  <a:gd name="T14" fmla="*/ 1313 w 1931"/>
                  <a:gd name="T15" fmla="*/ 29 h 1329"/>
                  <a:gd name="T16" fmla="*/ 1330 w 1931"/>
                  <a:gd name="T17" fmla="*/ 7 h 1329"/>
                  <a:gd name="T18" fmla="*/ 1355 w 1931"/>
                  <a:gd name="T19" fmla="*/ 0 h 1329"/>
                  <a:gd name="T20" fmla="*/ 1630 w 1931"/>
                  <a:gd name="T21" fmla="*/ 46 h 1329"/>
                  <a:gd name="T22" fmla="*/ 1678 w 1931"/>
                  <a:gd name="T23" fmla="*/ 64 h 1329"/>
                  <a:gd name="T24" fmla="*/ 1763 w 1931"/>
                  <a:gd name="T25" fmla="*/ 116 h 1329"/>
                  <a:gd name="T26" fmla="*/ 1833 w 1931"/>
                  <a:gd name="T27" fmla="*/ 185 h 1329"/>
                  <a:gd name="T28" fmla="*/ 1886 w 1931"/>
                  <a:gd name="T29" fmla="*/ 268 h 1329"/>
                  <a:gd name="T30" fmla="*/ 1919 w 1931"/>
                  <a:gd name="T31" fmla="*/ 360 h 1329"/>
                  <a:gd name="T32" fmla="*/ 1931 w 1931"/>
                  <a:gd name="T33" fmla="*/ 461 h 1329"/>
                  <a:gd name="T34" fmla="*/ 1636 w 1931"/>
                  <a:gd name="T35" fmla="*/ 679 h 1329"/>
                  <a:gd name="T36" fmla="*/ 1574 w 1931"/>
                  <a:gd name="T37" fmla="*/ 691 h 1329"/>
                  <a:gd name="T38" fmla="*/ 1522 w 1931"/>
                  <a:gd name="T39" fmla="*/ 722 h 1329"/>
                  <a:gd name="T40" fmla="*/ 1483 w 1931"/>
                  <a:gd name="T41" fmla="*/ 768 h 1329"/>
                  <a:gd name="T42" fmla="*/ 1461 w 1931"/>
                  <a:gd name="T43" fmla="*/ 826 h 1329"/>
                  <a:gd name="T44" fmla="*/ 1459 w 1931"/>
                  <a:gd name="T45" fmla="*/ 989 h 1329"/>
                  <a:gd name="T46" fmla="*/ 1380 w 1931"/>
                  <a:gd name="T47" fmla="*/ 982 h 1329"/>
                  <a:gd name="T48" fmla="*/ 1275 w 1931"/>
                  <a:gd name="T49" fmla="*/ 994 h 1329"/>
                  <a:gd name="T50" fmla="*/ 1177 w 1931"/>
                  <a:gd name="T51" fmla="*/ 1028 h 1329"/>
                  <a:gd name="T52" fmla="*/ 1090 w 1931"/>
                  <a:gd name="T53" fmla="*/ 1081 h 1329"/>
                  <a:gd name="T54" fmla="*/ 1017 w 1931"/>
                  <a:gd name="T55" fmla="*/ 1150 h 1329"/>
                  <a:gd name="T56" fmla="*/ 960 w 1931"/>
                  <a:gd name="T57" fmla="*/ 1233 h 1329"/>
                  <a:gd name="T58" fmla="*/ 920 w 1931"/>
                  <a:gd name="T59" fmla="*/ 1329 h 1329"/>
                  <a:gd name="T60" fmla="*/ 151 w 1931"/>
                  <a:gd name="T61" fmla="*/ 1326 h 1329"/>
                  <a:gd name="T62" fmla="*/ 91 w 1931"/>
                  <a:gd name="T63" fmla="*/ 1304 h 1329"/>
                  <a:gd name="T64" fmla="*/ 44 w 1931"/>
                  <a:gd name="T65" fmla="*/ 1263 h 1329"/>
                  <a:gd name="T66" fmla="*/ 11 w 1931"/>
                  <a:gd name="T67" fmla="*/ 1208 h 1329"/>
                  <a:gd name="T68" fmla="*/ 0 w 1931"/>
                  <a:gd name="T69" fmla="*/ 1144 h 1329"/>
                  <a:gd name="T70" fmla="*/ 2 w 1931"/>
                  <a:gd name="T71" fmla="*/ 417 h 1329"/>
                  <a:gd name="T72" fmla="*/ 22 w 1931"/>
                  <a:gd name="T73" fmla="*/ 326 h 1329"/>
                  <a:gd name="T74" fmla="*/ 58 w 1931"/>
                  <a:gd name="T75" fmla="*/ 244 h 1329"/>
                  <a:gd name="T76" fmla="*/ 111 w 1931"/>
                  <a:gd name="T77" fmla="*/ 170 h 1329"/>
                  <a:gd name="T78" fmla="*/ 178 w 1931"/>
                  <a:gd name="T79" fmla="*/ 109 h 1329"/>
                  <a:gd name="T80" fmla="*/ 258 w 1931"/>
                  <a:gd name="T81" fmla="*/ 62 h 1329"/>
                  <a:gd name="T82" fmla="*/ 305 w 1931"/>
                  <a:gd name="T83" fmla="*/ 45 h 1329"/>
                  <a:gd name="T84" fmla="*/ 326 w 1931"/>
                  <a:gd name="T85" fmla="*/ 40 h 1329"/>
                  <a:gd name="T86" fmla="*/ 365 w 1931"/>
                  <a:gd name="T87" fmla="*/ 34 h 1329"/>
                  <a:gd name="T88" fmla="*/ 411 w 1931"/>
                  <a:gd name="T89" fmla="*/ 27 h 1329"/>
                  <a:gd name="T90" fmla="*/ 463 w 1931"/>
                  <a:gd name="T91" fmla="*/ 19 h 1329"/>
                  <a:gd name="T92" fmla="*/ 511 w 1931"/>
                  <a:gd name="T93" fmla="*/ 10 h 1329"/>
                  <a:gd name="T94" fmla="*/ 549 w 1931"/>
                  <a:gd name="T95" fmla="*/ 4 h 1329"/>
                  <a:gd name="T96" fmla="*/ 573 w 1931"/>
                  <a:gd name="T97"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31" h="1329">
                    <a:moveTo>
                      <a:pt x="576" y="0"/>
                    </a:moveTo>
                    <a:lnTo>
                      <a:pt x="590" y="2"/>
                    </a:lnTo>
                    <a:lnTo>
                      <a:pt x="601" y="7"/>
                    </a:lnTo>
                    <a:lnTo>
                      <a:pt x="611" y="16"/>
                    </a:lnTo>
                    <a:lnTo>
                      <a:pt x="618" y="29"/>
                    </a:lnTo>
                    <a:lnTo>
                      <a:pt x="915" y="847"/>
                    </a:lnTo>
                    <a:lnTo>
                      <a:pt x="922" y="861"/>
                    </a:lnTo>
                    <a:lnTo>
                      <a:pt x="933" y="872"/>
                    </a:lnTo>
                    <a:lnTo>
                      <a:pt x="945" y="878"/>
                    </a:lnTo>
                    <a:lnTo>
                      <a:pt x="959" y="882"/>
                    </a:lnTo>
                    <a:lnTo>
                      <a:pt x="972" y="882"/>
                    </a:lnTo>
                    <a:lnTo>
                      <a:pt x="986" y="878"/>
                    </a:lnTo>
                    <a:lnTo>
                      <a:pt x="998" y="872"/>
                    </a:lnTo>
                    <a:lnTo>
                      <a:pt x="1008" y="861"/>
                    </a:lnTo>
                    <a:lnTo>
                      <a:pt x="1016" y="847"/>
                    </a:lnTo>
                    <a:lnTo>
                      <a:pt x="1313" y="29"/>
                    </a:lnTo>
                    <a:lnTo>
                      <a:pt x="1320" y="16"/>
                    </a:lnTo>
                    <a:lnTo>
                      <a:pt x="1330" y="7"/>
                    </a:lnTo>
                    <a:lnTo>
                      <a:pt x="1341" y="2"/>
                    </a:lnTo>
                    <a:lnTo>
                      <a:pt x="1355" y="0"/>
                    </a:lnTo>
                    <a:lnTo>
                      <a:pt x="1368" y="2"/>
                    </a:lnTo>
                    <a:lnTo>
                      <a:pt x="1630" y="46"/>
                    </a:lnTo>
                    <a:lnTo>
                      <a:pt x="1630" y="46"/>
                    </a:lnTo>
                    <a:lnTo>
                      <a:pt x="1678" y="64"/>
                    </a:lnTo>
                    <a:lnTo>
                      <a:pt x="1722" y="88"/>
                    </a:lnTo>
                    <a:lnTo>
                      <a:pt x="1763" y="116"/>
                    </a:lnTo>
                    <a:lnTo>
                      <a:pt x="1800" y="148"/>
                    </a:lnTo>
                    <a:lnTo>
                      <a:pt x="1833" y="185"/>
                    </a:lnTo>
                    <a:lnTo>
                      <a:pt x="1861" y="224"/>
                    </a:lnTo>
                    <a:lnTo>
                      <a:pt x="1886" y="268"/>
                    </a:lnTo>
                    <a:lnTo>
                      <a:pt x="1905" y="313"/>
                    </a:lnTo>
                    <a:lnTo>
                      <a:pt x="1919" y="360"/>
                    </a:lnTo>
                    <a:lnTo>
                      <a:pt x="1928" y="410"/>
                    </a:lnTo>
                    <a:lnTo>
                      <a:pt x="1931" y="461"/>
                    </a:lnTo>
                    <a:lnTo>
                      <a:pt x="1931" y="679"/>
                    </a:lnTo>
                    <a:lnTo>
                      <a:pt x="1636" y="679"/>
                    </a:lnTo>
                    <a:lnTo>
                      <a:pt x="1604" y="683"/>
                    </a:lnTo>
                    <a:lnTo>
                      <a:pt x="1574" y="691"/>
                    </a:lnTo>
                    <a:lnTo>
                      <a:pt x="1547" y="704"/>
                    </a:lnTo>
                    <a:lnTo>
                      <a:pt x="1522" y="722"/>
                    </a:lnTo>
                    <a:lnTo>
                      <a:pt x="1501" y="743"/>
                    </a:lnTo>
                    <a:lnTo>
                      <a:pt x="1483" y="768"/>
                    </a:lnTo>
                    <a:lnTo>
                      <a:pt x="1470" y="796"/>
                    </a:lnTo>
                    <a:lnTo>
                      <a:pt x="1461" y="826"/>
                    </a:lnTo>
                    <a:lnTo>
                      <a:pt x="1459" y="858"/>
                    </a:lnTo>
                    <a:lnTo>
                      <a:pt x="1459" y="989"/>
                    </a:lnTo>
                    <a:lnTo>
                      <a:pt x="1420" y="984"/>
                    </a:lnTo>
                    <a:lnTo>
                      <a:pt x="1380" y="982"/>
                    </a:lnTo>
                    <a:lnTo>
                      <a:pt x="1327" y="985"/>
                    </a:lnTo>
                    <a:lnTo>
                      <a:pt x="1275" y="994"/>
                    </a:lnTo>
                    <a:lnTo>
                      <a:pt x="1225" y="1009"/>
                    </a:lnTo>
                    <a:lnTo>
                      <a:pt x="1177" y="1028"/>
                    </a:lnTo>
                    <a:lnTo>
                      <a:pt x="1133" y="1051"/>
                    </a:lnTo>
                    <a:lnTo>
                      <a:pt x="1090" y="1081"/>
                    </a:lnTo>
                    <a:lnTo>
                      <a:pt x="1052" y="1114"/>
                    </a:lnTo>
                    <a:lnTo>
                      <a:pt x="1017" y="1150"/>
                    </a:lnTo>
                    <a:lnTo>
                      <a:pt x="986" y="1191"/>
                    </a:lnTo>
                    <a:lnTo>
                      <a:pt x="960" y="1233"/>
                    </a:lnTo>
                    <a:lnTo>
                      <a:pt x="937" y="1280"/>
                    </a:lnTo>
                    <a:lnTo>
                      <a:pt x="920" y="1329"/>
                    </a:lnTo>
                    <a:lnTo>
                      <a:pt x="184" y="1329"/>
                    </a:lnTo>
                    <a:lnTo>
                      <a:pt x="151" y="1326"/>
                    </a:lnTo>
                    <a:lnTo>
                      <a:pt x="120" y="1317"/>
                    </a:lnTo>
                    <a:lnTo>
                      <a:pt x="91" y="1304"/>
                    </a:lnTo>
                    <a:lnTo>
                      <a:pt x="65" y="1285"/>
                    </a:lnTo>
                    <a:lnTo>
                      <a:pt x="44" y="1263"/>
                    </a:lnTo>
                    <a:lnTo>
                      <a:pt x="25" y="1237"/>
                    </a:lnTo>
                    <a:lnTo>
                      <a:pt x="11" y="1208"/>
                    </a:lnTo>
                    <a:lnTo>
                      <a:pt x="3" y="1177"/>
                    </a:lnTo>
                    <a:lnTo>
                      <a:pt x="0" y="1144"/>
                    </a:lnTo>
                    <a:lnTo>
                      <a:pt x="0" y="463"/>
                    </a:lnTo>
                    <a:lnTo>
                      <a:pt x="2" y="417"/>
                    </a:lnTo>
                    <a:lnTo>
                      <a:pt x="9" y="371"/>
                    </a:lnTo>
                    <a:lnTo>
                      <a:pt x="22" y="326"/>
                    </a:lnTo>
                    <a:lnTo>
                      <a:pt x="38" y="284"/>
                    </a:lnTo>
                    <a:lnTo>
                      <a:pt x="58" y="244"/>
                    </a:lnTo>
                    <a:lnTo>
                      <a:pt x="83" y="206"/>
                    </a:lnTo>
                    <a:lnTo>
                      <a:pt x="111" y="170"/>
                    </a:lnTo>
                    <a:lnTo>
                      <a:pt x="143" y="138"/>
                    </a:lnTo>
                    <a:lnTo>
                      <a:pt x="178" y="109"/>
                    </a:lnTo>
                    <a:lnTo>
                      <a:pt x="217" y="84"/>
                    </a:lnTo>
                    <a:lnTo>
                      <a:pt x="258" y="62"/>
                    </a:lnTo>
                    <a:lnTo>
                      <a:pt x="302" y="46"/>
                    </a:lnTo>
                    <a:lnTo>
                      <a:pt x="305" y="45"/>
                    </a:lnTo>
                    <a:lnTo>
                      <a:pt x="313" y="44"/>
                    </a:lnTo>
                    <a:lnTo>
                      <a:pt x="326" y="40"/>
                    </a:lnTo>
                    <a:lnTo>
                      <a:pt x="344" y="38"/>
                    </a:lnTo>
                    <a:lnTo>
                      <a:pt x="365" y="34"/>
                    </a:lnTo>
                    <a:lnTo>
                      <a:pt x="388" y="31"/>
                    </a:lnTo>
                    <a:lnTo>
                      <a:pt x="411" y="27"/>
                    </a:lnTo>
                    <a:lnTo>
                      <a:pt x="437" y="23"/>
                    </a:lnTo>
                    <a:lnTo>
                      <a:pt x="463" y="19"/>
                    </a:lnTo>
                    <a:lnTo>
                      <a:pt x="487" y="14"/>
                    </a:lnTo>
                    <a:lnTo>
                      <a:pt x="511" y="10"/>
                    </a:lnTo>
                    <a:lnTo>
                      <a:pt x="532" y="7"/>
                    </a:lnTo>
                    <a:lnTo>
                      <a:pt x="549" y="4"/>
                    </a:lnTo>
                    <a:lnTo>
                      <a:pt x="564" y="2"/>
                    </a:lnTo>
                    <a:lnTo>
                      <a:pt x="573" y="0"/>
                    </a:lnTo>
                    <a:lnTo>
                      <a:pt x="57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46" name="Freeform 133">
                <a:extLst>
                  <a:ext uri="{FF2B5EF4-FFF2-40B4-BE49-F238E27FC236}">
                    <a16:creationId xmlns:a16="http://schemas.microsoft.com/office/drawing/2014/main" id="{39A4141D-A1CF-4338-95D3-091B71814AA2}"/>
                  </a:ext>
                </a:extLst>
              </p:cNvPr>
              <p:cNvSpPr>
                <a:spLocks/>
              </p:cNvSpPr>
              <p:nvPr/>
            </p:nvSpPr>
            <p:spPr bwMode="auto">
              <a:xfrm>
                <a:off x="4955" y="2390"/>
                <a:ext cx="17" cy="42"/>
              </a:xfrm>
              <a:custGeom>
                <a:avLst/>
                <a:gdLst>
                  <a:gd name="T0" fmla="*/ 60 w 245"/>
                  <a:gd name="T1" fmla="*/ 0 h 629"/>
                  <a:gd name="T2" fmla="*/ 185 w 245"/>
                  <a:gd name="T3" fmla="*/ 0 h 629"/>
                  <a:gd name="T4" fmla="*/ 202 w 245"/>
                  <a:gd name="T5" fmla="*/ 2 h 629"/>
                  <a:gd name="T6" fmla="*/ 217 w 245"/>
                  <a:gd name="T7" fmla="*/ 8 h 629"/>
                  <a:gd name="T8" fmla="*/ 230 w 245"/>
                  <a:gd name="T9" fmla="*/ 18 h 629"/>
                  <a:gd name="T10" fmla="*/ 239 w 245"/>
                  <a:gd name="T11" fmla="*/ 31 h 629"/>
                  <a:gd name="T12" fmla="*/ 244 w 245"/>
                  <a:gd name="T13" fmla="*/ 44 h 629"/>
                  <a:gd name="T14" fmla="*/ 245 w 245"/>
                  <a:gd name="T15" fmla="*/ 59 h 629"/>
                  <a:gd name="T16" fmla="*/ 243 w 245"/>
                  <a:gd name="T17" fmla="*/ 73 h 629"/>
                  <a:gd name="T18" fmla="*/ 238 w 245"/>
                  <a:gd name="T19" fmla="*/ 87 h 629"/>
                  <a:gd name="T20" fmla="*/ 171 w 245"/>
                  <a:gd name="T21" fmla="*/ 189 h 629"/>
                  <a:gd name="T22" fmla="*/ 202 w 245"/>
                  <a:gd name="T23" fmla="*/ 454 h 629"/>
                  <a:gd name="T24" fmla="*/ 141 w 245"/>
                  <a:gd name="T25" fmla="*/ 618 h 629"/>
                  <a:gd name="T26" fmla="*/ 135 w 245"/>
                  <a:gd name="T27" fmla="*/ 626 h 629"/>
                  <a:gd name="T28" fmla="*/ 127 w 245"/>
                  <a:gd name="T29" fmla="*/ 629 h 629"/>
                  <a:gd name="T30" fmla="*/ 118 w 245"/>
                  <a:gd name="T31" fmla="*/ 629 h 629"/>
                  <a:gd name="T32" fmla="*/ 110 w 245"/>
                  <a:gd name="T33" fmla="*/ 626 h 629"/>
                  <a:gd name="T34" fmla="*/ 105 w 245"/>
                  <a:gd name="T35" fmla="*/ 618 h 629"/>
                  <a:gd name="T36" fmla="*/ 43 w 245"/>
                  <a:gd name="T37" fmla="*/ 454 h 629"/>
                  <a:gd name="T38" fmla="*/ 74 w 245"/>
                  <a:gd name="T39" fmla="*/ 189 h 629"/>
                  <a:gd name="T40" fmla="*/ 8 w 245"/>
                  <a:gd name="T41" fmla="*/ 87 h 629"/>
                  <a:gd name="T42" fmla="*/ 2 w 245"/>
                  <a:gd name="T43" fmla="*/ 73 h 629"/>
                  <a:gd name="T44" fmla="*/ 0 w 245"/>
                  <a:gd name="T45" fmla="*/ 59 h 629"/>
                  <a:gd name="T46" fmla="*/ 2 w 245"/>
                  <a:gd name="T47" fmla="*/ 44 h 629"/>
                  <a:gd name="T48" fmla="*/ 7 w 245"/>
                  <a:gd name="T49" fmla="*/ 31 h 629"/>
                  <a:gd name="T50" fmla="*/ 15 w 245"/>
                  <a:gd name="T51" fmla="*/ 18 h 629"/>
                  <a:gd name="T52" fmla="*/ 29 w 245"/>
                  <a:gd name="T53" fmla="*/ 8 h 629"/>
                  <a:gd name="T54" fmla="*/ 43 w 245"/>
                  <a:gd name="T55" fmla="*/ 2 h 629"/>
                  <a:gd name="T56" fmla="*/ 60 w 245"/>
                  <a:gd name="T5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5" h="629">
                    <a:moveTo>
                      <a:pt x="60" y="0"/>
                    </a:moveTo>
                    <a:lnTo>
                      <a:pt x="185" y="0"/>
                    </a:lnTo>
                    <a:lnTo>
                      <a:pt x="202" y="2"/>
                    </a:lnTo>
                    <a:lnTo>
                      <a:pt x="217" y="8"/>
                    </a:lnTo>
                    <a:lnTo>
                      <a:pt x="230" y="18"/>
                    </a:lnTo>
                    <a:lnTo>
                      <a:pt x="239" y="31"/>
                    </a:lnTo>
                    <a:lnTo>
                      <a:pt x="244" y="44"/>
                    </a:lnTo>
                    <a:lnTo>
                      <a:pt x="245" y="59"/>
                    </a:lnTo>
                    <a:lnTo>
                      <a:pt x="243" y="73"/>
                    </a:lnTo>
                    <a:lnTo>
                      <a:pt x="238" y="87"/>
                    </a:lnTo>
                    <a:lnTo>
                      <a:pt x="171" y="189"/>
                    </a:lnTo>
                    <a:lnTo>
                      <a:pt x="202" y="454"/>
                    </a:lnTo>
                    <a:lnTo>
                      <a:pt x="141" y="618"/>
                    </a:lnTo>
                    <a:lnTo>
                      <a:pt x="135" y="626"/>
                    </a:lnTo>
                    <a:lnTo>
                      <a:pt x="127" y="629"/>
                    </a:lnTo>
                    <a:lnTo>
                      <a:pt x="118" y="629"/>
                    </a:lnTo>
                    <a:lnTo>
                      <a:pt x="110" y="626"/>
                    </a:lnTo>
                    <a:lnTo>
                      <a:pt x="105" y="618"/>
                    </a:lnTo>
                    <a:lnTo>
                      <a:pt x="43" y="454"/>
                    </a:lnTo>
                    <a:lnTo>
                      <a:pt x="74" y="189"/>
                    </a:lnTo>
                    <a:lnTo>
                      <a:pt x="8" y="87"/>
                    </a:lnTo>
                    <a:lnTo>
                      <a:pt x="2" y="73"/>
                    </a:lnTo>
                    <a:lnTo>
                      <a:pt x="0" y="59"/>
                    </a:lnTo>
                    <a:lnTo>
                      <a:pt x="2" y="44"/>
                    </a:lnTo>
                    <a:lnTo>
                      <a:pt x="7" y="31"/>
                    </a:lnTo>
                    <a:lnTo>
                      <a:pt x="15" y="18"/>
                    </a:lnTo>
                    <a:lnTo>
                      <a:pt x="29" y="8"/>
                    </a:lnTo>
                    <a:lnTo>
                      <a:pt x="43" y="2"/>
                    </a:lnTo>
                    <a:lnTo>
                      <a:pt x="6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grpSp>
      </p:grpSp>
      <p:sp>
        <p:nvSpPr>
          <p:cNvPr id="51" name="Rectangle 50">
            <a:extLst>
              <a:ext uri="{FF2B5EF4-FFF2-40B4-BE49-F238E27FC236}">
                <a16:creationId xmlns:a16="http://schemas.microsoft.com/office/drawing/2014/main" id="{EF1A1581-1306-4851-AC3C-464BD12882E1}"/>
              </a:ext>
            </a:extLst>
          </p:cNvPr>
          <p:cNvSpPr/>
          <p:nvPr/>
        </p:nvSpPr>
        <p:spPr>
          <a:xfrm>
            <a:off x="811264" y="1185606"/>
            <a:ext cx="1911974" cy="645690"/>
          </a:xfrm>
          <a:prstGeom prst="rect">
            <a:avLst/>
          </a:prstGeom>
          <a:noFill/>
        </p:spPr>
        <p:txBody>
          <a:bodyPr wrap="square">
            <a:spAutoFit/>
          </a:bodyPr>
          <a:lstStyle/>
          <a:p>
            <a:pPr algn="r">
              <a:lnSpc>
                <a:spcPct val="150000"/>
              </a:lnSpc>
            </a:pPr>
            <a:r>
              <a:rPr lang="en-US" sz="825" dirty="0">
                <a:solidFill>
                  <a:schemeClr val="tx1">
                    <a:lumMod val="50000"/>
                    <a:lumOff val="50000"/>
                  </a:schemeClr>
                </a:solidFill>
              </a:rPr>
              <a:t>Lorem Ipsum is simply dummy text for example lorem ipsum dolor sit </a:t>
            </a:r>
            <a:r>
              <a:rPr lang="en-US" sz="825" dirty="0" err="1">
                <a:solidFill>
                  <a:schemeClr val="tx1">
                    <a:lumMod val="50000"/>
                    <a:lumOff val="50000"/>
                  </a:schemeClr>
                </a:solidFill>
              </a:rPr>
              <a:t>amet</a:t>
            </a:r>
            <a:r>
              <a:rPr lang="en-US" sz="825" dirty="0">
                <a:solidFill>
                  <a:schemeClr val="tx1">
                    <a:lumMod val="50000"/>
                    <a:lumOff val="50000"/>
                  </a:schemeClr>
                </a:solidFill>
              </a:rPr>
              <a:t> </a:t>
            </a:r>
            <a:r>
              <a:rPr lang="en-US" sz="825" dirty="0" err="1">
                <a:solidFill>
                  <a:schemeClr val="tx1">
                    <a:lumMod val="50000"/>
                    <a:lumOff val="50000"/>
                  </a:schemeClr>
                </a:solidFill>
              </a:rPr>
              <a:t>ut</a:t>
            </a:r>
            <a:r>
              <a:rPr lang="en-US" sz="825" dirty="0">
                <a:solidFill>
                  <a:schemeClr val="tx1">
                    <a:lumMod val="50000"/>
                    <a:lumOff val="50000"/>
                  </a:schemeClr>
                </a:solidFill>
              </a:rPr>
              <a:t> </a:t>
            </a:r>
            <a:r>
              <a:rPr lang="en-US" sz="825" dirty="0" err="1">
                <a:solidFill>
                  <a:schemeClr val="tx1">
                    <a:lumMod val="50000"/>
                    <a:lumOff val="50000"/>
                  </a:schemeClr>
                </a:solidFill>
              </a:rPr>
              <a:t>enit</a:t>
            </a:r>
            <a:endParaRPr lang="en-US" sz="825" dirty="0">
              <a:solidFill>
                <a:schemeClr val="tx1">
                  <a:lumMod val="50000"/>
                  <a:lumOff val="50000"/>
                </a:schemeClr>
              </a:solidFill>
            </a:endParaRPr>
          </a:p>
        </p:txBody>
      </p:sp>
      <p:sp>
        <p:nvSpPr>
          <p:cNvPr id="52" name="Rectangle 51">
            <a:extLst>
              <a:ext uri="{FF2B5EF4-FFF2-40B4-BE49-F238E27FC236}">
                <a16:creationId xmlns:a16="http://schemas.microsoft.com/office/drawing/2014/main" id="{1B6DBC2F-7ED9-49B9-9FA4-F14D97372CCA}"/>
              </a:ext>
            </a:extLst>
          </p:cNvPr>
          <p:cNvSpPr/>
          <p:nvPr/>
        </p:nvSpPr>
        <p:spPr>
          <a:xfrm>
            <a:off x="1112956" y="954773"/>
            <a:ext cx="1610282" cy="253916"/>
          </a:xfrm>
          <a:prstGeom prst="rect">
            <a:avLst/>
          </a:prstGeom>
          <a:noFill/>
        </p:spPr>
        <p:txBody>
          <a:bodyPr wrap="square">
            <a:spAutoFit/>
          </a:bodyPr>
          <a:lstStyle/>
          <a:p>
            <a:pPr algn="r"/>
            <a:r>
              <a:rPr lang="en-US" sz="1050" b="1" dirty="0">
                <a:solidFill>
                  <a:schemeClr val="tx1">
                    <a:lumMod val="85000"/>
                    <a:lumOff val="15000"/>
                  </a:schemeClr>
                </a:solidFill>
                <a:latin typeface="+mj-lt"/>
              </a:rPr>
              <a:t>Subtitle Here</a:t>
            </a:r>
          </a:p>
        </p:txBody>
      </p:sp>
      <p:sp>
        <p:nvSpPr>
          <p:cNvPr id="53" name="Rectangle 52">
            <a:extLst>
              <a:ext uri="{FF2B5EF4-FFF2-40B4-BE49-F238E27FC236}">
                <a16:creationId xmlns:a16="http://schemas.microsoft.com/office/drawing/2014/main" id="{E4A09BFB-C5F2-48EF-ADF7-574D1116ACA0}"/>
              </a:ext>
            </a:extLst>
          </p:cNvPr>
          <p:cNvSpPr/>
          <p:nvPr/>
        </p:nvSpPr>
        <p:spPr>
          <a:xfrm>
            <a:off x="6566701" y="1185606"/>
            <a:ext cx="1911974" cy="645690"/>
          </a:xfrm>
          <a:prstGeom prst="rect">
            <a:avLst/>
          </a:prstGeom>
          <a:noFill/>
        </p:spPr>
        <p:txBody>
          <a:bodyPr wrap="square">
            <a:spAutoFit/>
          </a:bodyPr>
          <a:lstStyle/>
          <a:p>
            <a:pPr>
              <a:lnSpc>
                <a:spcPct val="150000"/>
              </a:lnSpc>
            </a:pPr>
            <a:r>
              <a:rPr lang="en-US" sz="825" dirty="0">
                <a:solidFill>
                  <a:schemeClr val="tx1">
                    <a:lumMod val="50000"/>
                    <a:lumOff val="50000"/>
                  </a:schemeClr>
                </a:solidFill>
              </a:rPr>
              <a:t>Lorem Ipsum is simply dummy text for example lorem ipsum dolor sit </a:t>
            </a:r>
            <a:r>
              <a:rPr lang="en-US" sz="825" dirty="0" err="1">
                <a:solidFill>
                  <a:schemeClr val="tx1">
                    <a:lumMod val="50000"/>
                    <a:lumOff val="50000"/>
                  </a:schemeClr>
                </a:solidFill>
              </a:rPr>
              <a:t>amet</a:t>
            </a:r>
            <a:r>
              <a:rPr lang="en-US" sz="825" dirty="0">
                <a:solidFill>
                  <a:schemeClr val="tx1">
                    <a:lumMod val="50000"/>
                    <a:lumOff val="50000"/>
                  </a:schemeClr>
                </a:solidFill>
              </a:rPr>
              <a:t> </a:t>
            </a:r>
            <a:r>
              <a:rPr lang="en-US" sz="825" dirty="0" err="1">
                <a:solidFill>
                  <a:schemeClr val="tx1">
                    <a:lumMod val="50000"/>
                    <a:lumOff val="50000"/>
                  </a:schemeClr>
                </a:solidFill>
              </a:rPr>
              <a:t>ut</a:t>
            </a:r>
            <a:r>
              <a:rPr lang="en-US" sz="825" dirty="0">
                <a:solidFill>
                  <a:schemeClr val="tx1">
                    <a:lumMod val="50000"/>
                    <a:lumOff val="50000"/>
                  </a:schemeClr>
                </a:solidFill>
              </a:rPr>
              <a:t> </a:t>
            </a:r>
            <a:r>
              <a:rPr lang="en-US" sz="825" dirty="0" err="1">
                <a:solidFill>
                  <a:schemeClr val="tx1">
                    <a:lumMod val="50000"/>
                    <a:lumOff val="50000"/>
                  </a:schemeClr>
                </a:solidFill>
              </a:rPr>
              <a:t>enit</a:t>
            </a:r>
            <a:endParaRPr lang="en-US" sz="825" dirty="0">
              <a:solidFill>
                <a:schemeClr val="tx1">
                  <a:lumMod val="50000"/>
                  <a:lumOff val="50000"/>
                </a:schemeClr>
              </a:solidFill>
            </a:endParaRPr>
          </a:p>
        </p:txBody>
      </p:sp>
      <p:sp>
        <p:nvSpPr>
          <p:cNvPr id="54" name="Rectangle 53">
            <a:extLst>
              <a:ext uri="{FF2B5EF4-FFF2-40B4-BE49-F238E27FC236}">
                <a16:creationId xmlns:a16="http://schemas.microsoft.com/office/drawing/2014/main" id="{E0A58369-7B89-4FED-B9C7-269B33160061}"/>
              </a:ext>
            </a:extLst>
          </p:cNvPr>
          <p:cNvSpPr/>
          <p:nvPr/>
        </p:nvSpPr>
        <p:spPr>
          <a:xfrm>
            <a:off x="6566701" y="954773"/>
            <a:ext cx="1610282" cy="253916"/>
          </a:xfrm>
          <a:prstGeom prst="rect">
            <a:avLst/>
          </a:prstGeom>
          <a:noFill/>
        </p:spPr>
        <p:txBody>
          <a:bodyPr wrap="square">
            <a:spAutoFit/>
          </a:bodyPr>
          <a:lstStyle/>
          <a:p>
            <a:r>
              <a:rPr lang="en-US" sz="1050" b="1" dirty="0">
                <a:solidFill>
                  <a:schemeClr val="tx1">
                    <a:lumMod val="85000"/>
                    <a:lumOff val="15000"/>
                  </a:schemeClr>
                </a:solidFill>
                <a:latin typeface="+mj-lt"/>
              </a:rPr>
              <a:t>Subtitle Here</a:t>
            </a:r>
          </a:p>
        </p:txBody>
      </p:sp>
      <p:sp>
        <p:nvSpPr>
          <p:cNvPr id="55" name="Rectangle 54">
            <a:extLst>
              <a:ext uri="{FF2B5EF4-FFF2-40B4-BE49-F238E27FC236}">
                <a16:creationId xmlns:a16="http://schemas.microsoft.com/office/drawing/2014/main" id="{4A60E02D-4B4E-4545-982B-5AD65F768B02}"/>
              </a:ext>
            </a:extLst>
          </p:cNvPr>
          <p:cNvSpPr/>
          <p:nvPr/>
        </p:nvSpPr>
        <p:spPr>
          <a:xfrm>
            <a:off x="811264" y="3883062"/>
            <a:ext cx="1911974" cy="645690"/>
          </a:xfrm>
          <a:prstGeom prst="rect">
            <a:avLst/>
          </a:prstGeom>
          <a:noFill/>
        </p:spPr>
        <p:txBody>
          <a:bodyPr wrap="square">
            <a:spAutoFit/>
          </a:bodyPr>
          <a:lstStyle/>
          <a:p>
            <a:pPr algn="r">
              <a:lnSpc>
                <a:spcPct val="150000"/>
              </a:lnSpc>
            </a:pPr>
            <a:r>
              <a:rPr lang="en-US" sz="825" dirty="0">
                <a:solidFill>
                  <a:schemeClr val="tx1">
                    <a:lumMod val="50000"/>
                    <a:lumOff val="50000"/>
                  </a:schemeClr>
                </a:solidFill>
              </a:rPr>
              <a:t>Lorem Ipsum is simply dummy text for example lorem ipsum dolor sit </a:t>
            </a:r>
            <a:r>
              <a:rPr lang="en-US" sz="825" dirty="0" err="1">
                <a:solidFill>
                  <a:schemeClr val="tx1">
                    <a:lumMod val="50000"/>
                    <a:lumOff val="50000"/>
                  </a:schemeClr>
                </a:solidFill>
              </a:rPr>
              <a:t>amet</a:t>
            </a:r>
            <a:r>
              <a:rPr lang="en-US" sz="825" dirty="0">
                <a:solidFill>
                  <a:schemeClr val="tx1">
                    <a:lumMod val="50000"/>
                    <a:lumOff val="50000"/>
                  </a:schemeClr>
                </a:solidFill>
              </a:rPr>
              <a:t> </a:t>
            </a:r>
            <a:r>
              <a:rPr lang="en-US" sz="825" dirty="0" err="1">
                <a:solidFill>
                  <a:schemeClr val="tx1">
                    <a:lumMod val="50000"/>
                    <a:lumOff val="50000"/>
                  </a:schemeClr>
                </a:solidFill>
              </a:rPr>
              <a:t>ut</a:t>
            </a:r>
            <a:r>
              <a:rPr lang="en-US" sz="825" dirty="0">
                <a:solidFill>
                  <a:schemeClr val="tx1">
                    <a:lumMod val="50000"/>
                    <a:lumOff val="50000"/>
                  </a:schemeClr>
                </a:solidFill>
              </a:rPr>
              <a:t> </a:t>
            </a:r>
            <a:r>
              <a:rPr lang="en-US" sz="825" dirty="0" err="1">
                <a:solidFill>
                  <a:schemeClr val="tx1">
                    <a:lumMod val="50000"/>
                    <a:lumOff val="50000"/>
                  </a:schemeClr>
                </a:solidFill>
              </a:rPr>
              <a:t>enit</a:t>
            </a:r>
            <a:endParaRPr lang="en-US" sz="825" dirty="0">
              <a:solidFill>
                <a:schemeClr val="tx1">
                  <a:lumMod val="50000"/>
                  <a:lumOff val="50000"/>
                </a:schemeClr>
              </a:solidFill>
            </a:endParaRPr>
          </a:p>
        </p:txBody>
      </p:sp>
      <p:sp>
        <p:nvSpPr>
          <p:cNvPr id="56" name="Rectangle 55">
            <a:extLst>
              <a:ext uri="{FF2B5EF4-FFF2-40B4-BE49-F238E27FC236}">
                <a16:creationId xmlns:a16="http://schemas.microsoft.com/office/drawing/2014/main" id="{BADBB7E9-DDB1-4216-8CCC-0AD85E18A895}"/>
              </a:ext>
            </a:extLst>
          </p:cNvPr>
          <p:cNvSpPr/>
          <p:nvPr/>
        </p:nvSpPr>
        <p:spPr>
          <a:xfrm>
            <a:off x="1112956" y="3652229"/>
            <a:ext cx="1610282" cy="253916"/>
          </a:xfrm>
          <a:prstGeom prst="rect">
            <a:avLst/>
          </a:prstGeom>
          <a:noFill/>
        </p:spPr>
        <p:txBody>
          <a:bodyPr wrap="square">
            <a:spAutoFit/>
          </a:bodyPr>
          <a:lstStyle/>
          <a:p>
            <a:pPr algn="r"/>
            <a:r>
              <a:rPr lang="en-US" sz="1050" b="1" dirty="0">
                <a:solidFill>
                  <a:schemeClr val="tx1">
                    <a:lumMod val="85000"/>
                    <a:lumOff val="15000"/>
                  </a:schemeClr>
                </a:solidFill>
                <a:latin typeface="+mj-lt"/>
              </a:rPr>
              <a:t>Subtitle Here</a:t>
            </a:r>
          </a:p>
        </p:txBody>
      </p:sp>
      <p:sp>
        <p:nvSpPr>
          <p:cNvPr id="57" name="Rectangle 56">
            <a:extLst>
              <a:ext uri="{FF2B5EF4-FFF2-40B4-BE49-F238E27FC236}">
                <a16:creationId xmlns:a16="http://schemas.microsoft.com/office/drawing/2014/main" id="{90F9AC49-9280-49A0-98A3-1B5AF68C1918}"/>
              </a:ext>
            </a:extLst>
          </p:cNvPr>
          <p:cNvSpPr/>
          <p:nvPr/>
        </p:nvSpPr>
        <p:spPr>
          <a:xfrm>
            <a:off x="6566701" y="3883062"/>
            <a:ext cx="1911974" cy="645690"/>
          </a:xfrm>
          <a:prstGeom prst="rect">
            <a:avLst/>
          </a:prstGeom>
          <a:noFill/>
        </p:spPr>
        <p:txBody>
          <a:bodyPr wrap="square">
            <a:spAutoFit/>
          </a:bodyPr>
          <a:lstStyle/>
          <a:p>
            <a:pPr>
              <a:lnSpc>
                <a:spcPct val="150000"/>
              </a:lnSpc>
            </a:pPr>
            <a:r>
              <a:rPr lang="en-US" sz="825" dirty="0">
                <a:solidFill>
                  <a:schemeClr val="tx1">
                    <a:lumMod val="50000"/>
                    <a:lumOff val="50000"/>
                  </a:schemeClr>
                </a:solidFill>
              </a:rPr>
              <a:t>Lorem Ipsum is simply dummy text for example lorem ipsum dolor sit </a:t>
            </a:r>
            <a:r>
              <a:rPr lang="en-US" sz="825" dirty="0" err="1">
                <a:solidFill>
                  <a:schemeClr val="tx1">
                    <a:lumMod val="50000"/>
                    <a:lumOff val="50000"/>
                  </a:schemeClr>
                </a:solidFill>
              </a:rPr>
              <a:t>amet</a:t>
            </a:r>
            <a:r>
              <a:rPr lang="en-US" sz="825" dirty="0">
                <a:solidFill>
                  <a:schemeClr val="tx1">
                    <a:lumMod val="50000"/>
                    <a:lumOff val="50000"/>
                  </a:schemeClr>
                </a:solidFill>
              </a:rPr>
              <a:t> </a:t>
            </a:r>
            <a:r>
              <a:rPr lang="en-US" sz="825" dirty="0" err="1">
                <a:solidFill>
                  <a:schemeClr val="tx1">
                    <a:lumMod val="50000"/>
                    <a:lumOff val="50000"/>
                  </a:schemeClr>
                </a:solidFill>
              </a:rPr>
              <a:t>ut</a:t>
            </a:r>
            <a:r>
              <a:rPr lang="en-US" sz="825" dirty="0">
                <a:solidFill>
                  <a:schemeClr val="tx1">
                    <a:lumMod val="50000"/>
                    <a:lumOff val="50000"/>
                  </a:schemeClr>
                </a:solidFill>
              </a:rPr>
              <a:t> </a:t>
            </a:r>
            <a:r>
              <a:rPr lang="en-US" sz="825" dirty="0" err="1">
                <a:solidFill>
                  <a:schemeClr val="tx1">
                    <a:lumMod val="50000"/>
                    <a:lumOff val="50000"/>
                  </a:schemeClr>
                </a:solidFill>
              </a:rPr>
              <a:t>enit</a:t>
            </a:r>
            <a:endParaRPr lang="en-US" sz="825" dirty="0">
              <a:solidFill>
                <a:schemeClr val="tx1">
                  <a:lumMod val="50000"/>
                  <a:lumOff val="50000"/>
                </a:schemeClr>
              </a:solidFill>
            </a:endParaRPr>
          </a:p>
        </p:txBody>
      </p:sp>
      <p:sp>
        <p:nvSpPr>
          <p:cNvPr id="58" name="Rectangle 57">
            <a:extLst>
              <a:ext uri="{FF2B5EF4-FFF2-40B4-BE49-F238E27FC236}">
                <a16:creationId xmlns:a16="http://schemas.microsoft.com/office/drawing/2014/main" id="{8A304149-6784-4392-BC36-7543031F875C}"/>
              </a:ext>
            </a:extLst>
          </p:cNvPr>
          <p:cNvSpPr/>
          <p:nvPr/>
        </p:nvSpPr>
        <p:spPr>
          <a:xfrm>
            <a:off x="6566701" y="3652229"/>
            <a:ext cx="1610282" cy="253916"/>
          </a:xfrm>
          <a:prstGeom prst="rect">
            <a:avLst/>
          </a:prstGeom>
          <a:noFill/>
        </p:spPr>
        <p:txBody>
          <a:bodyPr wrap="square">
            <a:spAutoFit/>
          </a:bodyPr>
          <a:lstStyle/>
          <a:p>
            <a:r>
              <a:rPr lang="en-US" sz="1050" b="1" dirty="0">
                <a:solidFill>
                  <a:schemeClr val="tx1">
                    <a:lumMod val="85000"/>
                    <a:lumOff val="15000"/>
                  </a:schemeClr>
                </a:solidFill>
                <a:latin typeface="+mj-lt"/>
              </a:rPr>
              <a:t>Subtitle Here</a:t>
            </a:r>
          </a:p>
        </p:txBody>
      </p:sp>
      <p:sp>
        <p:nvSpPr>
          <p:cNvPr id="73" name="Rectangle 10">
            <a:extLst>
              <a:ext uri="{FF2B5EF4-FFF2-40B4-BE49-F238E27FC236}">
                <a16:creationId xmlns:a16="http://schemas.microsoft.com/office/drawing/2014/main" id="{F9968765-078C-4B09-9D52-273D1F6183FA}"/>
              </a:ext>
            </a:extLst>
          </p:cNvPr>
          <p:cNvSpPr>
            <a:spLocks noChangeArrowheads="1"/>
          </p:cNvSpPr>
          <p:nvPr/>
        </p:nvSpPr>
        <p:spPr bwMode="auto">
          <a:xfrm>
            <a:off x="0" y="4690042"/>
            <a:ext cx="483394" cy="483394"/>
          </a:xfrm>
          <a:prstGeom prst="rect">
            <a:avLst/>
          </a:prstGeom>
          <a:solidFill>
            <a:schemeClr val="accent2">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74" name="Rectangle 11">
            <a:extLst>
              <a:ext uri="{FF2B5EF4-FFF2-40B4-BE49-F238E27FC236}">
                <a16:creationId xmlns:a16="http://schemas.microsoft.com/office/drawing/2014/main" id="{B36ED6B7-5FA5-4864-9EDE-053D673DEB28}"/>
              </a:ext>
            </a:extLst>
          </p:cNvPr>
          <p:cNvSpPr>
            <a:spLocks noChangeArrowheads="1"/>
          </p:cNvSpPr>
          <p:nvPr/>
        </p:nvSpPr>
        <p:spPr bwMode="auto">
          <a:xfrm>
            <a:off x="8217104" y="0"/>
            <a:ext cx="484585" cy="482204"/>
          </a:xfrm>
          <a:prstGeom prst="rect">
            <a:avLst/>
          </a:prstGeom>
          <a:solidFill>
            <a:schemeClr val="accent3">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75" name="Rectangle 12">
            <a:extLst>
              <a:ext uri="{FF2B5EF4-FFF2-40B4-BE49-F238E27FC236}">
                <a16:creationId xmlns:a16="http://schemas.microsoft.com/office/drawing/2014/main" id="{091600CB-4388-4ABA-AFF0-FB3A560291B6}"/>
              </a:ext>
            </a:extLst>
          </p:cNvPr>
          <p:cNvSpPr>
            <a:spLocks noChangeArrowheads="1"/>
          </p:cNvSpPr>
          <p:nvPr/>
        </p:nvSpPr>
        <p:spPr bwMode="auto">
          <a:xfrm>
            <a:off x="8659416" y="4197812"/>
            <a:ext cx="484585" cy="483394"/>
          </a:xfrm>
          <a:prstGeom prst="rect">
            <a:avLst/>
          </a:prstGeom>
          <a:solidFill>
            <a:schemeClr val="accent4">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76" name="Rectangle 9">
            <a:extLst>
              <a:ext uri="{FF2B5EF4-FFF2-40B4-BE49-F238E27FC236}">
                <a16:creationId xmlns:a16="http://schemas.microsoft.com/office/drawing/2014/main" id="{30ECCDD0-DF1B-4DE0-8021-A4256481AE37}"/>
              </a:ext>
            </a:extLst>
          </p:cNvPr>
          <p:cNvSpPr>
            <a:spLocks noChangeArrowheads="1"/>
          </p:cNvSpPr>
          <p:nvPr/>
        </p:nvSpPr>
        <p:spPr bwMode="auto">
          <a:xfrm>
            <a:off x="808095" y="0"/>
            <a:ext cx="483394" cy="482204"/>
          </a:xfrm>
          <a:prstGeom prst="rect">
            <a:avLst/>
          </a:prstGeom>
          <a:solidFill>
            <a:schemeClr val="accent1">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dirty="0"/>
          </a:p>
        </p:txBody>
      </p:sp>
    </p:spTree>
    <p:extLst>
      <p:ext uri="{BB962C8B-B14F-4D97-AF65-F5344CB8AC3E}">
        <p14:creationId xmlns:p14="http://schemas.microsoft.com/office/powerpoint/2010/main" val="49997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ppt_w</p:attrName>
                                        </p:attrNameLst>
                                      </p:cBhvr>
                                      <p:tavLst>
                                        <p:tav tm="0">
                                          <p:val>
                                            <p:fltVal val="0"/>
                                          </p:val>
                                        </p:tav>
                                        <p:tav tm="100000">
                                          <p:val>
                                            <p:strVal val="#ppt_w"/>
                                          </p:val>
                                        </p:tav>
                                      </p:tavLst>
                                    </p:anim>
                                    <p:anim calcmode="lin" valueType="num">
                                      <p:cBhvr>
                                        <p:cTn id="14" dur="500" fill="hold"/>
                                        <p:tgtEl>
                                          <p:spTgt spid="23"/>
                                        </p:tgtEl>
                                        <p:attrNameLst>
                                          <p:attrName>ppt_h</p:attrName>
                                        </p:attrNameLst>
                                      </p:cBhvr>
                                      <p:tavLst>
                                        <p:tav tm="0">
                                          <p:val>
                                            <p:fltVal val="0"/>
                                          </p:val>
                                        </p:tav>
                                        <p:tav tm="100000">
                                          <p:val>
                                            <p:strVal val="#ppt_h"/>
                                          </p:val>
                                        </p:tav>
                                      </p:tavLst>
                                    </p:anim>
                                    <p:animEffect transition="in" filter="fade">
                                      <p:cBhvr>
                                        <p:cTn id="15" dur="500"/>
                                        <p:tgtEl>
                                          <p:spTgt spid="23"/>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p:cTn id="19" dur="500" fill="hold"/>
                                        <p:tgtEl>
                                          <p:spTgt spid="28"/>
                                        </p:tgtEl>
                                        <p:attrNameLst>
                                          <p:attrName>ppt_w</p:attrName>
                                        </p:attrNameLst>
                                      </p:cBhvr>
                                      <p:tavLst>
                                        <p:tav tm="0">
                                          <p:val>
                                            <p:fltVal val="0"/>
                                          </p:val>
                                        </p:tav>
                                        <p:tav tm="100000">
                                          <p:val>
                                            <p:strVal val="#ppt_w"/>
                                          </p:val>
                                        </p:tav>
                                      </p:tavLst>
                                    </p:anim>
                                    <p:anim calcmode="lin" valueType="num">
                                      <p:cBhvr>
                                        <p:cTn id="20" dur="500" fill="hold"/>
                                        <p:tgtEl>
                                          <p:spTgt spid="28"/>
                                        </p:tgtEl>
                                        <p:attrNameLst>
                                          <p:attrName>ppt_h</p:attrName>
                                        </p:attrNameLst>
                                      </p:cBhvr>
                                      <p:tavLst>
                                        <p:tav tm="0">
                                          <p:val>
                                            <p:fltVal val="0"/>
                                          </p:val>
                                        </p:tav>
                                        <p:tav tm="100000">
                                          <p:val>
                                            <p:strVal val="#ppt_h"/>
                                          </p:val>
                                        </p:tav>
                                      </p:tavLst>
                                    </p:anim>
                                    <p:animEffect transition="in" filter="fade">
                                      <p:cBhvr>
                                        <p:cTn id="21" dur="500"/>
                                        <p:tgtEl>
                                          <p:spTgt spid="28"/>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par>
                          <p:cTn id="28" fill="hold">
                            <p:stCondLst>
                              <p:cond delay="2000"/>
                            </p:stCondLst>
                            <p:childTnLst>
                              <p:par>
                                <p:cTn id="29" presetID="22" presetClass="entr" presetSubtype="2" fill="hold" grpId="0"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right)">
                                      <p:cBhvr>
                                        <p:cTn id="31" dur="500"/>
                                        <p:tgtEl>
                                          <p:spTgt spid="56"/>
                                        </p:tgtEl>
                                      </p:cBhvr>
                                    </p:animEffect>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anim calcmode="lin" valueType="num">
                                      <p:cBhvr>
                                        <p:cTn id="36" dur="500" fill="hold"/>
                                        <p:tgtEl>
                                          <p:spTgt spid="55"/>
                                        </p:tgtEl>
                                        <p:attrNameLst>
                                          <p:attrName>ppt_x</p:attrName>
                                        </p:attrNameLst>
                                      </p:cBhvr>
                                      <p:tavLst>
                                        <p:tav tm="0">
                                          <p:val>
                                            <p:strVal val="#ppt_x"/>
                                          </p:val>
                                        </p:tav>
                                        <p:tav tm="100000">
                                          <p:val>
                                            <p:strVal val="#ppt_x"/>
                                          </p:val>
                                        </p:tav>
                                      </p:tavLst>
                                    </p:anim>
                                    <p:anim calcmode="lin" valueType="num">
                                      <p:cBhvr>
                                        <p:cTn id="37" dur="500" fill="hold"/>
                                        <p:tgtEl>
                                          <p:spTgt spid="55"/>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p:cTn id="41" dur="500" fill="hold"/>
                                        <p:tgtEl>
                                          <p:spTgt spid="19"/>
                                        </p:tgtEl>
                                        <p:attrNameLst>
                                          <p:attrName>ppt_w</p:attrName>
                                        </p:attrNameLst>
                                      </p:cBhvr>
                                      <p:tavLst>
                                        <p:tav tm="0">
                                          <p:val>
                                            <p:fltVal val="0"/>
                                          </p:val>
                                        </p:tav>
                                        <p:tav tm="100000">
                                          <p:val>
                                            <p:strVal val="#ppt_w"/>
                                          </p:val>
                                        </p:tav>
                                      </p:tavLst>
                                    </p:anim>
                                    <p:anim calcmode="lin" valueType="num">
                                      <p:cBhvr>
                                        <p:cTn id="42" dur="500" fill="hold"/>
                                        <p:tgtEl>
                                          <p:spTgt spid="19"/>
                                        </p:tgtEl>
                                        <p:attrNameLst>
                                          <p:attrName>ppt_h</p:attrName>
                                        </p:attrNameLst>
                                      </p:cBhvr>
                                      <p:tavLst>
                                        <p:tav tm="0">
                                          <p:val>
                                            <p:fltVal val="0"/>
                                          </p:val>
                                        </p:tav>
                                        <p:tav tm="100000">
                                          <p:val>
                                            <p:strVal val="#ppt_h"/>
                                          </p:val>
                                        </p:tav>
                                      </p:tavLst>
                                    </p:anim>
                                    <p:animEffect transition="in" filter="fade">
                                      <p:cBhvr>
                                        <p:cTn id="43" dur="500"/>
                                        <p:tgtEl>
                                          <p:spTgt spid="19"/>
                                        </p:tgtEl>
                                      </p:cBhvr>
                                    </p:animEffect>
                                  </p:childTnLst>
                                </p:cTn>
                              </p:par>
                            </p:childTnLst>
                          </p:cTn>
                        </p:par>
                        <p:par>
                          <p:cTn id="44" fill="hold">
                            <p:stCondLst>
                              <p:cond delay="3500"/>
                            </p:stCondLst>
                            <p:childTnLst>
                              <p:par>
                                <p:cTn id="45" presetID="22" presetClass="entr" presetSubtype="2" fill="hold" grpId="0" nodeType="after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wipe(right)">
                                      <p:cBhvr>
                                        <p:cTn id="47" dur="500"/>
                                        <p:tgtEl>
                                          <p:spTgt spid="52"/>
                                        </p:tgtEl>
                                      </p:cBhvr>
                                    </p:animEffect>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anim calcmode="lin" valueType="num">
                                      <p:cBhvr>
                                        <p:cTn id="52" dur="500" fill="hold"/>
                                        <p:tgtEl>
                                          <p:spTgt spid="51"/>
                                        </p:tgtEl>
                                        <p:attrNameLst>
                                          <p:attrName>ppt_x</p:attrName>
                                        </p:attrNameLst>
                                      </p:cBhvr>
                                      <p:tavLst>
                                        <p:tav tm="0">
                                          <p:val>
                                            <p:strVal val="#ppt_x"/>
                                          </p:val>
                                        </p:tav>
                                        <p:tav tm="100000">
                                          <p:val>
                                            <p:strVal val="#ppt_x"/>
                                          </p:val>
                                        </p:tav>
                                      </p:tavLst>
                                    </p:anim>
                                    <p:anim calcmode="lin" valueType="num">
                                      <p:cBhvr>
                                        <p:cTn id="53" dur="500" fill="hold"/>
                                        <p:tgtEl>
                                          <p:spTgt spid="51"/>
                                        </p:tgtEl>
                                        <p:attrNameLst>
                                          <p:attrName>ppt_y</p:attrName>
                                        </p:attrNameLst>
                                      </p:cBhvr>
                                      <p:tavLst>
                                        <p:tav tm="0">
                                          <p:val>
                                            <p:strVal val="#ppt_y+.1"/>
                                          </p:val>
                                        </p:tav>
                                        <p:tav tm="100000">
                                          <p:val>
                                            <p:strVal val="#ppt_y"/>
                                          </p:val>
                                        </p:tav>
                                      </p:tavLst>
                                    </p:anim>
                                  </p:childTnLst>
                                </p:cTn>
                              </p:par>
                            </p:childTnLst>
                          </p:cTn>
                        </p:par>
                        <p:par>
                          <p:cTn id="54" fill="hold">
                            <p:stCondLst>
                              <p:cond delay="4500"/>
                            </p:stCondLst>
                            <p:childTnLst>
                              <p:par>
                                <p:cTn id="55" presetID="53" presetClass="entr" presetSubtype="16"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p:cTn id="57" dur="500" fill="hold"/>
                                        <p:tgtEl>
                                          <p:spTgt spid="3"/>
                                        </p:tgtEl>
                                        <p:attrNameLst>
                                          <p:attrName>ppt_w</p:attrName>
                                        </p:attrNameLst>
                                      </p:cBhvr>
                                      <p:tavLst>
                                        <p:tav tm="0">
                                          <p:val>
                                            <p:fltVal val="0"/>
                                          </p:val>
                                        </p:tav>
                                        <p:tav tm="100000">
                                          <p:val>
                                            <p:strVal val="#ppt_w"/>
                                          </p:val>
                                        </p:tav>
                                      </p:tavLst>
                                    </p:anim>
                                    <p:anim calcmode="lin" valueType="num">
                                      <p:cBhvr>
                                        <p:cTn id="58" dur="500" fill="hold"/>
                                        <p:tgtEl>
                                          <p:spTgt spid="3"/>
                                        </p:tgtEl>
                                        <p:attrNameLst>
                                          <p:attrName>ppt_h</p:attrName>
                                        </p:attrNameLst>
                                      </p:cBhvr>
                                      <p:tavLst>
                                        <p:tav tm="0">
                                          <p:val>
                                            <p:fltVal val="0"/>
                                          </p:val>
                                        </p:tav>
                                        <p:tav tm="100000">
                                          <p:val>
                                            <p:strVal val="#ppt_h"/>
                                          </p:val>
                                        </p:tav>
                                      </p:tavLst>
                                    </p:anim>
                                    <p:animEffect transition="in" filter="fade">
                                      <p:cBhvr>
                                        <p:cTn id="59" dur="500"/>
                                        <p:tgtEl>
                                          <p:spTgt spid="3"/>
                                        </p:tgtEl>
                                      </p:cBhvr>
                                    </p:animEffect>
                                  </p:childTnLst>
                                </p:cTn>
                              </p:par>
                            </p:childTnLst>
                          </p:cTn>
                        </p:par>
                        <p:par>
                          <p:cTn id="60" fill="hold">
                            <p:stCondLst>
                              <p:cond delay="5000"/>
                            </p:stCondLst>
                            <p:childTnLst>
                              <p:par>
                                <p:cTn id="61" presetID="22" presetClass="entr" presetSubtype="8" fill="hold" grpId="0" nodeType="after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wipe(left)">
                                      <p:cBhvr>
                                        <p:cTn id="63" dur="500"/>
                                        <p:tgtEl>
                                          <p:spTgt spid="54"/>
                                        </p:tgtEl>
                                      </p:cBhvr>
                                    </p:animEffect>
                                  </p:childTnLst>
                                </p:cTn>
                              </p:par>
                            </p:childTnLst>
                          </p:cTn>
                        </p:par>
                        <p:par>
                          <p:cTn id="64" fill="hold">
                            <p:stCondLst>
                              <p:cond delay="5500"/>
                            </p:stCondLst>
                            <p:childTnLst>
                              <p:par>
                                <p:cTn id="65" presetID="42" presetClass="entr" presetSubtype="0" fill="hold" grpId="0" nodeType="after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fade">
                                      <p:cBhvr>
                                        <p:cTn id="67" dur="500"/>
                                        <p:tgtEl>
                                          <p:spTgt spid="53"/>
                                        </p:tgtEl>
                                      </p:cBhvr>
                                    </p:animEffect>
                                    <p:anim calcmode="lin" valueType="num">
                                      <p:cBhvr>
                                        <p:cTn id="68" dur="500" fill="hold"/>
                                        <p:tgtEl>
                                          <p:spTgt spid="53"/>
                                        </p:tgtEl>
                                        <p:attrNameLst>
                                          <p:attrName>ppt_x</p:attrName>
                                        </p:attrNameLst>
                                      </p:cBhvr>
                                      <p:tavLst>
                                        <p:tav tm="0">
                                          <p:val>
                                            <p:strVal val="#ppt_x"/>
                                          </p:val>
                                        </p:tav>
                                        <p:tav tm="100000">
                                          <p:val>
                                            <p:strVal val="#ppt_x"/>
                                          </p:val>
                                        </p:tav>
                                      </p:tavLst>
                                    </p:anim>
                                    <p:anim calcmode="lin" valueType="num">
                                      <p:cBhvr>
                                        <p:cTn id="69" dur="500" fill="hold"/>
                                        <p:tgtEl>
                                          <p:spTgt spid="53"/>
                                        </p:tgtEl>
                                        <p:attrNameLst>
                                          <p:attrName>ppt_y</p:attrName>
                                        </p:attrNameLst>
                                      </p:cBhvr>
                                      <p:tavLst>
                                        <p:tav tm="0">
                                          <p:val>
                                            <p:strVal val="#ppt_y+.1"/>
                                          </p:val>
                                        </p:tav>
                                        <p:tav tm="100000">
                                          <p:val>
                                            <p:strVal val="#ppt_y"/>
                                          </p:val>
                                        </p:tav>
                                      </p:tavLst>
                                    </p:anim>
                                  </p:childTnLst>
                                </p:cTn>
                              </p:par>
                            </p:childTnLst>
                          </p:cTn>
                        </p:par>
                        <p:par>
                          <p:cTn id="70" fill="hold">
                            <p:stCondLst>
                              <p:cond delay="6000"/>
                            </p:stCondLst>
                            <p:childTnLst>
                              <p:par>
                                <p:cTn id="71" presetID="53" presetClass="entr" presetSubtype="16" fill="hold" nodeType="afterEffect">
                                  <p:stCondLst>
                                    <p:cond delay="0"/>
                                  </p:stCondLst>
                                  <p:childTnLst>
                                    <p:set>
                                      <p:cBhvr>
                                        <p:cTn id="72" dur="1" fill="hold">
                                          <p:stCondLst>
                                            <p:cond delay="0"/>
                                          </p:stCondLst>
                                        </p:cTn>
                                        <p:tgtEl>
                                          <p:spTgt spid="4"/>
                                        </p:tgtEl>
                                        <p:attrNameLst>
                                          <p:attrName>style.visibility</p:attrName>
                                        </p:attrNameLst>
                                      </p:cBhvr>
                                      <p:to>
                                        <p:strVal val="visible"/>
                                      </p:to>
                                    </p:set>
                                    <p:anim calcmode="lin" valueType="num">
                                      <p:cBhvr>
                                        <p:cTn id="73" dur="500" fill="hold"/>
                                        <p:tgtEl>
                                          <p:spTgt spid="4"/>
                                        </p:tgtEl>
                                        <p:attrNameLst>
                                          <p:attrName>ppt_w</p:attrName>
                                        </p:attrNameLst>
                                      </p:cBhvr>
                                      <p:tavLst>
                                        <p:tav tm="0">
                                          <p:val>
                                            <p:fltVal val="0"/>
                                          </p:val>
                                        </p:tav>
                                        <p:tav tm="100000">
                                          <p:val>
                                            <p:strVal val="#ppt_w"/>
                                          </p:val>
                                        </p:tav>
                                      </p:tavLst>
                                    </p:anim>
                                    <p:anim calcmode="lin" valueType="num">
                                      <p:cBhvr>
                                        <p:cTn id="74" dur="500" fill="hold"/>
                                        <p:tgtEl>
                                          <p:spTgt spid="4"/>
                                        </p:tgtEl>
                                        <p:attrNameLst>
                                          <p:attrName>ppt_h</p:attrName>
                                        </p:attrNameLst>
                                      </p:cBhvr>
                                      <p:tavLst>
                                        <p:tav tm="0">
                                          <p:val>
                                            <p:fltVal val="0"/>
                                          </p:val>
                                        </p:tav>
                                        <p:tav tm="100000">
                                          <p:val>
                                            <p:strVal val="#ppt_h"/>
                                          </p:val>
                                        </p:tav>
                                      </p:tavLst>
                                    </p:anim>
                                    <p:animEffect transition="in" filter="fade">
                                      <p:cBhvr>
                                        <p:cTn id="75" dur="500"/>
                                        <p:tgtEl>
                                          <p:spTgt spid="4"/>
                                        </p:tgtEl>
                                      </p:cBhvr>
                                    </p:animEffect>
                                  </p:childTnLst>
                                </p:cTn>
                              </p:par>
                            </p:childTnLst>
                          </p:cTn>
                        </p:par>
                        <p:par>
                          <p:cTn id="76" fill="hold">
                            <p:stCondLst>
                              <p:cond delay="6500"/>
                            </p:stCondLst>
                            <p:childTnLst>
                              <p:par>
                                <p:cTn id="77" presetID="22" presetClass="entr" presetSubtype="8" fill="hold" grpId="0" nodeType="after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wipe(left)">
                                      <p:cBhvr>
                                        <p:cTn id="79" dur="500"/>
                                        <p:tgtEl>
                                          <p:spTgt spid="58"/>
                                        </p:tgtEl>
                                      </p:cBhvr>
                                    </p:animEffect>
                                  </p:childTnLst>
                                </p:cTn>
                              </p:par>
                            </p:childTnLst>
                          </p:cTn>
                        </p:par>
                        <p:par>
                          <p:cTn id="80" fill="hold">
                            <p:stCondLst>
                              <p:cond delay="7000"/>
                            </p:stCondLst>
                            <p:childTnLst>
                              <p:par>
                                <p:cTn id="81" presetID="42" presetClass="entr" presetSubtype="0" fill="hold" grpId="0" nodeType="after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fade">
                                      <p:cBhvr>
                                        <p:cTn id="83" dur="500"/>
                                        <p:tgtEl>
                                          <p:spTgt spid="57"/>
                                        </p:tgtEl>
                                      </p:cBhvr>
                                    </p:animEffect>
                                    <p:anim calcmode="lin" valueType="num">
                                      <p:cBhvr>
                                        <p:cTn id="84" dur="500" fill="hold"/>
                                        <p:tgtEl>
                                          <p:spTgt spid="57"/>
                                        </p:tgtEl>
                                        <p:attrNameLst>
                                          <p:attrName>ppt_x</p:attrName>
                                        </p:attrNameLst>
                                      </p:cBhvr>
                                      <p:tavLst>
                                        <p:tav tm="0">
                                          <p:val>
                                            <p:strVal val="#ppt_x"/>
                                          </p:val>
                                        </p:tav>
                                        <p:tav tm="100000">
                                          <p:val>
                                            <p:strVal val="#ppt_x"/>
                                          </p:val>
                                        </p:tav>
                                      </p:tavLst>
                                    </p:anim>
                                    <p:anim calcmode="lin" valueType="num">
                                      <p:cBhvr>
                                        <p:cTn id="85" dur="500" fill="hold"/>
                                        <p:tgtEl>
                                          <p:spTgt spid="57"/>
                                        </p:tgtEl>
                                        <p:attrNameLst>
                                          <p:attrName>ppt_y</p:attrName>
                                        </p:attrNameLst>
                                      </p:cBhvr>
                                      <p:tavLst>
                                        <p:tav tm="0">
                                          <p:val>
                                            <p:strVal val="#ppt_y+.1"/>
                                          </p:val>
                                        </p:tav>
                                        <p:tav tm="100000">
                                          <p:val>
                                            <p:strVal val="#ppt_y"/>
                                          </p:val>
                                        </p:tav>
                                      </p:tavLst>
                                    </p:anim>
                                  </p:childTnLst>
                                </p:cTn>
                              </p:par>
                            </p:childTnLst>
                          </p:cTn>
                        </p:par>
                        <p:par>
                          <p:cTn id="86" fill="hold">
                            <p:stCondLst>
                              <p:cond delay="7500"/>
                            </p:stCondLst>
                            <p:childTnLst>
                              <p:par>
                                <p:cTn id="87" presetID="53" presetClass="entr" presetSubtype="16" fill="hold" grpId="0" nodeType="afterEffect">
                                  <p:stCondLst>
                                    <p:cond delay="0"/>
                                  </p:stCondLst>
                                  <p:childTnLst>
                                    <p:set>
                                      <p:cBhvr>
                                        <p:cTn id="88" dur="1" fill="hold">
                                          <p:stCondLst>
                                            <p:cond delay="0"/>
                                          </p:stCondLst>
                                        </p:cTn>
                                        <p:tgtEl>
                                          <p:spTgt spid="73"/>
                                        </p:tgtEl>
                                        <p:attrNameLst>
                                          <p:attrName>style.visibility</p:attrName>
                                        </p:attrNameLst>
                                      </p:cBhvr>
                                      <p:to>
                                        <p:strVal val="visible"/>
                                      </p:to>
                                    </p:set>
                                    <p:anim calcmode="lin" valueType="num">
                                      <p:cBhvr>
                                        <p:cTn id="89" dur="500" fill="hold"/>
                                        <p:tgtEl>
                                          <p:spTgt spid="73"/>
                                        </p:tgtEl>
                                        <p:attrNameLst>
                                          <p:attrName>ppt_w</p:attrName>
                                        </p:attrNameLst>
                                      </p:cBhvr>
                                      <p:tavLst>
                                        <p:tav tm="0">
                                          <p:val>
                                            <p:fltVal val="0"/>
                                          </p:val>
                                        </p:tav>
                                        <p:tav tm="100000">
                                          <p:val>
                                            <p:strVal val="#ppt_w"/>
                                          </p:val>
                                        </p:tav>
                                      </p:tavLst>
                                    </p:anim>
                                    <p:anim calcmode="lin" valueType="num">
                                      <p:cBhvr>
                                        <p:cTn id="90" dur="500" fill="hold"/>
                                        <p:tgtEl>
                                          <p:spTgt spid="73"/>
                                        </p:tgtEl>
                                        <p:attrNameLst>
                                          <p:attrName>ppt_h</p:attrName>
                                        </p:attrNameLst>
                                      </p:cBhvr>
                                      <p:tavLst>
                                        <p:tav tm="0">
                                          <p:val>
                                            <p:fltVal val="0"/>
                                          </p:val>
                                        </p:tav>
                                        <p:tav tm="100000">
                                          <p:val>
                                            <p:strVal val="#ppt_h"/>
                                          </p:val>
                                        </p:tav>
                                      </p:tavLst>
                                    </p:anim>
                                    <p:animEffect transition="in" filter="fade">
                                      <p:cBhvr>
                                        <p:cTn id="91" dur="500"/>
                                        <p:tgtEl>
                                          <p:spTgt spid="73"/>
                                        </p:tgtEl>
                                      </p:cBhvr>
                                    </p:animEffect>
                                  </p:childTnLst>
                                </p:cTn>
                              </p:par>
                            </p:childTnLst>
                          </p:cTn>
                        </p:par>
                        <p:par>
                          <p:cTn id="92" fill="hold">
                            <p:stCondLst>
                              <p:cond delay="8000"/>
                            </p:stCondLst>
                            <p:childTnLst>
                              <p:par>
                                <p:cTn id="93" presetID="53" presetClass="entr" presetSubtype="16" fill="hold" grpId="0" nodeType="afterEffect">
                                  <p:stCondLst>
                                    <p:cond delay="0"/>
                                  </p:stCondLst>
                                  <p:childTnLst>
                                    <p:set>
                                      <p:cBhvr>
                                        <p:cTn id="94" dur="1" fill="hold">
                                          <p:stCondLst>
                                            <p:cond delay="0"/>
                                          </p:stCondLst>
                                        </p:cTn>
                                        <p:tgtEl>
                                          <p:spTgt spid="76"/>
                                        </p:tgtEl>
                                        <p:attrNameLst>
                                          <p:attrName>style.visibility</p:attrName>
                                        </p:attrNameLst>
                                      </p:cBhvr>
                                      <p:to>
                                        <p:strVal val="visible"/>
                                      </p:to>
                                    </p:set>
                                    <p:anim calcmode="lin" valueType="num">
                                      <p:cBhvr>
                                        <p:cTn id="95" dur="500" fill="hold"/>
                                        <p:tgtEl>
                                          <p:spTgt spid="76"/>
                                        </p:tgtEl>
                                        <p:attrNameLst>
                                          <p:attrName>ppt_w</p:attrName>
                                        </p:attrNameLst>
                                      </p:cBhvr>
                                      <p:tavLst>
                                        <p:tav tm="0">
                                          <p:val>
                                            <p:fltVal val="0"/>
                                          </p:val>
                                        </p:tav>
                                        <p:tav tm="100000">
                                          <p:val>
                                            <p:strVal val="#ppt_w"/>
                                          </p:val>
                                        </p:tav>
                                      </p:tavLst>
                                    </p:anim>
                                    <p:anim calcmode="lin" valueType="num">
                                      <p:cBhvr>
                                        <p:cTn id="96" dur="500" fill="hold"/>
                                        <p:tgtEl>
                                          <p:spTgt spid="76"/>
                                        </p:tgtEl>
                                        <p:attrNameLst>
                                          <p:attrName>ppt_h</p:attrName>
                                        </p:attrNameLst>
                                      </p:cBhvr>
                                      <p:tavLst>
                                        <p:tav tm="0">
                                          <p:val>
                                            <p:fltVal val="0"/>
                                          </p:val>
                                        </p:tav>
                                        <p:tav tm="100000">
                                          <p:val>
                                            <p:strVal val="#ppt_h"/>
                                          </p:val>
                                        </p:tav>
                                      </p:tavLst>
                                    </p:anim>
                                    <p:animEffect transition="in" filter="fade">
                                      <p:cBhvr>
                                        <p:cTn id="97" dur="500"/>
                                        <p:tgtEl>
                                          <p:spTgt spid="76"/>
                                        </p:tgtEl>
                                      </p:cBhvr>
                                    </p:animEffect>
                                  </p:childTnLst>
                                </p:cTn>
                              </p:par>
                            </p:childTnLst>
                          </p:cTn>
                        </p:par>
                        <p:par>
                          <p:cTn id="98" fill="hold">
                            <p:stCondLst>
                              <p:cond delay="8500"/>
                            </p:stCondLst>
                            <p:childTnLst>
                              <p:par>
                                <p:cTn id="99" presetID="53" presetClass="entr" presetSubtype="16" fill="hold" grpId="0" nodeType="afterEffect">
                                  <p:stCondLst>
                                    <p:cond delay="0"/>
                                  </p:stCondLst>
                                  <p:childTnLst>
                                    <p:set>
                                      <p:cBhvr>
                                        <p:cTn id="100" dur="1" fill="hold">
                                          <p:stCondLst>
                                            <p:cond delay="0"/>
                                          </p:stCondLst>
                                        </p:cTn>
                                        <p:tgtEl>
                                          <p:spTgt spid="74"/>
                                        </p:tgtEl>
                                        <p:attrNameLst>
                                          <p:attrName>style.visibility</p:attrName>
                                        </p:attrNameLst>
                                      </p:cBhvr>
                                      <p:to>
                                        <p:strVal val="visible"/>
                                      </p:to>
                                    </p:set>
                                    <p:anim calcmode="lin" valueType="num">
                                      <p:cBhvr>
                                        <p:cTn id="101" dur="500" fill="hold"/>
                                        <p:tgtEl>
                                          <p:spTgt spid="74"/>
                                        </p:tgtEl>
                                        <p:attrNameLst>
                                          <p:attrName>ppt_w</p:attrName>
                                        </p:attrNameLst>
                                      </p:cBhvr>
                                      <p:tavLst>
                                        <p:tav tm="0">
                                          <p:val>
                                            <p:fltVal val="0"/>
                                          </p:val>
                                        </p:tav>
                                        <p:tav tm="100000">
                                          <p:val>
                                            <p:strVal val="#ppt_w"/>
                                          </p:val>
                                        </p:tav>
                                      </p:tavLst>
                                    </p:anim>
                                    <p:anim calcmode="lin" valueType="num">
                                      <p:cBhvr>
                                        <p:cTn id="102" dur="500" fill="hold"/>
                                        <p:tgtEl>
                                          <p:spTgt spid="74"/>
                                        </p:tgtEl>
                                        <p:attrNameLst>
                                          <p:attrName>ppt_h</p:attrName>
                                        </p:attrNameLst>
                                      </p:cBhvr>
                                      <p:tavLst>
                                        <p:tav tm="0">
                                          <p:val>
                                            <p:fltVal val="0"/>
                                          </p:val>
                                        </p:tav>
                                        <p:tav tm="100000">
                                          <p:val>
                                            <p:strVal val="#ppt_h"/>
                                          </p:val>
                                        </p:tav>
                                      </p:tavLst>
                                    </p:anim>
                                    <p:animEffect transition="in" filter="fade">
                                      <p:cBhvr>
                                        <p:cTn id="103" dur="500"/>
                                        <p:tgtEl>
                                          <p:spTgt spid="74"/>
                                        </p:tgtEl>
                                      </p:cBhvr>
                                    </p:animEffect>
                                  </p:childTnLst>
                                </p:cTn>
                              </p:par>
                            </p:childTnLst>
                          </p:cTn>
                        </p:par>
                        <p:par>
                          <p:cTn id="104" fill="hold">
                            <p:stCondLst>
                              <p:cond delay="9000"/>
                            </p:stCondLst>
                            <p:childTnLst>
                              <p:par>
                                <p:cTn id="105" presetID="53" presetClass="entr" presetSubtype="16" fill="hold" grpId="0" nodeType="afterEffect">
                                  <p:stCondLst>
                                    <p:cond delay="0"/>
                                  </p:stCondLst>
                                  <p:childTnLst>
                                    <p:set>
                                      <p:cBhvr>
                                        <p:cTn id="106" dur="1" fill="hold">
                                          <p:stCondLst>
                                            <p:cond delay="0"/>
                                          </p:stCondLst>
                                        </p:cTn>
                                        <p:tgtEl>
                                          <p:spTgt spid="75"/>
                                        </p:tgtEl>
                                        <p:attrNameLst>
                                          <p:attrName>style.visibility</p:attrName>
                                        </p:attrNameLst>
                                      </p:cBhvr>
                                      <p:to>
                                        <p:strVal val="visible"/>
                                      </p:to>
                                    </p:set>
                                    <p:anim calcmode="lin" valueType="num">
                                      <p:cBhvr>
                                        <p:cTn id="107" dur="500" fill="hold"/>
                                        <p:tgtEl>
                                          <p:spTgt spid="75"/>
                                        </p:tgtEl>
                                        <p:attrNameLst>
                                          <p:attrName>ppt_w</p:attrName>
                                        </p:attrNameLst>
                                      </p:cBhvr>
                                      <p:tavLst>
                                        <p:tav tm="0">
                                          <p:val>
                                            <p:fltVal val="0"/>
                                          </p:val>
                                        </p:tav>
                                        <p:tav tm="100000">
                                          <p:val>
                                            <p:strVal val="#ppt_w"/>
                                          </p:val>
                                        </p:tav>
                                      </p:tavLst>
                                    </p:anim>
                                    <p:anim calcmode="lin" valueType="num">
                                      <p:cBhvr>
                                        <p:cTn id="108" dur="500" fill="hold"/>
                                        <p:tgtEl>
                                          <p:spTgt spid="75"/>
                                        </p:tgtEl>
                                        <p:attrNameLst>
                                          <p:attrName>ppt_h</p:attrName>
                                        </p:attrNameLst>
                                      </p:cBhvr>
                                      <p:tavLst>
                                        <p:tav tm="0">
                                          <p:val>
                                            <p:fltVal val="0"/>
                                          </p:val>
                                        </p:tav>
                                        <p:tav tm="100000">
                                          <p:val>
                                            <p:strVal val="#ppt_h"/>
                                          </p:val>
                                        </p:tav>
                                      </p:tavLst>
                                    </p:anim>
                                    <p:animEffect transition="in" filter="fade">
                                      <p:cBhvr>
                                        <p:cTn id="109"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51" grpId="0"/>
      <p:bldP spid="52" grpId="0"/>
      <p:bldP spid="53" grpId="0"/>
      <p:bldP spid="54" grpId="0"/>
      <p:bldP spid="55" grpId="0"/>
      <p:bldP spid="56" grpId="0"/>
      <p:bldP spid="57" grpId="0"/>
      <p:bldP spid="58" grpId="0"/>
      <p:bldP spid="73" grpId="0" animBg="1"/>
      <p:bldP spid="74" grpId="0" animBg="1"/>
      <p:bldP spid="75" grpId="0" animBg="1"/>
      <p:bldP spid="7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CEA1639-554C-4616-8161-90305D806243}"/>
              </a:ext>
            </a:extLst>
          </p:cNvPr>
          <p:cNvGrpSpPr/>
          <p:nvPr/>
        </p:nvGrpSpPr>
        <p:grpSpPr>
          <a:xfrm>
            <a:off x="4572001" y="1369146"/>
            <a:ext cx="1458545" cy="1680619"/>
            <a:chOff x="6096000" y="1825528"/>
            <a:chExt cx="1944727" cy="2240825"/>
          </a:xfrm>
        </p:grpSpPr>
        <p:sp>
          <p:nvSpPr>
            <p:cNvPr id="5" name="Freeform 5">
              <a:extLst>
                <a:ext uri="{FF2B5EF4-FFF2-40B4-BE49-F238E27FC236}">
                  <a16:creationId xmlns:a16="http://schemas.microsoft.com/office/drawing/2014/main" id="{CD33F69F-6531-4ED0-8EDA-16886BB1F3DC}"/>
                </a:ext>
              </a:extLst>
            </p:cNvPr>
            <p:cNvSpPr>
              <a:spLocks noEditPoints="1"/>
            </p:cNvSpPr>
            <p:nvPr/>
          </p:nvSpPr>
          <p:spPr bwMode="auto">
            <a:xfrm>
              <a:off x="6096000" y="1825528"/>
              <a:ext cx="1944727" cy="2240825"/>
            </a:xfrm>
            <a:custGeom>
              <a:avLst/>
              <a:gdLst>
                <a:gd name="T0" fmla="*/ 653 w 1307"/>
                <a:gd name="T1" fmla="*/ 1506 h 1506"/>
                <a:gd name="T2" fmla="*/ 619 w 1307"/>
                <a:gd name="T3" fmla="*/ 1485 h 1506"/>
                <a:gd name="T4" fmla="*/ 0 w 1307"/>
                <a:gd name="T5" fmla="*/ 1128 h 1506"/>
                <a:gd name="T6" fmla="*/ 0 w 1307"/>
                <a:gd name="T7" fmla="*/ 376 h 1506"/>
                <a:gd name="T8" fmla="*/ 35 w 1307"/>
                <a:gd name="T9" fmla="*/ 357 h 1506"/>
                <a:gd name="T10" fmla="*/ 653 w 1307"/>
                <a:gd name="T11" fmla="*/ 0 h 1506"/>
                <a:gd name="T12" fmla="*/ 688 w 1307"/>
                <a:gd name="T13" fmla="*/ 19 h 1506"/>
                <a:gd name="T14" fmla="*/ 1307 w 1307"/>
                <a:gd name="T15" fmla="*/ 376 h 1506"/>
                <a:gd name="T16" fmla="*/ 1307 w 1307"/>
                <a:gd name="T17" fmla="*/ 1128 h 1506"/>
                <a:gd name="T18" fmla="*/ 1272 w 1307"/>
                <a:gd name="T19" fmla="*/ 1149 h 1506"/>
                <a:gd name="T20" fmla="*/ 653 w 1307"/>
                <a:gd name="T21" fmla="*/ 1506 h 1506"/>
                <a:gd name="T22" fmla="*/ 135 w 1307"/>
                <a:gd name="T23" fmla="*/ 1052 h 1506"/>
                <a:gd name="T24" fmla="*/ 653 w 1307"/>
                <a:gd name="T25" fmla="*/ 1351 h 1506"/>
                <a:gd name="T26" fmla="*/ 1172 w 1307"/>
                <a:gd name="T27" fmla="*/ 1052 h 1506"/>
                <a:gd name="T28" fmla="*/ 1172 w 1307"/>
                <a:gd name="T29" fmla="*/ 454 h 1506"/>
                <a:gd name="T30" fmla="*/ 653 w 1307"/>
                <a:gd name="T31" fmla="*/ 154 h 1506"/>
                <a:gd name="T32" fmla="*/ 135 w 1307"/>
                <a:gd name="T33" fmla="*/ 454 h 1506"/>
                <a:gd name="T34" fmla="*/ 135 w 1307"/>
                <a:gd name="T35" fmla="*/ 1052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7" h="1506">
                  <a:moveTo>
                    <a:pt x="653" y="1506"/>
                  </a:moveTo>
                  <a:lnTo>
                    <a:pt x="619" y="1485"/>
                  </a:lnTo>
                  <a:lnTo>
                    <a:pt x="0" y="1128"/>
                  </a:lnTo>
                  <a:lnTo>
                    <a:pt x="0" y="376"/>
                  </a:lnTo>
                  <a:lnTo>
                    <a:pt x="35" y="357"/>
                  </a:lnTo>
                  <a:lnTo>
                    <a:pt x="653" y="0"/>
                  </a:lnTo>
                  <a:lnTo>
                    <a:pt x="688" y="19"/>
                  </a:lnTo>
                  <a:lnTo>
                    <a:pt x="1307" y="376"/>
                  </a:lnTo>
                  <a:lnTo>
                    <a:pt x="1307" y="1128"/>
                  </a:lnTo>
                  <a:lnTo>
                    <a:pt x="1272" y="1149"/>
                  </a:lnTo>
                  <a:lnTo>
                    <a:pt x="653" y="1506"/>
                  </a:lnTo>
                  <a:close/>
                  <a:moveTo>
                    <a:pt x="135" y="1052"/>
                  </a:moveTo>
                  <a:lnTo>
                    <a:pt x="653" y="1351"/>
                  </a:lnTo>
                  <a:lnTo>
                    <a:pt x="1172" y="1052"/>
                  </a:lnTo>
                  <a:lnTo>
                    <a:pt x="1172" y="454"/>
                  </a:lnTo>
                  <a:lnTo>
                    <a:pt x="653" y="154"/>
                  </a:lnTo>
                  <a:lnTo>
                    <a:pt x="135" y="454"/>
                  </a:lnTo>
                  <a:lnTo>
                    <a:pt x="135" y="1052"/>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6" name="Freeform 6">
              <a:extLst>
                <a:ext uri="{FF2B5EF4-FFF2-40B4-BE49-F238E27FC236}">
                  <a16:creationId xmlns:a16="http://schemas.microsoft.com/office/drawing/2014/main" id="{5FFF7BB3-67CC-46FB-B4F8-B8ED9620942A}"/>
                </a:ext>
              </a:extLst>
            </p:cNvPr>
            <p:cNvSpPr>
              <a:spLocks/>
            </p:cNvSpPr>
            <p:nvPr/>
          </p:nvSpPr>
          <p:spPr bwMode="auto">
            <a:xfrm>
              <a:off x="6720931" y="2426652"/>
              <a:ext cx="694865" cy="1038576"/>
            </a:xfrm>
            <a:custGeom>
              <a:avLst/>
              <a:gdLst>
                <a:gd name="T0" fmla="*/ 18 w 270"/>
                <a:gd name="T1" fmla="*/ 307 h 405"/>
                <a:gd name="T2" fmla="*/ 117 w 270"/>
                <a:gd name="T3" fmla="*/ 332 h 405"/>
                <a:gd name="T4" fmla="*/ 179 w 270"/>
                <a:gd name="T5" fmla="*/ 289 h 405"/>
                <a:gd name="T6" fmla="*/ 113 w 270"/>
                <a:gd name="T7" fmla="*/ 234 h 405"/>
                <a:gd name="T8" fmla="*/ 5 w 270"/>
                <a:gd name="T9" fmla="*/ 118 h 405"/>
                <a:gd name="T10" fmla="*/ 154 w 270"/>
                <a:gd name="T11" fmla="*/ 0 h 405"/>
                <a:gd name="T12" fmla="*/ 254 w 270"/>
                <a:gd name="T13" fmla="*/ 20 h 405"/>
                <a:gd name="T14" fmla="*/ 234 w 270"/>
                <a:gd name="T15" fmla="*/ 91 h 405"/>
                <a:gd name="T16" fmla="*/ 152 w 270"/>
                <a:gd name="T17" fmla="*/ 73 h 405"/>
                <a:gd name="T18" fmla="*/ 95 w 270"/>
                <a:gd name="T19" fmla="*/ 110 h 405"/>
                <a:gd name="T20" fmla="*/ 168 w 270"/>
                <a:gd name="T21" fmla="*/ 166 h 405"/>
                <a:gd name="T22" fmla="*/ 270 w 270"/>
                <a:gd name="T23" fmla="*/ 283 h 405"/>
                <a:gd name="T24" fmla="*/ 111 w 270"/>
                <a:gd name="T25" fmla="*/ 405 h 405"/>
                <a:gd name="T26" fmla="*/ 0 w 270"/>
                <a:gd name="T27" fmla="*/ 381 h 405"/>
                <a:gd name="T28" fmla="*/ 18 w 270"/>
                <a:gd name="T29" fmla="*/ 307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405">
                  <a:moveTo>
                    <a:pt x="18" y="307"/>
                  </a:moveTo>
                  <a:cubicBezTo>
                    <a:pt x="42" y="320"/>
                    <a:pt x="79" y="332"/>
                    <a:pt x="117" y="332"/>
                  </a:cubicBezTo>
                  <a:cubicBezTo>
                    <a:pt x="157" y="332"/>
                    <a:pt x="179" y="315"/>
                    <a:pt x="179" y="289"/>
                  </a:cubicBezTo>
                  <a:cubicBezTo>
                    <a:pt x="179" y="265"/>
                    <a:pt x="160" y="251"/>
                    <a:pt x="113" y="234"/>
                  </a:cubicBezTo>
                  <a:cubicBezTo>
                    <a:pt x="48" y="211"/>
                    <a:pt x="5" y="175"/>
                    <a:pt x="5" y="118"/>
                  </a:cubicBezTo>
                  <a:cubicBezTo>
                    <a:pt x="5" y="51"/>
                    <a:pt x="61" y="0"/>
                    <a:pt x="154" y="0"/>
                  </a:cubicBezTo>
                  <a:cubicBezTo>
                    <a:pt x="198" y="0"/>
                    <a:pt x="231" y="9"/>
                    <a:pt x="254" y="20"/>
                  </a:cubicBezTo>
                  <a:cubicBezTo>
                    <a:pt x="234" y="91"/>
                    <a:pt x="234" y="91"/>
                    <a:pt x="234" y="91"/>
                  </a:cubicBezTo>
                  <a:cubicBezTo>
                    <a:pt x="219" y="84"/>
                    <a:pt x="191" y="73"/>
                    <a:pt x="152" y="73"/>
                  </a:cubicBezTo>
                  <a:cubicBezTo>
                    <a:pt x="114" y="73"/>
                    <a:pt x="95" y="90"/>
                    <a:pt x="95" y="110"/>
                  </a:cubicBezTo>
                  <a:cubicBezTo>
                    <a:pt x="95" y="136"/>
                    <a:pt x="117" y="147"/>
                    <a:pt x="168" y="166"/>
                  </a:cubicBezTo>
                  <a:cubicBezTo>
                    <a:pt x="237" y="191"/>
                    <a:pt x="270" y="228"/>
                    <a:pt x="270" y="283"/>
                  </a:cubicBezTo>
                  <a:cubicBezTo>
                    <a:pt x="270" y="349"/>
                    <a:pt x="219" y="405"/>
                    <a:pt x="111" y="405"/>
                  </a:cubicBezTo>
                  <a:cubicBezTo>
                    <a:pt x="67" y="405"/>
                    <a:pt x="22" y="393"/>
                    <a:pt x="0" y="381"/>
                  </a:cubicBezTo>
                  <a:lnTo>
                    <a:pt x="18" y="307"/>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3" name="Group 2">
            <a:extLst>
              <a:ext uri="{FF2B5EF4-FFF2-40B4-BE49-F238E27FC236}">
                <a16:creationId xmlns:a16="http://schemas.microsoft.com/office/drawing/2014/main" id="{80A78CEA-F6BC-4E3C-A098-8FB91AB48142}"/>
              </a:ext>
            </a:extLst>
          </p:cNvPr>
          <p:cNvGrpSpPr/>
          <p:nvPr/>
        </p:nvGrpSpPr>
        <p:grpSpPr>
          <a:xfrm>
            <a:off x="6139909" y="1369146"/>
            <a:ext cx="1458545" cy="1680619"/>
            <a:chOff x="8186544" y="1825528"/>
            <a:chExt cx="1944727" cy="2240825"/>
          </a:xfrm>
        </p:grpSpPr>
        <p:sp>
          <p:nvSpPr>
            <p:cNvPr id="7" name="Freeform 7">
              <a:extLst>
                <a:ext uri="{FF2B5EF4-FFF2-40B4-BE49-F238E27FC236}">
                  <a16:creationId xmlns:a16="http://schemas.microsoft.com/office/drawing/2014/main" id="{5CC6A9CA-0F2F-4CD5-8ADD-2790EF494B69}"/>
                </a:ext>
              </a:extLst>
            </p:cNvPr>
            <p:cNvSpPr>
              <a:spLocks noEditPoints="1"/>
            </p:cNvSpPr>
            <p:nvPr/>
          </p:nvSpPr>
          <p:spPr bwMode="auto">
            <a:xfrm>
              <a:off x="8186544" y="1825528"/>
              <a:ext cx="1944727" cy="2240825"/>
            </a:xfrm>
            <a:custGeom>
              <a:avLst/>
              <a:gdLst>
                <a:gd name="T0" fmla="*/ 653 w 1307"/>
                <a:gd name="T1" fmla="*/ 1506 h 1506"/>
                <a:gd name="T2" fmla="*/ 619 w 1307"/>
                <a:gd name="T3" fmla="*/ 1485 h 1506"/>
                <a:gd name="T4" fmla="*/ 0 w 1307"/>
                <a:gd name="T5" fmla="*/ 1128 h 1506"/>
                <a:gd name="T6" fmla="*/ 0 w 1307"/>
                <a:gd name="T7" fmla="*/ 376 h 1506"/>
                <a:gd name="T8" fmla="*/ 35 w 1307"/>
                <a:gd name="T9" fmla="*/ 357 h 1506"/>
                <a:gd name="T10" fmla="*/ 653 w 1307"/>
                <a:gd name="T11" fmla="*/ 0 h 1506"/>
                <a:gd name="T12" fmla="*/ 688 w 1307"/>
                <a:gd name="T13" fmla="*/ 19 h 1506"/>
                <a:gd name="T14" fmla="*/ 1307 w 1307"/>
                <a:gd name="T15" fmla="*/ 376 h 1506"/>
                <a:gd name="T16" fmla="*/ 1307 w 1307"/>
                <a:gd name="T17" fmla="*/ 1128 h 1506"/>
                <a:gd name="T18" fmla="*/ 1272 w 1307"/>
                <a:gd name="T19" fmla="*/ 1149 h 1506"/>
                <a:gd name="T20" fmla="*/ 653 w 1307"/>
                <a:gd name="T21" fmla="*/ 1506 h 1506"/>
                <a:gd name="T22" fmla="*/ 133 w 1307"/>
                <a:gd name="T23" fmla="*/ 1052 h 1506"/>
                <a:gd name="T24" fmla="*/ 653 w 1307"/>
                <a:gd name="T25" fmla="*/ 1351 h 1506"/>
                <a:gd name="T26" fmla="*/ 1172 w 1307"/>
                <a:gd name="T27" fmla="*/ 1052 h 1506"/>
                <a:gd name="T28" fmla="*/ 1172 w 1307"/>
                <a:gd name="T29" fmla="*/ 454 h 1506"/>
                <a:gd name="T30" fmla="*/ 653 w 1307"/>
                <a:gd name="T31" fmla="*/ 154 h 1506"/>
                <a:gd name="T32" fmla="*/ 133 w 1307"/>
                <a:gd name="T33" fmla="*/ 454 h 1506"/>
                <a:gd name="T34" fmla="*/ 133 w 1307"/>
                <a:gd name="T35" fmla="*/ 1052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7" h="1506">
                  <a:moveTo>
                    <a:pt x="653" y="1506"/>
                  </a:moveTo>
                  <a:lnTo>
                    <a:pt x="619" y="1485"/>
                  </a:lnTo>
                  <a:lnTo>
                    <a:pt x="0" y="1128"/>
                  </a:lnTo>
                  <a:lnTo>
                    <a:pt x="0" y="376"/>
                  </a:lnTo>
                  <a:lnTo>
                    <a:pt x="35" y="357"/>
                  </a:lnTo>
                  <a:lnTo>
                    <a:pt x="653" y="0"/>
                  </a:lnTo>
                  <a:lnTo>
                    <a:pt x="688" y="19"/>
                  </a:lnTo>
                  <a:lnTo>
                    <a:pt x="1307" y="376"/>
                  </a:lnTo>
                  <a:lnTo>
                    <a:pt x="1307" y="1128"/>
                  </a:lnTo>
                  <a:lnTo>
                    <a:pt x="1272" y="1149"/>
                  </a:lnTo>
                  <a:lnTo>
                    <a:pt x="653" y="1506"/>
                  </a:lnTo>
                  <a:close/>
                  <a:moveTo>
                    <a:pt x="133" y="1052"/>
                  </a:moveTo>
                  <a:lnTo>
                    <a:pt x="653" y="1351"/>
                  </a:lnTo>
                  <a:lnTo>
                    <a:pt x="1172" y="1052"/>
                  </a:lnTo>
                  <a:lnTo>
                    <a:pt x="1172" y="454"/>
                  </a:lnTo>
                  <a:lnTo>
                    <a:pt x="653" y="154"/>
                  </a:lnTo>
                  <a:lnTo>
                    <a:pt x="133" y="454"/>
                  </a:lnTo>
                  <a:lnTo>
                    <a:pt x="133" y="1052"/>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8" name="Freeform 8">
              <a:extLst>
                <a:ext uri="{FF2B5EF4-FFF2-40B4-BE49-F238E27FC236}">
                  <a16:creationId xmlns:a16="http://schemas.microsoft.com/office/drawing/2014/main" id="{2FEBF77D-A4E2-4311-8725-17569AD2DABF}"/>
                </a:ext>
              </a:extLst>
            </p:cNvPr>
            <p:cNvSpPr>
              <a:spLocks/>
            </p:cNvSpPr>
            <p:nvPr/>
          </p:nvSpPr>
          <p:spPr bwMode="auto">
            <a:xfrm>
              <a:off x="8513889" y="2511465"/>
              <a:ext cx="1287061" cy="1005842"/>
            </a:xfrm>
            <a:custGeom>
              <a:avLst/>
              <a:gdLst>
                <a:gd name="T0" fmla="*/ 94 w 501"/>
                <a:gd name="T1" fmla="*/ 392 h 392"/>
                <a:gd name="T2" fmla="*/ 0 w 501"/>
                <a:gd name="T3" fmla="*/ 0 h 392"/>
                <a:gd name="T4" fmla="*/ 95 w 501"/>
                <a:gd name="T5" fmla="*/ 0 h 392"/>
                <a:gd name="T6" fmla="*/ 125 w 501"/>
                <a:gd name="T7" fmla="*/ 162 h 392"/>
                <a:gd name="T8" fmla="*/ 148 w 501"/>
                <a:gd name="T9" fmla="*/ 299 h 392"/>
                <a:gd name="T10" fmla="*/ 149 w 501"/>
                <a:gd name="T11" fmla="*/ 299 h 392"/>
                <a:gd name="T12" fmla="*/ 175 w 501"/>
                <a:gd name="T13" fmla="*/ 161 h 392"/>
                <a:gd name="T14" fmla="*/ 208 w 501"/>
                <a:gd name="T15" fmla="*/ 0 h 392"/>
                <a:gd name="T16" fmla="*/ 303 w 501"/>
                <a:gd name="T17" fmla="*/ 0 h 392"/>
                <a:gd name="T18" fmla="*/ 334 w 501"/>
                <a:gd name="T19" fmla="*/ 165 h 392"/>
                <a:gd name="T20" fmla="*/ 355 w 501"/>
                <a:gd name="T21" fmla="*/ 297 h 392"/>
                <a:gd name="T22" fmla="*/ 356 w 501"/>
                <a:gd name="T23" fmla="*/ 297 h 392"/>
                <a:gd name="T24" fmla="*/ 379 w 501"/>
                <a:gd name="T25" fmla="*/ 161 h 392"/>
                <a:gd name="T26" fmla="*/ 411 w 501"/>
                <a:gd name="T27" fmla="*/ 0 h 392"/>
                <a:gd name="T28" fmla="*/ 501 w 501"/>
                <a:gd name="T29" fmla="*/ 0 h 392"/>
                <a:gd name="T30" fmla="*/ 400 w 501"/>
                <a:gd name="T31" fmla="*/ 392 h 392"/>
                <a:gd name="T32" fmla="*/ 304 w 501"/>
                <a:gd name="T33" fmla="*/ 392 h 392"/>
                <a:gd name="T34" fmla="*/ 271 w 501"/>
                <a:gd name="T35" fmla="*/ 223 h 392"/>
                <a:gd name="T36" fmla="*/ 252 w 501"/>
                <a:gd name="T37" fmla="*/ 102 h 392"/>
                <a:gd name="T38" fmla="*/ 251 w 501"/>
                <a:gd name="T39" fmla="*/ 102 h 392"/>
                <a:gd name="T40" fmla="*/ 228 w 501"/>
                <a:gd name="T41" fmla="*/ 223 h 392"/>
                <a:gd name="T42" fmla="*/ 191 w 501"/>
                <a:gd name="T43" fmla="*/ 392 h 392"/>
                <a:gd name="T44" fmla="*/ 94 w 501"/>
                <a:gd name="T45"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1" h="392">
                  <a:moveTo>
                    <a:pt x="94" y="392"/>
                  </a:moveTo>
                  <a:cubicBezTo>
                    <a:pt x="0" y="0"/>
                    <a:pt x="0" y="0"/>
                    <a:pt x="0" y="0"/>
                  </a:cubicBezTo>
                  <a:cubicBezTo>
                    <a:pt x="95" y="0"/>
                    <a:pt x="95" y="0"/>
                    <a:pt x="95" y="0"/>
                  </a:cubicBezTo>
                  <a:cubicBezTo>
                    <a:pt x="125" y="162"/>
                    <a:pt x="125" y="162"/>
                    <a:pt x="125" y="162"/>
                  </a:cubicBezTo>
                  <a:cubicBezTo>
                    <a:pt x="134" y="208"/>
                    <a:pt x="142" y="259"/>
                    <a:pt x="148" y="299"/>
                  </a:cubicBezTo>
                  <a:cubicBezTo>
                    <a:pt x="149" y="299"/>
                    <a:pt x="149" y="299"/>
                    <a:pt x="149" y="299"/>
                  </a:cubicBezTo>
                  <a:cubicBezTo>
                    <a:pt x="156" y="256"/>
                    <a:pt x="165" y="209"/>
                    <a:pt x="175" y="161"/>
                  </a:cubicBezTo>
                  <a:cubicBezTo>
                    <a:pt x="208" y="0"/>
                    <a:pt x="208" y="0"/>
                    <a:pt x="208" y="0"/>
                  </a:cubicBezTo>
                  <a:cubicBezTo>
                    <a:pt x="303" y="0"/>
                    <a:pt x="303" y="0"/>
                    <a:pt x="303" y="0"/>
                  </a:cubicBezTo>
                  <a:cubicBezTo>
                    <a:pt x="334" y="165"/>
                    <a:pt x="334" y="165"/>
                    <a:pt x="334" y="165"/>
                  </a:cubicBezTo>
                  <a:cubicBezTo>
                    <a:pt x="343" y="211"/>
                    <a:pt x="349" y="253"/>
                    <a:pt x="355" y="297"/>
                  </a:cubicBezTo>
                  <a:cubicBezTo>
                    <a:pt x="356" y="297"/>
                    <a:pt x="356" y="297"/>
                    <a:pt x="356" y="297"/>
                  </a:cubicBezTo>
                  <a:cubicBezTo>
                    <a:pt x="362" y="253"/>
                    <a:pt x="371" y="207"/>
                    <a:pt x="379" y="161"/>
                  </a:cubicBezTo>
                  <a:cubicBezTo>
                    <a:pt x="411" y="0"/>
                    <a:pt x="411" y="0"/>
                    <a:pt x="411" y="0"/>
                  </a:cubicBezTo>
                  <a:cubicBezTo>
                    <a:pt x="501" y="0"/>
                    <a:pt x="501" y="0"/>
                    <a:pt x="501" y="0"/>
                  </a:cubicBezTo>
                  <a:cubicBezTo>
                    <a:pt x="400" y="392"/>
                    <a:pt x="400" y="392"/>
                    <a:pt x="400" y="392"/>
                  </a:cubicBezTo>
                  <a:cubicBezTo>
                    <a:pt x="304" y="392"/>
                    <a:pt x="304" y="392"/>
                    <a:pt x="304" y="392"/>
                  </a:cubicBezTo>
                  <a:cubicBezTo>
                    <a:pt x="271" y="223"/>
                    <a:pt x="271" y="223"/>
                    <a:pt x="271" y="223"/>
                  </a:cubicBezTo>
                  <a:cubicBezTo>
                    <a:pt x="263" y="184"/>
                    <a:pt x="257" y="147"/>
                    <a:pt x="252" y="102"/>
                  </a:cubicBezTo>
                  <a:cubicBezTo>
                    <a:pt x="251" y="102"/>
                    <a:pt x="251" y="102"/>
                    <a:pt x="251" y="102"/>
                  </a:cubicBezTo>
                  <a:cubicBezTo>
                    <a:pt x="244" y="147"/>
                    <a:pt x="237" y="184"/>
                    <a:pt x="228" y="223"/>
                  </a:cubicBezTo>
                  <a:cubicBezTo>
                    <a:pt x="191" y="392"/>
                    <a:pt x="191" y="392"/>
                    <a:pt x="191" y="392"/>
                  </a:cubicBezTo>
                  <a:lnTo>
                    <a:pt x="94" y="392"/>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4" name="Group 3">
            <a:extLst>
              <a:ext uri="{FF2B5EF4-FFF2-40B4-BE49-F238E27FC236}">
                <a16:creationId xmlns:a16="http://schemas.microsoft.com/office/drawing/2014/main" id="{BC76AD1C-674D-4CC2-BEBA-9A7C0ED7CCEB}"/>
              </a:ext>
            </a:extLst>
          </p:cNvPr>
          <p:cNvGrpSpPr/>
          <p:nvPr/>
        </p:nvGrpSpPr>
        <p:grpSpPr>
          <a:xfrm>
            <a:off x="5347585" y="2718328"/>
            <a:ext cx="1457429" cy="1680619"/>
            <a:chOff x="7130113" y="3624437"/>
            <a:chExt cx="1943238" cy="2240825"/>
          </a:xfrm>
        </p:grpSpPr>
        <p:sp>
          <p:nvSpPr>
            <p:cNvPr id="9" name="Freeform 9">
              <a:extLst>
                <a:ext uri="{FF2B5EF4-FFF2-40B4-BE49-F238E27FC236}">
                  <a16:creationId xmlns:a16="http://schemas.microsoft.com/office/drawing/2014/main" id="{DC0520BD-E407-4671-A7D4-6C75521D199D}"/>
                </a:ext>
              </a:extLst>
            </p:cNvPr>
            <p:cNvSpPr>
              <a:spLocks noEditPoints="1"/>
            </p:cNvSpPr>
            <p:nvPr/>
          </p:nvSpPr>
          <p:spPr bwMode="auto">
            <a:xfrm>
              <a:off x="7130113" y="3624437"/>
              <a:ext cx="1943238" cy="2240825"/>
            </a:xfrm>
            <a:custGeom>
              <a:avLst/>
              <a:gdLst>
                <a:gd name="T0" fmla="*/ 33 w 1306"/>
                <a:gd name="T1" fmla="*/ 1149 h 1506"/>
                <a:gd name="T2" fmla="*/ 0 w 1306"/>
                <a:gd name="T3" fmla="*/ 1130 h 1506"/>
                <a:gd name="T4" fmla="*/ 0 w 1306"/>
                <a:gd name="T5" fmla="*/ 378 h 1506"/>
                <a:gd name="T6" fmla="*/ 619 w 1306"/>
                <a:gd name="T7" fmla="*/ 21 h 1506"/>
                <a:gd name="T8" fmla="*/ 653 w 1306"/>
                <a:gd name="T9" fmla="*/ 0 h 1506"/>
                <a:gd name="T10" fmla="*/ 1272 w 1306"/>
                <a:gd name="T11" fmla="*/ 357 h 1506"/>
                <a:gd name="T12" fmla="*/ 1306 w 1306"/>
                <a:gd name="T13" fmla="*/ 376 h 1506"/>
                <a:gd name="T14" fmla="*/ 1306 w 1306"/>
                <a:gd name="T15" fmla="*/ 1130 h 1506"/>
                <a:gd name="T16" fmla="*/ 688 w 1306"/>
                <a:gd name="T17" fmla="*/ 1487 h 1506"/>
                <a:gd name="T18" fmla="*/ 653 w 1306"/>
                <a:gd name="T19" fmla="*/ 1506 h 1506"/>
                <a:gd name="T20" fmla="*/ 33 w 1306"/>
                <a:gd name="T21" fmla="*/ 1149 h 1506"/>
                <a:gd name="T22" fmla="*/ 1172 w 1306"/>
                <a:gd name="T23" fmla="*/ 454 h 1506"/>
                <a:gd name="T24" fmla="*/ 653 w 1306"/>
                <a:gd name="T25" fmla="*/ 155 h 1506"/>
                <a:gd name="T26" fmla="*/ 133 w 1306"/>
                <a:gd name="T27" fmla="*/ 454 h 1506"/>
                <a:gd name="T28" fmla="*/ 133 w 1306"/>
                <a:gd name="T29" fmla="*/ 1052 h 1506"/>
                <a:gd name="T30" fmla="*/ 653 w 1306"/>
                <a:gd name="T31" fmla="*/ 1352 h 1506"/>
                <a:gd name="T32" fmla="*/ 1172 w 1306"/>
                <a:gd name="T33" fmla="*/ 1052 h 1506"/>
                <a:gd name="T34" fmla="*/ 1172 w 1306"/>
                <a:gd name="T35" fmla="*/ 454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6" h="1506">
                  <a:moveTo>
                    <a:pt x="33" y="1149"/>
                  </a:moveTo>
                  <a:lnTo>
                    <a:pt x="0" y="1130"/>
                  </a:lnTo>
                  <a:lnTo>
                    <a:pt x="0" y="378"/>
                  </a:lnTo>
                  <a:lnTo>
                    <a:pt x="619" y="21"/>
                  </a:lnTo>
                  <a:lnTo>
                    <a:pt x="653" y="0"/>
                  </a:lnTo>
                  <a:lnTo>
                    <a:pt x="1272" y="357"/>
                  </a:lnTo>
                  <a:lnTo>
                    <a:pt x="1306" y="376"/>
                  </a:lnTo>
                  <a:lnTo>
                    <a:pt x="1306" y="1130"/>
                  </a:lnTo>
                  <a:lnTo>
                    <a:pt x="688" y="1487"/>
                  </a:lnTo>
                  <a:lnTo>
                    <a:pt x="653" y="1506"/>
                  </a:lnTo>
                  <a:lnTo>
                    <a:pt x="33" y="1149"/>
                  </a:lnTo>
                  <a:close/>
                  <a:moveTo>
                    <a:pt x="1172" y="454"/>
                  </a:moveTo>
                  <a:lnTo>
                    <a:pt x="653" y="155"/>
                  </a:lnTo>
                  <a:lnTo>
                    <a:pt x="133" y="454"/>
                  </a:lnTo>
                  <a:lnTo>
                    <a:pt x="133" y="1052"/>
                  </a:lnTo>
                  <a:lnTo>
                    <a:pt x="653" y="1352"/>
                  </a:lnTo>
                  <a:lnTo>
                    <a:pt x="1172" y="1052"/>
                  </a:lnTo>
                  <a:lnTo>
                    <a:pt x="1172" y="454"/>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0" name="Freeform 10">
              <a:extLst>
                <a:ext uri="{FF2B5EF4-FFF2-40B4-BE49-F238E27FC236}">
                  <a16:creationId xmlns:a16="http://schemas.microsoft.com/office/drawing/2014/main" id="{9F142D0B-FF40-412C-B62B-A4D97E51066D}"/>
                </a:ext>
              </a:extLst>
            </p:cNvPr>
            <p:cNvSpPr>
              <a:spLocks noEditPoints="1"/>
            </p:cNvSpPr>
            <p:nvPr/>
          </p:nvSpPr>
          <p:spPr bwMode="auto">
            <a:xfrm>
              <a:off x="7617410" y="4225561"/>
              <a:ext cx="968644" cy="1038576"/>
            </a:xfrm>
            <a:custGeom>
              <a:avLst/>
              <a:gdLst>
                <a:gd name="T0" fmla="*/ 186 w 377"/>
                <a:gd name="T1" fmla="*/ 0 h 405"/>
                <a:gd name="T2" fmla="*/ 377 w 377"/>
                <a:gd name="T3" fmla="*/ 205 h 405"/>
                <a:gd name="T4" fmla="*/ 193 w 377"/>
                <a:gd name="T5" fmla="*/ 405 h 405"/>
                <a:gd name="T6" fmla="*/ 0 w 377"/>
                <a:gd name="T7" fmla="*/ 198 h 405"/>
                <a:gd name="T8" fmla="*/ 186 w 377"/>
                <a:gd name="T9" fmla="*/ 0 h 405"/>
                <a:gd name="T10" fmla="*/ 189 w 377"/>
                <a:gd name="T11" fmla="*/ 70 h 405"/>
                <a:gd name="T12" fmla="*/ 94 w 377"/>
                <a:gd name="T13" fmla="*/ 201 h 405"/>
                <a:gd name="T14" fmla="*/ 188 w 377"/>
                <a:gd name="T15" fmla="*/ 335 h 405"/>
                <a:gd name="T16" fmla="*/ 284 w 377"/>
                <a:gd name="T17" fmla="*/ 204 h 405"/>
                <a:gd name="T18" fmla="*/ 189 w 377"/>
                <a:gd name="T19" fmla="*/ 7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7" h="405">
                  <a:moveTo>
                    <a:pt x="186" y="0"/>
                  </a:moveTo>
                  <a:cubicBezTo>
                    <a:pt x="302" y="0"/>
                    <a:pt x="377" y="88"/>
                    <a:pt x="377" y="205"/>
                  </a:cubicBezTo>
                  <a:cubicBezTo>
                    <a:pt x="377" y="317"/>
                    <a:pt x="309" y="405"/>
                    <a:pt x="193" y="405"/>
                  </a:cubicBezTo>
                  <a:cubicBezTo>
                    <a:pt x="78" y="405"/>
                    <a:pt x="0" y="327"/>
                    <a:pt x="0" y="198"/>
                  </a:cubicBezTo>
                  <a:cubicBezTo>
                    <a:pt x="0" y="90"/>
                    <a:pt x="66" y="0"/>
                    <a:pt x="186" y="0"/>
                  </a:cubicBezTo>
                  <a:close/>
                  <a:moveTo>
                    <a:pt x="189" y="70"/>
                  </a:moveTo>
                  <a:cubicBezTo>
                    <a:pt x="127" y="70"/>
                    <a:pt x="94" y="131"/>
                    <a:pt x="94" y="201"/>
                  </a:cubicBezTo>
                  <a:cubicBezTo>
                    <a:pt x="94" y="278"/>
                    <a:pt x="128" y="335"/>
                    <a:pt x="188" y="335"/>
                  </a:cubicBezTo>
                  <a:cubicBezTo>
                    <a:pt x="247" y="335"/>
                    <a:pt x="284" y="280"/>
                    <a:pt x="284" y="204"/>
                  </a:cubicBezTo>
                  <a:cubicBezTo>
                    <a:pt x="284" y="127"/>
                    <a:pt x="249" y="70"/>
                    <a:pt x="189" y="70"/>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13" name="Group 12">
            <a:extLst>
              <a:ext uri="{FF2B5EF4-FFF2-40B4-BE49-F238E27FC236}">
                <a16:creationId xmlns:a16="http://schemas.microsoft.com/office/drawing/2014/main" id="{3BB76CCB-889B-44A9-A803-2496A50623A5}"/>
              </a:ext>
            </a:extLst>
          </p:cNvPr>
          <p:cNvGrpSpPr/>
          <p:nvPr/>
        </p:nvGrpSpPr>
        <p:grpSpPr>
          <a:xfrm>
            <a:off x="6917724" y="2712748"/>
            <a:ext cx="1457429" cy="1679503"/>
            <a:chOff x="9223632" y="3616997"/>
            <a:chExt cx="1943238" cy="2239337"/>
          </a:xfrm>
        </p:grpSpPr>
        <p:sp>
          <p:nvSpPr>
            <p:cNvPr id="11" name="Freeform 11">
              <a:extLst>
                <a:ext uri="{FF2B5EF4-FFF2-40B4-BE49-F238E27FC236}">
                  <a16:creationId xmlns:a16="http://schemas.microsoft.com/office/drawing/2014/main" id="{40AA576C-E78C-4210-B579-93B14460972D}"/>
                </a:ext>
              </a:extLst>
            </p:cNvPr>
            <p:cNvSpPr>
              <a:spLocks noEditPoints="1"/>
            </p:cNvSpPr>
            <p:nvPr/>
          </p:nvSpPr>
          <p:spPr bwMode="auto">
            <a:xfrm>
              <a:off x="9223632" y="3616997"/>
              <a:ext cx="1943238" cy="2239337"/>
            </a:xfrm>
            <a:custGeom>
              <a:avLst/>
              <a:gdLst>
                <a:gd name="T0" fmla="*/ 34 w 1306"/>
                <a:gd name="T1" fmla="*/ 1150 h 1505"/>
                <a:gd name="T2" fmla="*/ 0 w 1306"/>
                <a:gd name="T3" fmla="*/ 1130 h 1505"/>
                <a:gd name="T4" fmla="*/ 0 w 1306"/>
                <a:gd name="T5" fmla="*/ 378 h 1505"/>
                <a:gd name="T6" fmla="*/ 618 w 1306"/>
                <a:gd name="T7" fmla="*/ 21 h 1505"/>
                <a:gd name="T8" fmla="*/ 653 w 1306"/>
                <a:gd name="T9" fmla="*/ 0 h 1505"/>
                <a:gd name="T10" fmla="*/ 1271 w 1306"/>
                <a:gd name="T11" fmla="*/ 357 h 1505"/>
                <a:gd name="T12" fmla="*/ 1306 w 1306"/>
                <a:gd name="T13" fmla="*/ 378 h 1505"/>
                <a:gd name="T14" fmla="*/ 1306 w 1306"/>
                <a:gd name="T15" fmla="*/ 1130 h 1505"/>
                <a:gd name="T16" fmla="*/ 687 w 1306"/>
                <a:gd name="T17" fmla="*/ 1487 h 1505"/>
                <a:gd name="T18" fmla="*/ 653 w 1306"/>
                <a:gd name="T19" fmla="*/ 1505 h 1505"/>
                <a:gd name="T20" fmla="*/ 34 w 1306"/>
                <a:gd name="T21" fmla="*/ 1150 h 1505"/>
                <a:gd name="T22" fmla="*/ 1171 w 1306"/>
                <a:gd name="T23" fmla="*/ 453 h 1505"/>
                <a:gd name="T24" fmla="*/ 653 w 1306"/>
                <a:gd name="T25" fmla="*/ 155 h 1505"/>
                <a:gd name="T26" fmla="*/ 134 w 1306"/>
                <a:gd name="T27" fmla="*/ 453 h 1505"/>
                <a:gd name="T28" fmla="*/ 134 w 1306"/>
                <a:gd name="T29" fmla="*/ 1052 h 1505"/>
                <a:gd name="T30" fmla="*/ 653 w 1306"/>
                <a:gd name="T31" fmla="*/ 1352 h 1505"/>
                <a:gd name="T32" fmla="*/ 1171 w 1306"/>
                <a:gd name="T33" fmla="*/ 1052 h 1505"/>
                <a:gd name="T34" fmla="*/ 1171 w 1306"/>
                <a:gd name="T35" fmla="*/ 453 h 1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6" h="1505">
                  <a:moveTo>
                    <a:pt x="34" y="1150"/>
                  </a:moveTo>
                  <a:lnTo>
                    <a:pt x="0" y="1130"/>
                  </a:lnTo>
                  <a:lnTo>
                    <a:pt x="0" y="378"/>
                  </a:lnTo>
                  <a:lnTo>
                    <a:pt x="618" y="21"/>
                  </a:lnTo>
                  <a:lnTo>
                    <a:pt x="653" y="0"/>
                  </a:lnTo>
                  <a:lnTo>
                    <a:pt x="1271" y="357"/>
                  </a:lnTo>
                  <a:lnTo>
                    <a:pt x="1306" y="378"/>
                  </a:lnTo>
                  <a:lnTo>
                    <a:pt x="1306" y="1130"/>
                  </a:lnTo>
                  <a:lnTo>
                    <a:pt x="687" y="1487"/>
                  </a:lnTo>
                  <a:lnTo>
                    <a:pt x="653" y="1505"/>
                  </a:lnTo>
                  <a:lnTo>
                    <a:pt x="34" y="1150"/>
                  </a:lnTo>
                  <a:close/>
                  <a:moveTo>
                    <a:pt x="1171" y="453"/>
                  </a:moveTo>
                  <a:lnTo>
                    <a:pt x="653" y="155"/>
                  </a:lnTo>
                  <a:lnTo>
                    <a:pt x="134" y="453"/>
                  </a:lnTo>
                  <a:lnTo>
                    <a:pt x="134" y="1052"/>
                  </a:lnTo>
                  <a:lnTo>
                    <a:pt x="653" y="1352"/>
                  </a:lnTo>
                  <a:lnTo>
                    <a:pt x="1171" y="1052"/>
                  </a:lnTo>
                  <a:lnTo>
                    <a:pt x="1171" y="453"/>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2" name="Freeform 12">
              <a:extLst>
                <a:ext uri="{FF2B5EF4-FFF2-40B4-BE49-F238E27FC236}">
                  <a16:creationId xmlns:a16="http://schemas.microsoft.com/office/drawing/2014/main" id="{7C19734B-1164-4CC9-BA5A-BA4A0DDDFF3E}"/>
                </a:ext>
              </a:extLst>
            </p:cNvPr>
            <p:cNvSpPr>
              <a:spLocks/>
            </p:cNvSpPr>
            <p:nvPr/>
          </p:nvSpPr>
          <p:spPr bwMode="auto">
            <a:xfrm>
              <a:off x="9806901" y="4233745"/>
              <a:ext cx="776700" cy="1005842"/>
            </a:xfrm>
            <a:custGeom>
              <a:avLst/>
              <a:gdLst>
                <a:gd name="T0" fmla="*/ 338 w 522"/>
                <a:gd name="T1" fmla="*/ 676 h 676"/>
                <a:gd name="T2" fmla="*/ 185 w 522"/>
                <a:gd name="T3" fmla="*/ 676 h 676"/>
                <a:gd name="T4" fmla="*/ 185 w 522"/>
                <a:gd name="T5" fmla="*/ 127 h 676"/>
                <a:gd name="T6" fmla="*/ 0 w 522"/>
                <a:gd name="T7" fmla="*/ 127 h 676"/>
                <a:gd name="T8" fmla="*/ 0 w 522"/>
                <a:gd name="T9" fmla="*/ 0 h 676"/>
                <a:gd name="T10" fmla="*/ 522 w 522"/>
                <a:gd name="T11" fmla="*/ 0 h 676"/>
                <a:gd name="T12" fmla="*/ 522 w 522"/>
                <a:gd name="T13" fmla="*/ 127 h 676"/>
                <a:gd name="T14" fmla="*/ 338 w 522"/>
                <a:gd name="T15" fmla="*/ 127 h 676"/>
                <a:gd name="T16" fmla="*/ 338 w 522"/>
                <a:gd name="T17" fmla="*/ 67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676">
                  <a:moveTo>
                    <a:pt x="338" y="676"/>
                  </a:moveTo>
                  <a:lnTo>
                    <a:pt x="185" y="676"/>
                  </a:lnTo>
                  <a:lnTo>
                    <a:pt x="185" y="127"/>
                  </a:lnTo>
                  <a:lnTo>
                    <a:pt x="0" y="127"/>
                  </a:lnTo>
                  <a:lnTo>
                    <a:pt x="0" y="0"/>
                  </a:lnTo>
                  <a:lnTo>
                    <a:pt x="522" y="0"/>
                  </a:lnTo>
                  <a:lnTo>
                    <a:pt x="522" y="127"/>
                  </a:lnTo>
                  <a:lnTo>
                    <a:pt x="338" y="127"/>
                  </a:lnTo>
                  <a:lnTo>
                    <a:pt x="338" y="676"/>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grpSp>
      <p:sp>
        <p:nvSpPr>
          <p:cNvPr id="19" name="TextBox 18">
            <a:extLst>
              <a:ext uri="{FF2B5EF4-FFF2-40B4-BE49-F238E27FC236}">
                <a16:creationId xmlns:a16="http://schemas.microsoft.com/office/drawing/2014/main" id="{C6274F73-F79E-4860-8477-315DBFDFF5BC}"/>
              </a:ext>
            </a:extLst>
          </p:cNvPr>
          <p:cNvSpPr txBox="1"/>
          <p:nvPr/>
        </p:nvSpPr>
        <p:spPr>
          <a:xfrm>
            <a:off x="1049792" y="890352"/>
            <a:ext cx="3522209" cy="461665"/>
          </a:xfrm>
          <a:prstGeom prst="rect">
            <a:avLst/>
          </a:prstGeom>
          <a:noFill/>
        </p:spPr>
        <p:txBody>
          <a:bodyPr wrap="square" rtlCol="0">
            <a:spAutoFit/>
          </a:bodyPr>
          <a:lstStyle/>
          <a:p>
            <a:r>
              <a:rPr lang="en-US" sz="2400" dirty="0">
                <a:solidFill>
                  <a:schemeClr val="accent3"/>
                </a:solidFill>
                <a:latin typeface="+mj-lt"/>
              </a:rPr>
              <a:t>INFOGRAPHIC</a:t>
            </a:r>
            <a:r>
              <a:rPr lang="en-US" sz="2400" dirty="0">
                <a:solidFill>
                  <a:schemeClr val="tx1">
                    <a:lumMod val="85000"/>
                    <a:lumOff val="15000"/>
                  </a:schemeClr>
                </a:solidFill>
                <a:latin typeface="+mj-lt"/>
              </a:rPr>
              <a:t> SWOT</a:t>
            </a:r>
          </a:p>
        </p:txBody>
      </p:sp>
      <p:sp>
        <p:nvSpPr>
          <p:cNvPr id="20" name="Rectangle 19">
            <a:extLst>
              <a:ext uri="{FF2B5EF4-FFF2-40B4-BE49-F238E27FC236}">
                <a16:creationId xmlns:a16="http://schemas.microsoft.com/office/drawing/2014/main" id="{3C7DF68A-6DB8-428C-8755-952492A50D1F}"/>
              </a:ext>
            </a:extLst>
          </p:cNvPr>
          <p:cNvSpPr/>
          <p:nvPr/>
        </p:nvSpPr>
        <p:spPr>
          <a:xfrm>
            <a:off x="1126951" y="1944796"/>
            <a:ext cx="2346932" cy="389274"/>
          </a:xfrm>
          <a:prstGeom prst="rect">
            <a:avLst/>
          </a:prstGeom>
          <a:noFill/>
        </p:spPr>
        <p:txBody>
          <a:bodyPr wrap="square">
            <a:spAutoFit/>
          </a:bodyPr>
          <a:lstStyle/>
          <a:p>
            <a:pPr>
              <a:lnSpc>
                <a:spcPct val="150000"/>
              </a:lnSpc>
            </a:pPr>
            <a:r>
              <a:rPr lang="en-US" sz="675" dirty="0">
                <a:solidFill>
                  <a:schemeClr val="tx1">
                    <a:lumMod val="50000"/>
                    <a:lumOff val="50000"/>
                  </a:schemeClr>
                </a:solidFill>
              </a:rPr>
              <a:t>Lorem Ipsum is simply dummy text for example lorem ipsum dolor sit </a:t>
            </a:r>
            <a:r>
              <a:rPr lang="en-US" sz="675" dirty="0" err="1">
                <a:solidFill>
                  <a:schemeClr val="tx1">
                    <a:lumMod val="50000"/>
                    <a:lumOff val="50000"/>
                  </a:schemeClr>
                </a:solidFill>
              </a:rPr>
              <a:t>amet</a:t>
            </a:r>
            <a:r>
              <a:rPr lang="en-US" sz="675" dirty="0">
                <a:solidFill>
                  <a:schemeClr val="tx1">
                    <a:lumMod val="50000"/>
                    <a:lumOff val="50000"/>
                  </a:schemeClr>
                </a:solidFill>
              </a:rPr>
              <a:t> </a:t>
            </a:r>
            <a:r>
              <a:rPr lang="en-US" sz="675" dirty="0" err="1">
                <a:solidFill>
                  <a:schemeClr val="tx1">
                    <a:lumMod val="50000"/>
                    <a:lumOff val="50000"/>
                  </a:schemeClr>
                </a:solidFill>
              </a:rPr>
              <a:t>ut</a:t>
            </a:r>
            <a:r>
              <a:rPr lang="en-US" sz="675" dirty="0">
                <a:solidFill>
                  <a:schemeClr val="tx1">
                    <a:lumMod val="50000"/>
                    <a:lumOff val="50000"/>
                  </a:schemeClr>
                </a:solidFill>
              </a:rPr>
              <a:t> </a:t>
            </a:r>
            <a:r>
              <a:rPr lang="en-US" sz="675" dirty="0" err="1">
                <a:solidFill>
                  <a:schemeClr val="tx1">
                    <a:lumMod val="50000"/>
                    <a:lumOff val="50000"/>
                  </a:schemeClr>
                </a:solidFill>
              </a:rPr>
              <a:t>enit</a:t>
            </a:r>
            <a:endParaRPr lang="en-US" sz="675" dirty="0">
              <a:solidFill>
                <a:schemeClr val="tx1">
                  <a:lumMod val="50000"/>
                  <a:lumOff val="50000"/>
                </a:schemeClr>
              </a:solidFill>
            </a:endParaRPr>
          </a:p>
        </p:txBody>
      </p:sp>
      <p:sp>
        <p:nvSpPr>
          <p:cNvPr id="21" name="Rectangle 20">
            <a:extLst>
              <a:ext uri="{FF2B5EF4-FFF2-40B4-BE49-F238E27FC236}">
                <a16:creationId xmlns:a16="http://schemas.microsoft.com/office/drawing/2014/main" id="{2101A1C6-8269-4D7B-B5F8-1DD28A5F8A5E}"/>
              </a:ext>
            </a:extLst>
          </p:cNvPr>
          <p:cNvSpPr/>
          <p:nvPr/>
        </p:nvSpPr>
        <p:spPr>
          <a:xfrm>
            <a:off x="1126950" y="1713964"/>
            <a:ext cx="1610282" cy="253916"/>
          </a:xfrm>
          <a:prstGeom prst="rect">
            <a:avLst/>
          </a:prstGeom>
          <a:noFill/>
        </p:spPr>
        <p:txBody>
          <a:bodyPr wrap="square">
            <a:spAutoFit/>
          </a:bodyPr>
          <a:lstStyle/>
          <a:p>
            <a:r>
              <a:rPr lang="en-US" sz="1050" b="1" dirty="0">
                <a:solidFill>
                  <a:schemeClr val="tx1">
                    <a:lumMod val="85000"/>
                    <a:lumOff val="15000"/>
                  </a:schemeClr>
                </a:solidFill>
                <a:latin typeface="+mj-lt"/>
              </a:rPr>
              <a:t>Subtitle Here</a:t>
            </a:r>
          </a:p>
        </p:txBody>
      </p:sp>
      <p:sp>
        <p:nvSpPr>
          <p:cNvPr id="22" name="Rectangle 21">
            <a:extLst>
              <a:ext uri="{FF2B5EF4-FFF2-40B4-BE49-F238E27FC236}">
                <a16:creationId xmlns:a16="http://schemas.microsoft.com/office/drawing/2014/main" id="{B97EECF0-EE4A-4AC1-9D1C-C7A72990E7A1}"/>
              </a:ext>
            </a:extLst>
          </p:cNvPr>
          <p:cNvSpPr/>
          <p:nvPr/>
        </p:nvSpPr>
        <p:spPr>
          <a:xfrm>
            <a:off x="1126951" y="2660355"/>
            <a:ext cx="2346932" cy="389274"/>
          </a:xfrm>
          <a:prstGeom prst="rect">
            <a:avLst/>
          </a:prstGeom>
          <a:noFill/>
        </p:spPr>
        <p:txBody>
          <a:bodyPr wrap="square">
            <a:spAutoFit/>
          </a:bodyPr>
          <a:lstStyle/>
          <a:p>
            <a:pPr>
              <a:lnSpc>
                <a:spcPct val="150000"/>
              </a:lnSpc>
            </a:pPr>
            <a:r>
              <a:rPr lang="en-US" sz="675" dirty="0">
                <a:solidFill>
                  <a:schemeClr val="tx1">
                    <a:lumMod val="50000"/>
                    <a:lumOff val="50000"/>
                  </a:schemeClr>
                </a:solidFill>
              </a:rPr>
              <a:t>Lorem Ipsum is simply dummy text for example lorem ipsum dolor sit </a:t>
            </a:r>
            <a:r>
              <a:rPr lang="en-US" sz="675" dirty="0" err="1">
                <a:solidFill>
                  <a:schemeClr val="tx1">
                    <a:lumMod val="50000"/>
                    <a:lumOff val="50000"/>
                  </a:schemeClr>
                </a:solidFill>
              </a:rPr>
              <a:t>amet</a:t>
            </a:r>
            <a:r>
              <a:rPr lang="en-US" sz="675" dirty="0">
                <a:solidFill>
                  <a:schemeClr val="tx1">
                    <a:lumMod val="50000"/>
                    <a:lumOff val="50000"/>
                  </a:schemeClr>
                </a:solidFill>
              </a:rPr>
              <a:t> </a:t>
            </a:r>
            <a:r>
              <a:rPr lang="en-US" sz="675" dirty="0" err="1">
                <a:solidFill>
                  <a:schemeClr val="tx1">
                    <a:lumMod val="50000"/>
                    <a:lumOff val="50000"/>
                  </a:schemeClr>
                </a:solidFill>
              </a:rPr>
              <a:t>ut</a:t>
            </a:r>
            <a:r>
              <a:rPr lang="en-US" sz="675" dirty="0">
                <a:solidFill>
                  <a:schemeClr val="tx1">
                    <a:lumMod val="50000"/>
                    <a:lumOff val="50000"/>
                  </a:schemeClr>
                </a:solidFill>
              </a:rPr>
              <a:t> </a:t>
            </a:r>
            <a:r>
              <a:rPr lang="en-US" sz="675" dirty="0" err="1">
                <a:solidFill>
                  <a:schemeClr val="tx1">
                    <a:lumMod val="50000"/>
                    <a:lumOff val="50000"/>
                  </a:schemeClr>
                </a:solidFill>
              </a:rPr>
              <a:t>enit</a:t>
            </a:r>
            <a:endParaRPr lang="en-US" sz="675" dirty="0">
              <a:solidFill>
                <a:schemeClr val="tx1">
                  <a:lumMod val="50000"/>
                  <a:lumOff val="50000"/>
                </a:schemeClr>
              </a:solidFill>
            </a:endParaRPr>
          </a:p>
        </p:txBody>
      </p:sp>
      <p:sp>
        <p:nvSpPr>
          <p:cNvPr id="23" name="Rectangle 22">
            <a:extLst>
              <a:ext uri="{FF2B5EF4-FFF2-40B4-BE49-F238E27FC236}">
                <a16:creationId xmlns:a16="http://schemas.microsoft.com/office/drawing/2014/main" id="{DC9D2EB3-1C0E-45F8-942F-EC5BDBECA103}"/>
              </a:ext>
            </a:extLst>
          </p:cNvPr>
          <p:cNvSpPr/>
          <p:nvPr/>
        </p:nvSpPr>
        <p:spPr>
          <a:xfrm>
            <a:off x="1126950" y="2429522"/>
            <a:ext cx="1610282" cy="253916"/>
          </a:xfrm>
          <a:prstGeom prst="rect">
            <a:avLst/>
          </a:prstGeom>
          <a:noFill/>
        </p:spPr>
        <p:txBody>
          <a:bodyPr wrap="square">
            <a:spAutoFit/>
          </a:bodyPr>
          <a:lstStyle/>
          <a:p>
            <a:r>
              <a:rPr lang="en-US" sz="1050" b="1" dirty="0">
                <a:solidFill>
                  <a:schemeClr val="tx1">
                    <a:lumMod val="85000"/>
                    <a:lumOff val="15000"/>
                  </a:schemeClr>
                </a:solidFill>
                <a:latin typeface="+mj-lt"/>
              </a:rPr>
              <a:t>Subtitle Here</a:t>
            </a:r>
          </a:p>
        </p:txBody>
      </p:sp>
      <p:sp>
        <p:nvSpPr>
          <p:cNvPr id="24" name="Rectangle 23">
            <a:extLst>
              <a:ext uri="{FF2B5EF4-FFF2-40B4-BE49-F238E27FC236}">
                <a16:creationId xmlns:a16="http://schemas.microsoft.com/office/drawing/2014/main" id="{825D4EA7-12A2-42EA-AA0F-298E144A6DDD}"/>
              </a:ext>
            </a:extLst>
          </p:cNvPr>
          <p:cNvSpPr/>
          <p:nvPr/>
        </p:nvSpPr>
        <p:spPr>
          <a:xfrm>
            <a:off x="1126951" y="3375913"/>
            <a:ext cx="2346932" cy="389274"/>
          </a:xfrm>
          <a:prstGeom prst="rect">
            <a:avLst/>
          </a:prstGeom>
          <a:noFill/>
        </p:spPr>
        <p:txBody>
          <a:bodyPr wrap="square">
            <a:spAutoFit/>
          </a:bodyPr>
          <a:lstStyle/>
          <a:p>
            <a:pPr>
              <a:lnSpc>
                <a:spcPct val="150000"/>
              </a:lnSpc>
            </a:pPr>
            <a:r>
              <a:rPr lang="en-US" sz="675" dirty="0">
                <a:solidFill>
                  <a:schemeClr val="tx1">
                    <a:lumMod val="50000"/>
                    <a:lumOff val="50000"/>
                  </a:schemeClr>
                </a:solidFill>
              </a:rPr>
              <a:t>Lorem Ipsum is simply dummy text for example lorem ipsum dolor sit </a:t>
            </a:r>
            <a:r>
              <a:rPr lang="en-US" sz="675" dirty="0" err="1">
                <a:solidFill>
                  <a:schemeClr val="tx1">
                    <a:lumMod val="50000"/>
                    <a:lumOff val="50000"/>
                  </a:schemeClr>
                </a:solidFill>
              </a:rPr>
              <a:t>amet</a:t>
            </a:r>
            <a:r>
              <a:rPr lang="en-US" sz="675" dirty="0">
                <a:solidFill>
                  <a:schemeClr val="tx1">
                    <a:lumMod val="50000"/>
                    <a:lumOff val="50000"/>
                  </a:schemeClr>
                </a:solidFill>
              </a:rPr>
              <a:t> </a:t>
            </a:r>
            <a:r>
              <a:rPr lang="en-US" sz="675" dirty="0" err="1">
                <a:solidFill>
                  <a:schemeClr val="tx1">
                    <a:lumMod val="50000"/>
                    <a:lumOff val="50000"/>
                  </a:schemeClr>
                </a:solidFill>
              </a:rPr>
              <a:t>ut</a:t>
            </a:r>
            <a:r>
              <a:rPr lang="en-US" sz="675" dirty="0">
                <a:solidFill>
                  <a:schemeClr val="tx1">
                    <a:lumMod val="50000"/>
                    <a:lumOff val="50000"/>
                  </a:schemeClr>
                </a:solidFill>
              </a:rPr>
              <a:t> </a:t>
            </a:r>
            <a:r>
              <a:rPr lang="en-US" sz="675" dirty="0" err="1">
                <a:solidFill>
                  <a:schemeClr val="tx1">
                    <a:lumMod val="50000"/>
                    <a:lumOff val="50000"/>
                  </a:schemeClr>
                </a:solidFill>
              </a:rPr>
              <a:t>enit</a:t>
            </a:r>
            <a:endParaRPr lang="en-US" sz="675" dirty="0">
              <a:solidFill>
                <a:schemeClr val="tx1">
                  <a:lumMod val="50000"/>
                  <a:lumOff val="50000"/>
                </a:schemeClr>
              </a:solidFill>
            </a:endParaRPr>
          </a:p>
        </p:txBody>
      </p:sp>
      <p:sp>
        <p:nvSpPr>
          <p:cNvPr id="25" name="Rectangle 24">
            <a:extLst>
              <a:ext uri="{FF2B5EF4-FFF2-40B4-BE49-F238E27FC236}">
                <a16:creationId xmlns:a16="http://schemas.microsoft.com/office/drawing/2014/main" id="{DC47F8DC-C070-4EC9-A87E-34D8790ABD96}"/>
              </a:ext>
            </a:extLst>
          </p:cNvPr>
          <p:cNvSpPr/>
          <p:nvPr/>
        </p:nvSpPr>
        <p:spPr>
          <a:xfrm>
            <a:off x="1126950" y="3145081"/>
            <a:ext cx="1610282" cy="253916"/>
          </a:xfrm>
          <a:prstGeom prst="rect">
            <a:avLst/>
          </a:prstGeom>
          <a:noFill/>
        </p:spPr>
        <p:txBody>
          <a:bodyPr wrap="square">
            <a:spAutoFit/>
          </a:bodyPr>
          <a:lstStyle/>
          <a:p>
            <a:r>
              <a:rPr lang="en-US" sz="1050" b="1" dirty="0">
                <a:solidFill>
                  <a:schemeClr val="tx1">
                    <a:lumMod val="85000"/>
                    <a:lumOff val="15000"/>
                  </a:schemeClr>
                </a:solidFill>
                <a:latin typeface="+mj-lt"/>
              </a:rPr>
              <a:t>Subtitle Here</a:t>
            </a:r>
          </a:p>
        </p:txBody>
      </p:sp>
      <p:sp>
        <p:nvSpPr>
          <p:cNvPr id="26" name="Rectangle 25">
            <a:extLst>
              <a:ext uri="{FF2B5EF4-FFF2-40B4-BE49-F238E27FC236}">
                <a16:creationId xmlns:a16="http://schemas.microsoft.com/office/drawing/2014/main" id="{0CA5BB2C-61E3-416D-852E-D3EC5494816B}"/>
              </a:ext>
            </a:extLst>
          </p:cNvPr>
          <p:cNvSpPr/>
          <p:nvPr/>
        </p:nvSpPr>
        <p:spPr>
          <a:xfrm>
            <a:off x="1126951" y="4202718"/>
            <a:ext cx="2346932" cy="389274"/>
          </a:xfrm>
          <a:prstGeom prst="rect">
            <a:avLst/>
          </a:prstGeom>
          <a:noFill/>
        </p:spPr>
        <p:txBody>
          <a:bodyPr wrap="square">
            <a:spAutoFit/>
          </a:bodyPr>
          <a:lstStyle/>
          <a:p>
            <a:pPr>
              <a:lnSpc>
                <a:spcPct val="150000"/>
              </a:lnSpc>
            </a:pPr>
            <a:r>
              <a:rPr lang="en-US" sz="675" dirty="0">
                <a:solidFill>
                  <a:schemeClr val="tx1">
                    <a:lumMod val="50000"/>
                    <a:lumOff val="50000"/>
                  </a:schemeClr>
                </a:solidFill>
              </a:rPr>
              <a:t>Lorem Ipsum is simply dummy text for example lorem ipsum dolor sit </a:t>
            </a:r>
            <a:r>
              <a:rPr lang="en-US" sz="675" dirty="0" err="1">
                <a:solidFill>
                  <a:schemeClr val="tx1">
                    <a:lumMod val="50000"/>
                    <a:lumOff val="50000"/>
                  </a:schemeClr>
                </a:solidFill>
              </a:rPr>
              <a:t>amet</a:t>
            </a:r>
            <a:r>
              <a:rPr lang="en-US" sz="675" dirty="0">
                <a:solidFill>
                  <a:schemeClr val="tx1">
                    <a:lumMod val="50000"/>
                    <a:lumOff val="50000"/>
                  </a:schemeClr>
                </a:solidFill>
              </a:rPr>
              <a:t> </a:t>
            </a:r>
            <a:r>
              <a:rPr lang="en-US" sz="675" dirty="0" err="1">
                <a:solidFill>
                  <a:schemeClr val="tx1">
                    <a:lumMod val="50000"/>
                    <a:lumOff val="50000"/>
                  </a:schemeClr>
                </a:solidFill>
              </a:rPr>
              <a:t>ut</a:t>
            </a:r>
            <a:r>
              <a:rPr lang="en-US" sz="675" dirty="0">
                <a:solidFill>
                  <a:schemeClr val="tx1">
                    <a:lumMod val="50000"/>
                    <a:lumOff val="50000"/>
                  </a:schemeClr>
                </a:solidFill>
              </a:rPr>
              <a:t> </a:t>
            </a:r>
            <a:r>
              <a:rPr lang="en-US" sz="675" dirty="0" err="1">
                <a:solidFill>
                  <a:schemeClr val="tx1">
                    <a:lumMod val="50000"/>
                    <a:lumOff val="50000"/>
                  </a:schemeClr>
                </a:solidFill>
              </a:rPr>
              <a:t>enit</a:t>
            </a:r>
            <a:endParaRPr lang="en-US" sz="675" dirty="0">
              <a:solidFill>
                <a:schemeClr val="tx1">
                  <a:lumMod val="50000"/>
                  <a:lumOff val="50000"/>
                </a:schemeClr>
              </a:solidFill>
            </a:endParaRPr>
          </a:p>
        </p:txBody>
      </p:sp>
      <p:sp>
        <p:nvSpPr>
          <p:cNvPr id="27" name="Rectangle 26">
            <a:extLst>
              <a:ext uri="{FF2B5EF4-FFF2-40B4-BE49-F238E27FC236}">
                <a16:creationId xmlns:a16="http://schemas.microsoft.com/office/drawing/2014/main" id="{2BB954C1-3910-483F-8A48-184EE5AE06EA}"/>
              </a:ext>
            </a:extLst>
          </p:cNvPr>
          <p:cNvSpPr/>
          <p:nvPr/>
        </p:nvSpPr>
        <p:spPr>
          <a:xfrm>
            <a:off x="1126950" y="3971885"/>
            <a:ext cx="1610282" cy="253916"/>
          </a:xfrm>
          <a:prstGeom prst="rect">
            <a:avLst/>
          </a:prstGeom>
          <a:noFill/>
        </p:spPr>
        <p:txBody>
          <a:bodyPr wrap="square">
            <a:spAutoFit/>
          </a:bodyPr>
          <a:lstStyle/>
          <a:p>
            <a:r>
              <a:rPr lang="en-US" sz="1050" b="1" dirty="0">
                <a:solidFill>
                  <a:schemeClr val="tx1">
                    <a:lumMod val="85000"/>
                    <a:lumOff val="15000"/>
                  </a:schemeClr>
                </a:solidFill>
                <a:latin typeface="+mj-lt"/>
              </a:rPr>
              <a:t>Subtitle Here</a:t>
            </a:r>
          </a:p>
        </p:txBody>
      </p:sp>
      <p:sp>
        <p:nvSpPr>
          <p:cNvPr id="43" name="Rectangle 10">
            <a:extLst>
              <a:ext uri="{FF2B5EF4-FFF2-40B4-BE49-F238E27FC236}">
                <a16:creationId xmlns:a16="http://schemas.microsoft.com/office/drawing/2014/main" id="{EA2DE9D8-DA6C-413F-B0D6-42649E6DFFC0}"/>
              </a:ext>
            </a:extLst>
          </p:cNvPr>
          <p:cNvSpPr>
            <a:spLocks noChangeArrowheads="1"/>
          </p:cNvSpPr>
          <p:nvPr/>
        </p:nvSpPr>
        <p:spPr bwMode="auto">
          <a:xfrm>
            <a:off x="0" y="4690042"/>
            <a:ext cx="483394" cy="483394"/>
          </a:xfrm>
          <a:prstGeom prst="rect">
            <a:avLst/>
          </a:prstGeom>
          <a:solidFill>
            <a:schemeClr val="accent2">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44" name="Rectangle 11">
            <a:extLst>
              <a:ext uri="{FF2B5EF4-FFF2-40B4-BE49-F238E27FC236}">
                <a16:creationId xmlns:a16="http://schemas.microsoft.com/office/drawing/2014/main" id="{C05910D0-25D5-477A-A253-C4B73C8E1C25}"/>
              </a:ext>
            </a:extLst>
          </p:cNvPr>
          <p:cNvSpPr>
            <a:spLocks noChangeArrowheads="1"/>
          </p:cNvSpPr>
          <p:nvPr/>
        </p:nvSpPr>
        <p:spPr bwMode="auto">
          <a:xfrm>
            <a:off x="8217104" y="0"/>
            <a:ext cx="484585" cy="482204"/>
          </a:xfrm>
          <a:prstGeom prst="rect">
            <a:avLst/>
          </a:prstGeom>
          <a:solidFill>
            <a:schemeClr val="accent3">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45" name="Rectangle 12">
            <a:extLst>
              <a:ext uri="{FF2B5EF4-FFF2-40B4-BE49-F238E27FC236}">
                <a16:creationId xmlns:a16="http://schemas.microsoft.com/office/drawing/2014/main" id="{B399FFE1-40F3-4DBE-8AC3-D563665B7138}"/>
              </a:ext>
            </a:extLst>
          </p:cNvPr>
          <p:cNvSpPr>
            <a:spLocks noChangeArrowheads="1"/>
          </p:cNvSpPr>
          <p:nvPr/>
        </p:nvSpPr>
        <p:spPr bwMode="auto">
          <a:xfrm>
            <a:off x="8659416" y="4197812"/>
            <a:ext cx="484585" cy="483394"/>
          </a:xfrm>
          <a:prstGeom prst="rect">
            <a:avLst/>
          </a:prstGeom>
          <a:solidFill>
            <a:schemeClr val="accent4">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46" name="Rectangle 9">
            <a:extLst>
              <a:ext uri="{FF2B5EF4-FFF2-40B4-BE49-F238E27FC236}">
                <a16:creationId xmlns:a16="http://schemas.microsoft.com/office/drawing/2014/main" id="{A1262557-F32B-49D6-909E-46C844B3B1A2}"/>
              </a:ext>
            </a:extLst>
          </p:cNvPr>
          <p:cNvSpPr>
            <a:spLocks noChangeArrowheads="1"/>
          </p:cNvSpPr>
          <p:nvPr/>
        </p:nvSpPr>
        <p:spPr bwMode="auto">
          <a:xfrm>
            <a:off x="808095" y="0"/>
            <a:ext cx="483394" cy="482204"/>
          </a:xfrm>
          <a:prstGeom prst="rect">
            <a:avLst/>
          </a:prstGeom>
          <a:solidFill>
            <a:schemeClr val="accent1">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dirty="0"/>
          </a:p>
        </p:txBody>
      </p:sp>
    </p:spTree>
    <p:extLst>
      <p:ext uri="{BB962C8B-B14F-4D97-AF65-F5344CB8AC3E}">
        <p14:creationId xmlns:p14="http://schemas.microsoft.com/office/powerpoint/2010/main" val="52266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anim calcmode="lin" valueType="num">
                                      <p:cBhvr>
                                        <p:cTn id="16" dur="500" fill="hold"/>
                                        <p:tgtEl>
                                          <p:spTgt spid="20"/>
                                        </p:tgtEl>
                                        <p:attrNameLst>
                                          <p:attrName>ppt_x</p:attrName>
                                        </p:attrNameLst>
                                      </p:cBhvr>
                                      <p:tavLst>
                                        <p:tav tm="0">
                                          <p:val>
                                            <p:strVal val="#ppt_x"/>
                                          </p:val>
                                        </p:tav>
                                        <p:tav tm="100000">
                                          <p:val>
                                            <p:strVal val="#ppt_x"/>
                                          </p:val>
                                        </p:tav>
                                      </p:tavLst>
                                    </p:anim>
                                    <p:anim calcmode="lin" valueType="num">
                                      <p:cBhvr>
                                        <p:cTn id="17" dur="500" fill="hold"/>
                                        <p:tgtEl>
                                          <p:spTgt spid="20"/>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500"/>
                                        <p:tgtEl>
                                          <p:spTgt spid="23"/>
                                        </p:tgtEl>
                                      </p:cBhvr>
                                    </p:animEffect>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anim calcmode="lin" valueType="num">
                                      <p:cBhvr>
                                        <p:cTn id="26" dur="500" fill="hold"/>
                                        <p:tgtEl>
                                          <p:spTgt spid="22"/>
                                        </p:tgtEl>
                                        <p:attrNameLst>
                                          <p:attrName>ppt_x</p:attrName>
                                        </p:attrNameLst>
                                      </p:cBhvr>
                                      <p:tavLst>
                                        <p:tav tm="0">
                                          <p:val>
                                            <p:strVal val="#ppt_x"/>
                                          </p:val>
                                        </p:tav>
                                        <p:tav tm="100000">
                                          <p:val>
                                            <p:strVal val="#ppt_x"/>
                                          </p:val>
                                        </p:tav>
                                      </p:tavLst>
                                    </p:anim>
                                    <p:anim calcmode="lin" valueType="num">
                                      <p:cBhvr>
                                        <p:cTn id="27" dur="500" fill="hold"/>
                                        <p:tgtEl>
                                          <p:spTgt spid="22"/>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anim calcmode="lin" valueType="num">
                                      <p:cBhvr>
                                        <p:cTn id="36" dur="500" fill="hold"/>
                                        <p:tgtEl>
                                          <p:spTgt spid="24"/>
                                        </p:tgtEl>
                                        <p:attrNameLst>
                                          <p:attrName>ppt_x</p:attrName>
                                        </p:attrNameLst>
                                      </p:cBhvr>
                                      <p:tavLst>
                                        <p:tav tm="0">
                                          <p:val>
                                            <p:strVal val="#ppt_x"/>
                                          </p:val>
                                        </p:tav>
                                        <p:tav tm="100000">
                                          <p:val>
                                            <p:strVal val="#ppt_x"/>
                                          </p:val>
                                        </p:tav>
                                      </p:tavLst>
                                    </p:anim>
                                    <p:anim calcmode="lin" valueType="num">
                                      <p:cBhvr>
                                        <p:cTn id="37" dur="500" fill="hold"/>
                                        <p:tgtEl>
                                          <p:spTgt spid="24"/>
                                        </p:tgtEl>
                                        <p:attrNameLst>
                                          <p:attrName>ppt_y</p:attrName>
                                        </p:attrNameLst>
                                      </p:cBhvr>
                                      <p:tavLst>
                                        <p:tav tm="0">
                                          <p:val>
                                            <p:strVal val="#ppt_y+.1"/>
                                          </p:val>
                                        </p:tav>
                                        <p:tav tm="100000">
                                          <p:val>
                                            <p:strVal val="#ppt_y"/>
                                          </p:val>
                                        </p:tav>
                                      </p:tavLst>
                                    </p:anim>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500"/>
                                        <p:tgtEl>
                                          <p:spTgt spid="27"/>
                                        </p:tgtEl>
                                      </p:cBhvr>
                                    </p:animEffect>
                                  </p:childTnLst>
                                </p:cTn>
                              </p:par>
                            </p:childTnLst>
                          </p:cTn>
                        </p:par>
                        <p:par>
                          <p:cTn id="42" fill="hold">
                            <p:stCondLst>
                              <p:cond delay="4000"/>
                            </p:stCondLst>
                            <p:childTnLst>
                              <p:par>
                                <p:cTn id="43" presetID="42" presetClass="entr" presetSubtype="0"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anim calcmode="lin" valueType="num">
                                      <p:cBhvr>
                                        <p:cTn id="46" dur="500" fill="hold"/>
                                        <p:tgtEl>
                                          <p:spTgt spid="26"/>
                                        </p:tgtEl>
                                        <p:attrNameLst>
                                          <p:attrName>ppt_x</p:attrName>
                                        </p:attrNameLst>
                                      </p:cBhvr>
                                      <p:tavLst>
                                        <p:tav tm="0">
                                          <p:val>
                                            <p:strVal val="#ppt_x"/>
                                          </p:val>
                                        </p:tav>
                                        <p:tav tm="100000">
                                          <p:val>
                                            <p:strVal val="#ppt_x"/>
                                          </p:val>
                                        </p:tav>
                                      </p:tavLst>
                                    </p:anim>
                                    <p:anim calcmode="lin" valueType="num">
                                      <p:cBhvr>
                                        <p:cTn id="47" dur="500" fill="hold"/>
                                        <p:tgtEl>
                                          <p:spTgt spid="26"/>
                                        </p:tgtEl>
                                        <p:attrNameLst>
                                          <p:attrName>ppt_y</p:attrName>
                                        </p:attrNameLst>
                                      </p:cBhvr>
                                      <p:tavLst>
                                        <p:tav tm="0">
                                          <p:val>
                                            <p:strVal val="#ppt_y+.1"/>
                                          </p:val>
                                        </p:tav>
                                        <p:tav tm="100000">
                                          <p:val>
                                            <p:strVal val="#ppt_y"/>
                                          </p:val>
                                        </p:tav>
                                      </p:tavLst>
                                    </p:anim>
                                  </p:childTnLst>
                                </p:cTn>
                              </p:par>
                            </p:childTnLst>
                          </p:cTn>
                        </p:par>
                        <p:par>
                          <p:cTn id="48" fill="hold">
                            <p:stCondLst>
                              <p:cond delay="4500"/>
                            </p:stCondLst>
                            <p:childTnLst>
                              <p:par>
                                <p:cTn id="49" presetID="53" presetClass="entr" presetSubtype="16" fill="hold" nodeType="after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p:cTn id="51" dur="500" fill="hold"/>
                                        <p:tgtEl>
                                          <p:spTgt spid="2"/>
                                        </p:tgtEl>
                                        <p:attrNameLst>
                                          <p:attrName>ppt_w</p:attrName>
                                        </p:attrNameLst>
                                      </p:cBhvr>
                                      <p:tavLst>
                                        <p:tav tm="0">
                                          <p:val>
                                            <p:fltVal val="0"/>
                                          </p:val>
                                        </p:tav>
                                        <p:tav tm="100000">
                                          <p:val>
                                            <p:strVal val="#ppt_w"/>
                                          </p:val>
                                        </p:tav>
                                      </p:tavLst>
                                    </p:anim>
                                    <p:anim calcmode="lin" valueType="num">
                                      <p:cBhvr>
                                        <p:cTn id="52" dur="500" fill="hold"/>
                                        <p:tgtEl>
                                          <p:spTgt spid="2"/>
                                        </p:tgtEl>
                                        <p:attrNameLst>
                                          <p:attrName>ppt_h</p:attrName>
                                        </p:attrNameLst>
                                      </p:cBhvr>
                                      <p:tavLst>
                                        <p:tav tm="0">
                                          <p:val>
                                            <p:fltVal val="0"/>
                                          </p:val>
                                        </p:tav>
                                        <p:tav tm="100000">
                                          <p:val>
                                            <p:strVal val="#ppt_h"/>
                                          </p:val>
                                        </p:tav>
                                      </p:tavLst>
                                    </p:anim>
                                    <p:animEffect transition="in" filter="fade">
                                      <p:cBhvr>
                                        <p:cTn id="53" dur="500"/>
                                        <p:tgtEl>
                                          <p:spTgt spid="2"/>
                                        </p:tgtEl>
                                      </p:cBhvr>
                                    </p:animEffect>
                                  </p:childTnLst>
                                </p:cTn>
                              </p:par>
                            </p:childTnLst>
                          </p:cTn>
                        </p:par>
                        <p:par>
                          <p:cTn id="54" fill="hold">
                            <p:stCondLst>
                              <p:cond delay="5000"/>
                            </p:stCondLst>
                            <p:childTnLst>
                              <p:par>
                                <p:cTn id="55" presetID="53" presetClass="entr" presetSubtype="16"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p:cTn id="57" dur="500" fill="hold"/>
                                        <p:tgtEl>
                                          <p:spTgt spid="3"/>
                                        </p:tgtEl>
                                        <p:attrNameLst>
                                          <p:attrName>ppt_w</p:attrName>
                                        </p:attrNameLst>
                                      </p:cBhvr>
                                      <p:tavLst>
                                        <p:tav tm="0">
                                          <p:val>
                                            <p:fltVal val="0"/>
                                          </p:val>
                                        </p:tav>
                                        <p:tav tm="100000">
                                          <p:val>
                                            <p:strVal val="#ppt_w"/>
                                          </p:val>
                                        </p:tav>
                                      </p:tavLst>
                                    </p:anim>
                                    <p:anim calcmode="lin" valueType="num">
                                      <p:cBhvr>
                                        <p:cTn id="58" dur="500" fill="hold"/>
                                        <p:tgtEl>
                                          <p:spTgt spid="3"/>
                                        </p:tgtEl>
                                        <p:attrNameLst>
                                          <p:attrName>ppt_h</p:attrName>
                                        </p:attrNameLst>
                                      </p:cBhvr>
                                      <p:tavLst>
                                        <p:tav tm="0">
                                          <p:val>
                                            <p:fltVal val="0"/>
                                          </p:val>
                                        </p:tav>
                                        <p:tav tm="100000">
                                          <p:val>
                                            <p:strVal val="#ppt_h"/>
                                          </p:val>
                                        </p:tav>
                                      </p:tavLst>
                                    </p:anim>
                                    <p:animEffect transition="in" filter="fade">
                                      <p:cBhvr>
                                        <p:cTn id="59" dur="500"/>
                                        <p:tgtEl>
                                          <p:spTgt spid="3"/>
                                        </p:tgtEl>
                                      </p:cBhvr>
                                    </p:animEffect>
                                  </p:childTnLst>
                                </p:cTn>
                              </p:par>
                            </p:childTnLst>
                          </p:cTn>
                        </p:par>
                        <p:par>
                          <p:cTn id="60" fill="hold">
                            <p:stCondLst>
                              <p:cond delay="5500"/>
                            </p:stCondLst>
                            <p:childTnLst>
                              <p:par>
                                <p:cTn id="61" presetID="53" presetClass="entr" presetSubtype="16" fill="hold" nodeType="afterEffect">
                                  <p:stCondLst>
                                    <p:cond delay="0"/>
                                  </p:stCondLst>
                                  <p:childTnLst>
                                    <p:set>
                                      <p:cBhvr>
                                        <p:cTn id="62" dur="1" fill="hold">
                                          <p:stCondLst>
                                            <p:cond delay="0"/>
                                          </p:stCondLst>
                                        </p:cTn>
                                        <p:tgtEl>
                                          <p:spTgt spid="4"/>
                                        </p:tgtEl>
                                        <p:attrNameLst>
                                          <p:attrName>style.visibility</p:attrName>
                                        </p:attrNameLst>
                                      </p:cBhvr>
                                      <p:to>
                                        <p:strVal val="visible"/>
                                      </p:to>
                                    </p:set>
                                    <p:anim calcmode="lin" valueType="num">
                                      <p:cBhvr>
                                        <p:cTn id="63" dur="500" fill="hold"/>
                                        <p:tgtEl>
                                          <p:spTgt spid="4"/>
                                        </p:tgtEl>
                                        <p:attrNameLst>
                                          <p:attrName>ppt_w</p:attrName>
                                        </p:attrNameLst>
                                      </p:cBhvr>
                                      <p:tavLst>
                                        <p:tav tm="0">
                                          <p:val>
                                            <p:fltVal val="0"/>
                                          </p:val>
                                        </p:tav>
                                        <p:tav tm="100000">
                                          <p:val>
                                            <p:strVal val="#ppt_w"/>
                                          </p:val>
                                        </p:tav>
                                      </p:tavLst>
                                    </p:anim>
                                    <p:anim calcmode="lin" valueType="num">
                                      <p:cBhvr>
                                        <p:cTn id="64" dur="500" fill="hold"/>
                                        <p:tgtEl>
                                          <p:spTgt spid="4"/>
                                        </p:tgtEl>
                                        <p:attrNameLst>
                                          <p:attrName>ppt_h</p:attrName>
                                        </p:attrNameLst>
                                      </p:cBhvr>
                                      <p:tavLst>
                                        <p:tav tm="0">
                                          <p:val>
                                            <p:fltVal val="0"/>
                                          </p:val>
                                        </p:tav>
                                        <p:tav tm="100000">
                                          <p:val>
                                            <p:strVal val="#ppt_h"/>
                                          </p:val>
                                        </p:tav>
                                      </p:tavLst>
                                    </p:anim>
                                    <p:animEffect transition="in" filter="fade">
                                      <p:cBhvr>
                                        <p:cTn id="65" dur="500"/>
                                        <p:tgtEl>
                                          <p:spTgt spid="4"/>
                                        </p:tgtEl>
                                      </p:cBhvr>
                                    </p:animEffect>
                                  </p:childTnLst>
                                </p:cTn>
                              </p:par>
                            </p:childTnLst>
                          </p:cTn>
                        </p:par>
                        <p:par>
                          <p:cTn id="66" fill="hold">
                            <p:stCondLst>
                              <p:cond delay="6000"/>
                            </p:stCondLst>
                            <p:childTnLst>
                              <p:par>
                                <p:cTn id="67" presetID="53" presetClass="entr" presetSubtype="16" fill="hold" nodeType="afterEffect">
                                  <p:stCondLst>
                                    <p:cond delay="0"/>
                                  </p:stCondLst>
                                  <p:childTnLst>
                                    <p:set>
                                      <p:cBhvr>
                                        <p:cTn id="68" dur="1" fill="hold">
                                          <p:stCondLst>
                                            <p:cond delay="0"/>
                                          </p:stCondLst>
                                        </p:cTn>
                                        <p:tgtEl>
                                          <p:spTgt spid="13"/>
                                        </p:tgtEl>
                                        <p:attrNameLst>
                                          <p:attrName>style.visibility</p:attrName>
                                        </p:attrNameLst>
                                      </p:cBhvr>
                                      <p:to>
                                        <p:strVal val="visible"/>
                                      </p:to>
                                    </p:set>
                                    <p:anim calcmode="lin" valueType="num">
                                      <p:cBhvr>
                                        <p:cTn id="69" dur="500" fill="hold"/>
                                        <p:tgtEl>
                                          <p:spTgt spid="13"/>
                                        </p:tgtEl>
                                        <p:attrNameLst>
                                          <p:attrName>ppt_w</p:attrName>
                                        </p:attrNameLst>
                                      </p:cBhvr>
                                      <p:tavLst>
                                        <p:tav tm="0">
                                          <p:val>
                                            <p:fltVal val="0"/>
                                          </p:val>
                                        </p:tav>
                                        <p:tav tm="100000">
                                          <p:val>
                                            <p:strVal val="#ppt_w"/>
                                          </p:val>
                                        </p:tav>
                                      </p:tavLst>
                                    </p:anim>
                                    <p:anim calcmode="lin" valueType="num">
                                      <p:cBhvr>
                                        <p:cTn id="70" dur="500" fill="hold"/>
                                        <p:tgtEl>
                                          <p:spTgt spid="13"/>
                                        </p:tgtEl>
                                        <p:attrNameLst>
                                          <p:attrName>ppt_h</p:attrName>
                                        </p:attrNameLst>
                                      </p:cBhvr>
                                      <p:tavLst>
                                        <p:tav tm="0">
                                          <p:val>
                                            <p:fltVal val="0"/>
                                          </p:val>
                                        </p:tav>
                                        <p:tav tm="100000">
                                          <p:val>
                                            <p:strVal val="#ppt_h"/>
                                          </p:val>
                                        </p:tav>
                                      </p:tavLst>
                                    </p:anim>
                                    <p:animEffect transition="in" filter="fade">
                                      <p:cBhvr>
                                        <p:cTn id="71" dur="500"/>
                                        <p:tgtEl>
                                          <p:spTgt spid="13"/>
                                        </p:tgtEl>
                                      </p:cBhvr>
                                    </p:animEffect>
                                  </p:childTnLst>
                                </p:cTn>
                              </p:par>
                            </p:childTnLst>
                          </p:cTn>
                        </p:par>
                        <p:par>
                          <p:cTn id="72" fill="hold">
                            <p:stCondLst>
                              <p:cond delay="6500"/>
                            </p:stCondLst>
                            <p:childTnLst>
                              <p:par>
                                <p:cTn id="73" presetID="53" presetClass="entr" presetSubtype="16" fill="hold" grpId="0" nodeType="afterEffect">
                                  <p:stCondLst>
                                    <p:cond delay="0"/>
                                  </p:stCondLst>
                                  <p:childTnLst>
                                    <p:set>
                                      <p:cBhvr>
                                        <p:cTn id="74" dur="1" fill="hold">
                                          <p:stCondLst>
                                            <p:cond delay="0"/>
                                          </p:stCondLst>
                                        </p:cTn>
                                        <p:tgtEl>
                                          <p:spTgt spid="43"/>
                                        </p:tgtEl>
                                        <p:attrNameLst>
                                          <p:attrName>style.visibility</p:attrName>
                                        </p:attrNameLst>
                                      </p:cBhvr>
                                      <p:to>
                                        <p:strVal val="visible"/>
                                      </p:to>
                                    </p:set>
                                    <p:anim calcmode="lin" valueType="num">
                                      <p:cBhvr>
                                        <p:cTn id="75" dur="500" fill="hold"/>
                                        <p:tgtEl>
                                          <p:spTgt spid="43"/>
                                        </p:tgtEl>
                                        <p:attrNameLst>
                                          <p:attrName>ppt_w</p:attrName>
                                        </p:attrNameLst>
                                      </p:cBhvr>
                                      <p:tavLst>
                                        <p:tav tm="0">
                                          <p:val>
                                            <p:fltVal val="0"/>
                                          </p:val>
                                        </p:tav>
                                        <p:tav tm="100000">
                                          <p:val>
                                            <p:strVal val="#ppt_w"/>
                                          </p:val>
                                        </p:tav>
                                      </p:tavLst>
                                    </p:anim>
                                    <p:anim calcmode="lin" valueType="num">
                                      <p:cBhvr>
                                        <p:cTn id="76" dur="500" fill="hold"/>
                                        <p:tgtEl>
                                          <p:spTgt spid="43"/>
                                        </p:tgtEl>
                                        <p:attrNameLst>
                                          <p:attrName>ppt_h</p:attrName>
                                        </p:attrNameLst>
                                      </p:cBhvr>
                                      <p:tavLst>
                                        <p:tav tm="0">
                                          <p:val>
                                            <p:fltVal val="0"/>
                                          </p:val>
                                        </p:tav>
                                        <p:tav tm="100000">
                                          <p:val>
                                            <p:strVal val="#ppt_h"/>
                                          </p:val>
                                        </p:tav>
                                      </p:tavLst>
                                    </p:anim>
                                    <p:animEffect transition="in" filter="fade">
                                      <p:cBhvr>
                                        <p:cTn id="77" dur="500"/>
                                        <p:tgtEl>
                                          <p:spTgt spid="43"/>
                                        </p:tgtEl>
                                      </p:cBhvr>
                                    </p:animEffect>
                                  </p:childTnLst>
                                </p:cTn>
                              </p:par>
                            </p:childTnLst>
                          </p:cTn>
                        </p:par>
                        <p:par>
                          <p:cTn id="78" fill="hold">
                            <p:stCondLst>
                              <p:cond delay="7000"/>
                            </p:stCondLst>
                            <p:childTnLst>
                              <p:par>
                                <p:cTn id="79" presetID="53" presetClass="entr" presetSubtype="16" fill="hold" grpId="0" nodeType="afterEffect">
                                  <p:stCondLst>
                                    <p:cond delay="0"/>
                                  </p:stCondLst>
                                  <p:childTnLst>
                                    <p:set>
                                      <p:cBhvr>
                                        <p:cTn id="80" dur="1" fill="hold">
                                          <p:stCondLst>
                                            <p:cond delay="0"/>
                                          </p:stCondLst>
                                        </p:cTn>
                                        <p:tgtEl>
                                          <p:spTgt spid="46"/>
                                        </p:tgtEl>
                                        <p:attrNameLst>
                                          <p:attrName>style.visibility</p:attrName>
                                        </p:attrNameLst>
                                      </p:cBhvr>
                                      <p:to>
                                        <p:strVal val="visible"/>
                                      </p:to>
                                    </p:set>
                                    <p:anim calcmode="lin" valueType="num">
                                      <p:cBhvr>
                                        <p:cTn id="81" dur="500" fill="hold"/>
                                        <p:tgtEl>
                                          <p:spTgt spid="46"/>
                                        </p:tgtEl>
                                        <p:attrNameLst>
                                          <p:attrName>ppt_w</p:attrName>
                                        </p:attrNameLst>
                                      </p:cBhvr>
                                      <p:tavLst>
                                        <p:tav tm="0">
                                          <p:val>
                                            <p:fltVal val="0"/>
                                          </p:val>
                                        </p:tav>
                                        <p:tav tm="100000">
                                          <p:val>
                                            <p:strVal val="#ppt_w"/>
                                          </p:val>
                                        </p:tav>
                                      </p:tavLst>
                                    </p:anim>
                                    <p:anim calcmode="lin" valueType="num">
                                      <p:cBhvr>
                                        <p:cTn id="82" dur="500" fill="hold"/>
                                        <p:tgtEl>
                                          <p:spTgt spid="46"/>
                                        </p:tgtEl>
                                        <p:attrNameLst>
                                          <p:attrName>ppt_h</p:attrName>
                                        </p:attrNameLst>
                                      </p:cBhvr>
                                      <p:tavLst>
                                        <p:tav tm="0">
                                          <p:val>
                                            <p:fltVal val="0"/>
                                          </p:val>
                                        </p:tav>
                                        <p:tav tm="100000">
                                          <p:val>
                                            <p:strVal val="#ppt_h"/>
                                          </p:val>
                                        </p:tav>
                                      </p:tavLst>
                                    </p:anim>
                                    <p:animEffect transition="in" filter="fade">
                                      <p:cBhvr>
                                        <p:cTn id="83" dur="500"/>
                                        <p:tgtEl>
                                          <p:spTgt spid="46"/>
                                        </p:tgtEl>
                                      </p:cBhvr>
                                    </p:animEffect>
                                  </p:childTnLst>
                                </p:cTn>
                              </p:par>
                            </p:childTnLst>
                          </p:cTn>
                        </p:par>
                        <p:par>
                          <p:cTn id="84" fill="hold">
                            <p:stCondLst>
                              <p:cond delay="7500"/>
                            </p:stCondLst>
                            <p:childTnLst>
                              <p:par>
                                <p:cTn id="85" presetID="53" presetClass="entr" presetSubtype="16" fill="hold" grpId="0" nodeType="after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p:cTn id="87" dur="500" fill="hold"/>
                                        <p:tgtEl>
                                          <p:spTgt spid="44"/>
                                        </p:tgtEl>
                                        <p:attrNameLst>
                                          <p:attrName>ppt_w</p:attrName>
                                        </p:attrNameLst>
                                      </p:cBhvr>
                                      <p:tavLst>
                                        <p:tav tm="0">
                                          <p:val>
                                            <p:fltVal val="0"/>
                                          </p:val>
                                        </p:tav>
                                        <p:tav tm="100000">
                                          <p:val>
                                            <p:strVal val="#ppt_w"/>
                                          </p:val>
                                        </p:tav>
                                      </p:tavLst>
                                    </p:anim>
                                    <p:anim calcmode="lin" valueType="num">
                                      <p:cBhvr>
                                        <p:cTn id="88" dur="500" fill="hold"/>
                                        <p:tgtEl>
                                          <p:spTgt spid="44"/>
                                        </p:tgtEl>
                                        <p:attrNameLst>
                                          <p:attrName>ppt_h</p:attrName>
                                        </p:attrNameLst>
                                      </p:cBhvr>
                                      <p:tavLst>
                                        <p:tav tm="0">
                                          <p:val>
                                            <p:fltVal val="0"/>
                                          </p:val>
                                        </p:tav>
                                        <p:tav tm="100000">
                                          <p:val>
                                            <p:strVal val="#ppt_h"/>
                                          </p:val>
                                        </p:tav>
                                      </p:tavLst>
                                    </p:anim>
                                    <p:animEffect transition="in" filter="fade">
                                      <p:cBhvr>
                                        <p:cTn id="89" dur="500"/>
                                        <p:tgtEl>
                                          <p:spTgt spid="44"/>
                                        </p:tgtEl>
                                      </p:cBhvr>
                                    </p:animEffect>
                                  </p:childTnLst>
                                </p:cTn>
                              </p:par>
                            </p:childTnLst>
                          </p:cTn>
                        </p:par>
                        <p:par>
                          <p:cTn id="90" fill="hold">
                            <p:stCondLst>
                              <p:cond delay="8000"/>
                            </p:stCondLst>
                            <p:childTnLst>
                              <p:par>
                                <p:cTn id="91" presetID="53" presetClass="entr" presetSubtype="16" fill="hold" grpId="0" nodeType="afterEffect">
                                  <p:stCondLst>
                                    <p:cond delay="0"/>
                                  </p:stCondLst>
                                  <p:childTnLst>
                                    <p:set>
                                      <p:cBhvr>
                                        <p:cTn id="92" dur="1" fill="hold">
                                          <p:stCondLst>
                                            <p:cond delay="0"/>
                                          </p:stCondLst>
                                        </p:cTn>
                                        <p:tgtEl>
                                          <p:spTgt spid="45"/>
                                        </p:tgtEl>
                                        <p:attrNameLst>
                                          <p:attrName>style.visibility</p:attrName>
                                        </p:attrNameLst>
                                      </p:cBhvr>
                                      <p:to>
                                        <p:strVal val="visible"/>
                                      </p:to>
                                    </p:set>
                                    <p:anim calcmode="lin" valueType="num">
                                      <p:cBhvr>
                                        <p:cTn id="93" dur="500" fill="hold"/>
                                        <p:tgtEl>
                                          <p:spTgt spid="45"/>
                                        </p:tgtEl>
                                        <p:attrNameLst>
                                          <p:attrName>ppt_w</p:attrName>
                                        </p:attrNameLst>
                                      </p:cBhvr>
                                      <p:tavLst>
                                        <p:tav tm="0">
                                          <p:val>
                                            <p:fltVal val="0"/>
                                          </p:val>
                                        </p:tav>
                                        <p:tav tm="100000">
                                          <p:val>
                                            <p:strVal val="#ppt_w"/>
                                          </p:val>
                                        </p:tav>
                                      </p:tavLst>
                                    </p:anim>
                                    <p:anim calcmode="lin" valueType="num">
                                      <p:cBhvr>
                                        <p:cTn id="94" dur="500" fill="hold"/>
                                        <p:tgtEl>
                                          <p:spTgt spid="45"/>
                                        </p:tgtEl>
                                        <p:attrNameLst>
                                          <p:attrName>ppt_h</p:attrName>
                                        </p:attrNameLst>
                                      </p:cBhvr>
                                      <p:tavLst>
                                        <p:tav tm="0">
                                          <p:val>
                                            <p:fltVal val="0"/>
                                          </p:val>
                                        </p:tav>
                                        <p:tav tm="100000">
                                          <p:val>
                                            <p:strVal val="#ppt_h"/>
                                          </p:val>
                                        </p:tav>
                                      </p:tavLst>
                                    </p:anim>
                                    <p:animEffect transition="in" filter="fade">
                                      <p:cBhvr>
                                        <p:cTn id="9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6" grpId="0"/>
      <p:bldP spid="27" grpId="0"/>
      <p:bldP spid="43" grpId="0" animBg="1"/>
      <p:bldP spid="44" grpId="0" animBg="1"/>
      <p:bldP spid="45" grpId="0" animBg="1"/>
      <p:bldP spid="4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4504644-C586-4AFD-A6C7-5970A7675939}"/>
              </a:ext>
            </a:extLst>
          </p:cNvPr>
          <p:cNvGrpSpPr/>
          <p:nvPr/>
        </p:nvGrpSpPr>
        <p:grpSpPr>
          <a:xfrm>
            <a:off x="3288393" y="1933123"/>
            <a:ext cx="2548164" cy="2544536"/>
            <a:chOff x="4384524" y="2577496"/>
            <a:chExt cx="3397552" cy="3392715"/>
          </a:xfrm>
        </p:grpSpPr>
        <p:grpSp>
          <p:nvGrpSpPr>
            <p:cNvPr id="2" name="Group 1">
              <a:extLst>
                <a:ext uri="{FF2B5EF4-FFF2-40B4-BE49-F238E27FC236}">
                  <a16:creationId xmlns:a16="http://schemas.microsoft.com/office/drawing/2014/main" id="{760BE41C-6727-4278-B93F-4FC5C4097558}"/>
                </a:ext>
              </a:extLst>
            </p:cNvPr>
            <p:cNvGrpSpPr/>
            <p:nvPr/>
          </p:nvGrpSpPr>
          <p:grpSpPr>
            <a:xfrm>
              <a:off x="4384524" y="3436258"/>
              <a:ext cx="1618343" cy="1678819"/>
              <a:chOff x="4384524" y="3436258"/>
              <a:chExt cx="1618343" cy="1678819"/>
            </a:xfrm>
          </p:grpSpPr>
          <p:sp>
            <p:nvSpPr>
              <p:cNvPr id="6" name="Freeform 6">
                <a:extLst>
                  <a:ext uri="{FF2B5EF4-FFF2-40B4-BE49-F238E27FC236}">
                    <a16:creationId xmlns:a16="http://schemas.microsoft.com/office/drawing/2014/main" id="{0F22E699-82ED-48C5-B688-2EE865CDBCAE}"/>
                  </a:ext>
                </a:extLst>
              </p:cNvPr>
              <p:cNvSpPr>
                <a:spLocks/>
              </p:cNvSpPr>
              <p:nvPr/>
            </p:nvSpPr>
            <p:spPr bwMode="auto">
              <a:xfrm>
                <a:off x="4384524" y="3436258"/>
                <a:ext cx="1618343" cy="1678819"/>
              </a:xfrm>
              <a:custGeom>
                <a:avLst/>
                <a:gdLst>
                  <a:gd name="T0" fmla="*/ 1140 w 1140"/>
                  <a:gd name="T1" fmla="*/ 592 h 1185"/>
                  <a:gd name="T2" fmla="*/ 548 w 1140"/>
                  <a:gd name="T3" fmla="*/ 1185 h 1185"/>
                  <a:gd name="T4" fmla="*/ 54 w 1140"/>
                  <a:gd name="T5" fmla="*/ 691 h 1185"/>
                  <a:gd name="T6" fmla="*/ 54 w 1140"/>
                  <a:gd name="T7" fmla="*/ 494 h 1185"/>
                  <a:gd name="T8" fmla="*/ 548 w 1140"/>
                  <a:gd name="T9" fmla="*/ 0 h 1185"/>
                  <a:gd name="T10" fmla="*/ 1140 w 1140"/>
                  <a:gd name="T11" fmla="*/ 592 h 1185"/>
                </a:gdLst>
                <a:ahLst/>
                <a:cxnLst>
                  <a:cxn ang="0">
                    <a:pos x="T0" y="T1"/>
                  </a:cxn>
                  <a:cxn ang="0">
                    <a:pos x="T2" y="T3"/>
                  </a:cxn>
                  <a:cxn ang="0">
                    <a:pos x="T4" y="T5"/>
                  </a:cxn>
                  <a:cxn ang="0">
                    <a:pos x="T6" y="T7"/>
                  </a:cxn>
                  <a:cxn ang="0">
                    <a:pos x="T8" y="T9"/>
                  </a:cxn>
                  <a:cxn ang="0">
                    <a:pos x="T10" y="T11"/>
                  </a:cxn>
                </a:cxnLst>
                <a:rect l="0" t="0" r="r" b="b"/>
                <a:pathLst>
                  <a:path w="1140" h="1185">
                    <a:moveTo>
                      <a:pt x="1140" y="592"/>
                    </a:moveTo>
                    <a:cubicBezTo>
                      <a:pt x="548" y="1185"/>
                      <a:pt x="548" y="1185"/>
                      <a:pt x="548" y="1185"/>
                    </a:cubicBezTo>
                    <a:cubicBezTo>
                      <a:pt x="54" y="691"/>
                      <a:pt x="54" y="691"/>
                      <a:pt x="54" y="691"/>
                    </a:cubicBezTo>
                    <a:cubicBezTo>
                      <a:pt x="0" y="636"/>
                      <a:pt x="0" y="548"/>
                      <a:pt x="54" y="494"/>
                    </a:cubicBezTo>
                    <a:cubicBezTo>
                      <a:pt x="548" y="0"/>
                      <a:pt x="548" y="0"/>
                      <a:pt x="548" y="0"/>
                    </a:cubicBezTo>
                    <a:lnTo>
                      <a:pt x="1140" y="592"/>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21" name="Freeform 6">
                <a:extLst>
                  <a:ext uri="{FF2B5EF4-FFF2-40B4-BE49-F238E27FC236}">
                    <a16:creationId xmlns:a16="http://schemas.microsoft.com/office/drawing/2014/main" id="{5667965C-74B9-4652-88BB-39AE12A51ECF}"/>
                  </a:ext>
                </a:extLst>
              </p:cNvPr>
              <p:cNvSpPr>
                <a:spLocks/>
              </p:cNvSpPr>
              <p:nvPr/>
            </p:nvSpPr>
            <p:spPr bwMode="auto">
              <a:xfrm>
                <a:off x="4971341" y="4069719"/>
                <a:ext cx="273155" cy="408269"/>
              </a:xfrm>
              <a:custGeom>
                <a:avLst/>
                <a:gdLst>
                  <a:gd name="T0" fmla="*/ 18 w 270"/>
                  <a:gd name="T1" fmla="*/ 307 h 405"/>
                  <a:gd name="T2" fmla="*/ 117 w 270"/>
                  <a:gd name="T3" fmla="*/ 332 h 405"/>
                  <a:gd name="T4" fmla="*/ 179 w 270"/>
                  <a:gd name="T5" fmla="*/ 289 h 405"/>
                  <a:gd name="T6" fmla="*/ 113 w 270"/>
                  <a:gd name="T7" fmla="*/ 234 h 405"/>
                  <a:gd name="T8" fmla="*/ 5 w 270"/>
                  <a:gd name="T9" fmla="*/ 118 h 405"/>
                  <a:gd name="T10" fmla="*/ 154 w 270"/>
                  <a:gd name="T11" fmla="*/ 0 h 405"/>
                  <a:gd name="T12" fmla="*/ 254 w 270"/>
                  <a:gd name="T13" fmla="*/ 20 h 405"/>
                  <a:gd name="T14" fmla="*/ 234 w 270"/>
                  <a:gd name="T15" fmla="*/ 91 h 405"/>
                  <a:gd name="T16" fmla="*/ 152 w 270"/>
                  <a:gd name="T17" fmla="*/ 73 h 405"/>
                  <a:gd name="T18" fmla="*/ 95 w 270"/>
                  <a:gd name="T19" fmla="*/ 110 h 405"/>
                  <a:gd name="T20" fmla="*/ 168 w 270"/>
                  <a:gd name="T21" fmla="*/ 166 h 405"/>
                  <a:gd name="T22" fmla="*/ 270 w 270"/>
                  <a:gd name="T23" fmla="*/ 283 h 405"/>
                  <a:gd name="T24" fmla="*/ 111 w 270"/>
                  <a:gd name="T25" fmla="*/ 405 h 405"/>
                  <a:gd name="T26" fmla="*/ 0 w 270"/>
                  <a:gd name="T27" fmla="*/ 381 h 405"/>
                  <a:gd name="T28" fmla="*/ 18 w 270"/>
                  <a:gd name="T29" fmla="*/ 307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405">
                    <a:moveTo>
                      <a:pt x="18" y="307"/>
                    </a:moveTo>
                    <a:cubicBezTo>
                      <a:pt x="42" y="320"/>
                      <a:pt x="79" y="332"/>
                      <a:pt x="117" y="332"/>
                    </a:cubicBezTo>
                    <a:cubicBezTo>
                      <a:pt x="157" y="332"/>
                      <a:pt x="179" y="315"/>
                      <a:pt x="179" y="289"/>
                    </a:cubicBezTo>
                    <a:cubicBezTo>
                      <a:pt x="179" y="265"/>
                      <a:pt x="160" y="251"/>
                      <a:pt x="113" y="234"/>
                    </a:cubicBezTo>
                    <a:cubicBezTo>
                      <a:pt x="48" y="211"/>
                      <a:pt x="5" y="175"/>
                      <a:pt x="5" y="118"/>
                    </a:cubicBezTo>
                    <a:cubicBezTo>
                      <a:pt x="5" y="51"/>
                      <a:pt x="61" y="0"/>
                      <a:pt x="154" y="0"/>
                    </a:cubicBezTo>
                    <a:cubicBezTo>
                      <a:pt x="198" y="0"/>
                      <a:pt x="231" y="9"/>
                      <a:pt x="254" y="20"/>
                    </a:cubicBezTo>
                    <a:cubicBezTo>
                      <a:pt x="234" y="91"/>
                      <a:pt x="234" y="91"/>
                      <a:pt x="234" y="91"/>
                    </a:cubicBezTo>
                    <a:cubicBezTo>
                      <a:pt x="219" y="84"/>
                      <a:pt x="191" y="73"/>
                      <a:pt x="152" y="73"/>
                    </a:cubicBezTo>
                    <a:cubicBezTo>
                      <a:pt x="114" y="73"/>
                      <a:pt x="95" y="90"/>
                      <a:pt x="95" y="110"/>
                    </a:cubicBezTo>
                    <a:cubicBezTo>
                      <a:pt x="95" y="136"/>
                      <a:pt x="117" y="147"/>
                      <a:pt x="168" y="166"/>
                    </a:cubicBezTo>
                    <a:cubicBezTo>
                      <a:pt x="237" y="191"/>
                      <a:pt x="270" y="228"/>
                      <a:pt x="270" y="283"/>
                    </a:cubicBezTo>
                    <a:cubicBezTo>
                      <a:pt x="270" y="349"/>
                      <a:pt x="219" y="405"/>
                      <a:pt x="111" y="405"/>
                    </a:cubicBezTo>
                    <a:cubicBezTo>
                      <a:pt x="67" y="405"/>
                      <a:pt x="22" y="393"/>
                      <a:pt x="0" y="381"/>
                    </a:cubicBezTo>
                    <a:lnTo>
                      <a:pt x="18" y="307"/>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3" name="Group 2">
              <a:extLst>
                <a:ext uri="{FF2B5EF4-FFF2-40B4-BE49-F238E27FC236}">
                  <a16:creationId xmlns:a16="http://schemas.microsoft.com/office/drawing/2014/main" id="{F654C0D9-74E0-43E2-93F5-7315480C46F9}"/>
                </a:ext>
              </a:extLst>
            </p:cNvPr>
            <p:cNvGrpSpPr/>
            <p:nvPr/>
          </p:nvGrpSpPr>
          <p:grpSpPr>
            <a:xfrm>
              <a:off x="5242076" y="2577496"/>
              <a:ext cx="1680029" cy="1615924"/>
              <a:chOff x="5242076" y="2577496"/>
              <a:chExt cx="1680029" cy="1615924"/>
            </a:xfrm>
          </p:grpSpPr>
          <p:sp>
            <p:nvSpPr>
              <p:cNvPr id="5" name="Freeform 5">
                <a:extLst>
                  <a:ext uri="{FF2B5EF4-FFF2-40B4-BE49-F238E27FC236}">
                    <a16:creationId xmlns:a16="http://schemas.microsoft.com/office/drawing/2014/main" id="{FA2D54BC-5F40-4FC2-8F97-8FFBB75FBC53}"/>
                  </a:ext>
                </a:extLst>
              </p:cNvPr>
              <p:cNvSpPr>
                <a:spLocks/>
              </p:cNvSpPr>
              <p:nvPr/>
            </p:nvSpPr>
            <p:spPr bwMode="auto">
              <a:xfrm>
                <a:off x="5242076" y="2577496"/>
                <a:ext cx="1680029" cy="1615924"/>
              </a:xfrm>
              <a:custGeom>
                <a:avLst/>
                <a:gdLst>
                  <a:gd name="T0" fmla="*/ 592 w 1184"/>
                  <a:gd name="T1" fmla="*/ 1140 h 1140"/>
                  <a:gd name="T2" fmla="*/ 0 w 1184"/>
                  <a:gd name="T3" fmla="*/ 548 h 1140"/>
                  <a:gd name="T4" fmla="*/ 494 w 1184"/>
                  <a:gd name="T5" fmla="*/ 54 h 1140"/>
                  <a:gd name="T6" fmla="*/ 690 w 1184"/>
                  <a:gd name="T7" fmla="*/ 54 h 1140"/>
                  <a:gd name="T8" fmla="*/ 1184 w 1184"/>
                  <a:gd name="T9" fmla="*/ 548 h 1140"/>
                  <a:gd name="T10" fmla="*/ 592 w 1184"/>
                  <a:gd name="T11" fmla="*/ 1140 h 1140"/>
                </a:gdLst>
                <a:ahLst/>
                <a:cxnLst>
                  <a:cxn ang="0">
                    <a:pos x="T0" y="T1"/>
                  </a:cxn>
                  <a:cxn ang="0">
                    <a:pos x="T2" y="T3"/>
                  </a:cxn>
                  <a:cxn ang="0">
                    <a:pos x="T4" y="T5"/>
                  </a:cxn>
                  <a:cxn ang="0">
                    <a:pos x="T6" y="T7"/>
                  </a:cxn>
                  <a:cxn ang="0">
                    <a:pos x="T8" y="T9"/>
                  </a:cxn>
                  <a:cxn ang="0">
                    <a:pos x="T10" y="T11"/>
                  </a:cxn>
                </a:cxnLst>
                <a:rect l="0" t="0" r="r" b="b"/>
                <a:pathLst>
                  <a:path w="1184" h="1140">
                    <a:moveTo>
                      <a:pt x="592" y="1140"/>
                    </a:moveTo>
                    <a:cubicBezTo>
                      <a:pt x="0" y="548"/>
                      <a:pt x="0" y="548"/>
                      <a:pt x="0" y="548"/>
                    </a:cubicBezTo>
                    <a:cubicBezTo>
                      <a:pt x="494" y="54"/>
                      <a:pt x="494" y="54"/>
                      <a:pt x="494" y="54"/>
                    </a:cubicBezTo>
                    <a:cubicBezTo>
                      <a:pt x="548" y="0"/>
                      <a:pt x="636" y="0"/>
                      <a:pt x="690" y="54"/>
                    </a:cubicBezTo>
                    <a:cubicBezTo>
                      <a:pt x="1184" y="548"/>
                      <a:pt x="1184" y="548"/>
                      <a:pt x="1184" y="548"/>
                    </a:cubicBezTo>
                    <a:lnTo>
                      <a:pt x="592" y="114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22" name="Freeform 8">
                <a:extLst>
                  <a:ext uri="{FF2B5EF4-FFF2-40B4-BE49-F238E27FC236}">
                    <a16:creationId xmlns:a16="http://schemas.microsoft.com/office/drawing/2014/main" id="{71933D0A-4B3C-4EC6-A9A1-DD5AA8898127}"/>
                  </a:ext>
                </a:extLst>
              </p:cNvPr>
              <p:cNvSpPr>
                <a:spLocks/>
              </p:cNvSpPr>
              <p:nvPr/>
            </p:nvSpPr>
            <p:spPr bwMode="auto">
              <a:xfrm>
                <a:off x="5843025" y="3054691"/>
                <a:ext cx="505949" cy="395401"/>
              </a:xfrm>
              <a:custGeom>
                <a:avLst/>
                <a:gdLst>
                  <a:gd name="T0" fmla="*/ 94 w 501"/>
                  <a:gd name="T1" fmla="*/ 392 h 392"/>
                  <a:gd name="T2" fmla="*/ 0 w 501"/>
                  <a:gd name="T3" fmla="*/ 0 h 392"/>
                  <a:gd name="T4" fmla="*/ 95 w 501"/>
                  <a:gd name="T5" fmla="*/ 0 h 392"/>
                  <a:gd name="T6" fmla="*/ 125 w 501"/>
                  <a:gd name="T7" fmla="*/ 162 h 392"/>
                  <a:gd name="T8" fmla="*/ 148 w 501"/>
                  <a:gd name="T9" fmla="*/ 299 h 392"/>
                  <a:gd name="T10" fmla="*/ 149 w 501"/>
                  <a:gd name="T11" fmla="*/ 299 h 392"/>
                  <a:gd name="T12" fmla="*/ 175 w 501"/>
                  <a:gd name="T13" fmla="*/ 161 h 392"/>
                  <a:gd name="T14" fmla="*/ 208 w 501"/>
                  <a:gd name="T15" fmla="*/ 0 h 392"/>
                  <a:gd name="T16" fmla="*/ 303 w 501"/>
                  <a:gd name="T17" fmla="*/ 0 h 392"/>
                  <a:gd name="T18" fmla="*/ 334 w 501"/>
                  <a:gd name="T19" fmla="*/ 165 h 392"/>
                  <a:gd name="T20" fmla="*/ 355 w 501"/>
                  <a:gd name="T21" fmla="*/ 297 h 392"/>
                  <a:gd name="T22" fmla="*/ 356 w 501"/>
                  <a:gd name="T23" fmla="*/ 297 h 392"/>
                  <a:gd name="T24" fmla="*/ 379 w 501"/>
                  <a:gd name="T25" fmla="*/ 161 h 392"/>
                  <a:gd name="T26" fmla="*/ 411 w 501"/>
                  <a:gd name="T27" fmla="*/ 0 h 392"/>
                  <a:gd name="T28" fmla="*/ 501 w 501"/>
                  <a:gd name="T29" fmla="*/ 0 h 392"/>
                  <a:gd name="T30" fmla="*/ 400 w 501"/>
                  <a:gd name="T31" fmla="*/ 392 h 392"/>
                  <a:gd name="T32" fmla="*/ 304 w 501"/>
                  <a:gd name="T33" fmla="*/ 392 h 392"/>
                  <a:gd name="T34" fmla="*/ 271 w 501"/>
                  <a:gd name="T35" fmla="*/ 223 h 392"/>
                  <a:gd name="T36" fmla="*/ 252 w 501"/>
                  <a:gd name="T37" fmla="*/ 102 h 392"/>
                  <a:gd name="T38" fmla="*/ 251 w 501"/>
                  <a:gd name="T39" fmla="*/ 102 h 392"/>
                  <a:gd name="T40" fmla="*/ 228 w 501"/>
                  <a:gd name="T41" fmla="*/ 223 h 392"/>
                  <a:gd name="T42" fmla="*/ 191 w 501"/>
                  <a:gd name="T43" fmla="*/ 392 h 392"/>
                  <a:gd name="T44" fmla="*/ 94 w 501"/>
                  <a:gd name="T45"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1" h="392">
                    <a:moveTo>
                      <a:pt x="94" y="392"/>
                    </a:moveTo>
                    <a:cubicBezTo>
                      <a:pt x="0" y="0"/>
                      <a:pt x="0" y="0"/>
                      <a:pt x="0" y="0"/>
                    </a:cubicBezTo>
                    <a:cubicBezTo>
                      <a:pt x="95" y="0"/>
                      <a:pt x="95" y="0"/>
                      <a:pt x="95" y="0"/>
                    </a:cubicBezTo>
                    <a:cubicBezTo>
                      <a:pt x="125" y="162"/>
                      <a:pt x="125" y="162"/>
                      <a:pt x="125" y="162"/>
                    </a:cubicBezTo>
                    <a:cubicBezTo>
                      <a:pt x="134" y="208"/>
                      <a:pt x="142" y="259"/>
                      <a:pt x="148" y="299"/>
                    </a:cubicBezTo>
                    <a:cubicBezTo>
                      <a:pt x="149" y="299"/>
                      <a:pt x="149" y="299"/>
                      <a:pt x="149" y="299"/>
                    </a:cubicBezTo>
                    <a:cubicBezTo>
                      <a:pt x="156" y="256"/>
                      <a:pt x="165" y="209"/>
                      <a:pt x="175" y="161"/>
                    </a:cubicBezTo>
                    <a:cubicBezTo>
                      <a:pt x="208" y="0"/>
                      <a:pt x="208" y="0"/>
                      <a:pt x="208" y="0"/>
                    </a:cubicBezTo>
                    <a:cubicBezTo>
                      <a:pt x="303" y="0"/>
                      <a:pt x="303" y="0"/>
                      <a:pt x="303" y="0"/>
                    </a:cubicBezTo>
                    <a:cubicBezTo>
                      <a:pt x="334" y="165"/>
                      <a:pt x="334" y="165"/>
                      <a:pt x="334" y="165"/>
                    </a:cubicBezTo>
                    <a:cubicBezTo>
                      <a:pt x="343" y="211"/>
                      <a:pt x="349" y="253"/>
                      <a:pt x="355" y="297"/>
                    </a:cubicBezTo>
                    <a:cubicBezTo>
                      <a:pt x="356" y="297"/>
                      <a:pt x="356" y="297"/>
                      <a:pt x="356" y="297"/>
                    </a:cubicBezTo>
                    <a:cubicBezTo>
                      <a:pt x="362" y="253"/>
                      <a:pt x="371" y="207"/>
                      <a:pt x="379" y="161"/>
                    </a:cubicBezTo>
                    <a:cubicBezTo>
                      <a:pt x="411" y="0"/>
                      <a:pt x="411" y="0"/>
                      <a:pt x="411" y="0"/>
                    </a:cubicBezTo>
                    <a:cubicBezTo>
                      <a:pt x="501" y="0"/>
                      <a:pt x="501" y="0"/>
                      <a:pt x="501" y="0"/>
                    </a:cubicBezTo>
                    <a:cubicBezTo>
                      <a:pt x="400" y="392"/>
                      <a:pt x="400" y="392"/>
                      <a:pt x="400" y="392"/>
                    </a:cubicBezTo>
                    <a:cubicBezTo>
                      <a:pt x="304" y="392"/>
                      <a:pt x="304" y="392"/>
                      <a:pt x="304" y="392"/>
                    </a:cubicBezTo>
                    <a:cubicBezTo>
                      <a:pt x="271" y="223"/>
                      <a:pt x="271" y="223"/>
                      <a:pt x="271" y="223"/>
                    </a:cubicBezTo>
                    <a:cubicBezTo>
                      <a:pt x="263" y="184"/>
                      <a:pt x="257" y="147"/>
                      <a:pt x="252" y="102"/>
                    </a:cubicBezTo>
                    <a:cubicBezTo>
                      <a:pt x="251" y="102"/>
                      <a:pt x="251" y="102"/>
                      <a:pt x="251" y="102"/>
                    </a:cubicBezTo>
                    <a:cubicBezTo>
                      <a:pt x="244" y="147"/>
                      <a:pt x="237" y="184"/>
                      <a:pt x="228" y="223"/>
                    </a:cubicBezTo>
                    <a:cubicBezTo>
                      <a:pt x="191" y="392"/>
                      <a:pt x="191" y="392"/>
                      <a:pt x="191" y="392"/>
                    </a:cubicBezTo>
                    <a:lnTo>
                      <a:pt x="94" y="392"/>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4" name="Group 3">
              <a:extLst>
                <a:ext uri="{FF2B5EF4-FFF2-40B4-BE49-F238E27FC236}">
                  <a16:creationId xmlns:a16="http://schemas.microsoft.com/office/drawing/2014/main" id="{BCC7598B-C90C-4D1F-9167-69E32C474F9C}"/>
                </a:ext>
              </a:extLst>
            </p:cNvPr>
            <p:cNvGrpSpPr/>
            <p:nvPr/>
          </p:nvGrpSpPr>
          <p:grpSpPr>
            <a:xfrm>
              <a:off x="6163733" y="3437468"/>
              <a:ext cx="1618343" cy="1680029"/>
              <a:chOff x="6163733" y="3437468"/>
              <a:chExt cx="1618343" cy="1680029"/>
            </a:xfrm>
          </p:grpSpPr>
          <p:sp>
            <p:nvSpPr>
              <p:cNvPr id="8" name="Freeform 8">
                <a:extLst>
                  <a:ext uri="{FF2B5EF4-FFF2-40B4-BE49-F238E27FC236}">
                    <a16:creationId xmlns:a16="http://schemas.microsoft.com/office/drawing/2014/main" id="{B926EE8B-B324-4951-8A81-9913E6246354}"/>
                  </a:ext>
                </a:extLst>
              </p:cNvPr>
              <p:cNvSpPr>
                <a:spLocks/>
              </p:cNvSpPr>
              <p:nvPr/>
            </p:nvSpPr>
            <p:spPr bwMode="auto">
              <a:xfrm>
                <a:off x="6163733" y="3437468"/>
                <a:ext cx="1618343" cy="1680029"/>
              </a:xfrm>
              <a:custGeom>
                <a:avLst/>
                <a:gdLst>
                  <a:gd name="T0" fmla="*/ 0 w 1140"/>
                  <a:gd name="T1" fmla="*/ 592 h 1185"/>
                  <a:gd name="T2" fmla="*/ 592 w 1140"/>
                  <a:gd name="T3" fmla="*/ 0 h 1185"/>
                  <a:gd name="T4" fmla="*/ 1086 w 1140"/>
                  <a:gd name="T5" fmla="*/ 494 h 1185"/>
                  <a:gd name="T6" fmla="*/ 1086 w 1140"/>
                  <a:gd name="T7" fmla="*/ 691 h 1185"/>
                  <a:gd name="T8" fmla="*/ 592 w 1140"/>
                  <a:gd name="T9" fmla="*/ 1185 h 1185"/>
                  <a:gd name="T10" fmla="*/ 0 w 1140"/>
                  <a:gd name="T11" fmla="*/ 592 h 1185"/>
                </a:gdLst>
                <a:ahLst/>
                <a:cxnLst>
                  <a:cxn ang="0">
                    <a:pos x="T0" y="T1"/>
                  </a:cxn>
                  <a:cxn ang="0">
                    <a:pos x="T2" y="T3"/>
                  </a:cxn>
                  <a:cxn ang="0">
                    <a:pos x="T4" y="T5"/>
                  </a:cxn>
                  <a:cxn ang="0">
                    <a:pos x="T6" y="T7"/>
                  </a:cxn>
                  <a:cxn ang="0">
                    <a:pos x="T8" y="T9"/>
                  </a:cxn>
                  <a:cxn ang="0">
                    <a:pos x="T10" y="T11"/>
                  </a:cxn>
                </a:cxnLst>
                <a:rect l="0" t="0" r="r" b="b"/>
                <a:pathLst>
                  <a:path w="1140" h="1185">
                    <a:moveTo>
                      <a:pt x="0" y="592"/>
                    </a:moveTo>
                    <a:cubicBezTo>
                      <a:pt x="592" y="0"/>
                      <a:pt x="592" y="0"/>
                      <a:pt x="592" y="0"/>
                    </a:cubicBezTo>
                    <a:cubicBezTo>
                      <a:pt x="1086" y="494"/>
                      <a:pt x="1086" y="494"/>
                      <a:pt x="1086" y="494"/>
                    </a:cubicBezTo>
                    <a:cubicBezTo>
                      <a:pt x="1140" y="548"/>
                      <a:pt x="1140" y="636"/>
                      <a:pt x="1086" y="691"/>
                    </a:cubicBezTo>
                    <a:cubicBezTo>
                      <a:pt x="592" y="1185"/>
                      <a:pt x="592" y="1185"/>
                      <a:pt x="592" y="1185"/>
                    </a:cubicBezTo>
                    <a:lnTo>
                      <a:pt x="0" y="592"/>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23" name="Freeform 10">
                <a:extLst>
                  <a:ext uri="{FF2B5EF4-FFF2-40B4-BE49-F238E27FC236}">
                    <a16:creationId xmlns:a16="http://schemas.microsoft.com/office/drawing/2014/main" id="{7EFA46FF-C92D-4950-AB66-0CEA8938DCBA}"/>
                  </a:ext>
                </a:extLst>
              </p:cNvPr>
              <p:cNvSpPr>
                <a:spLocks noEditPoints="1"/>
              </p:cNvSpPr>
              <p:nvPr/>
            </p:nvSpPr>
            <p:spPr bwMode="auto">
              <a:xfrm>
                <a:off x="6884720" y="4069719"/>
                <a:ext cx="380778" cy="408269"/>
              </a:xfrm>
              <a:custGeom>
                <a:avLst/>
                <a:gdLst>
                  <a:gd name="T0" fmla="*/ 186 w 377"/>
                  <a:gd name="T1" fmla="*/ 0 h 405"/>
                  <a:gd name="T2" fmla="*/ 377 w 377"/>
                  <a:gd name="T3" fmla="*/ 205 h 405"/>
                  <a:gd name="T4" fmla="*/ 193 w 377"/>
                  <a:gd name="T5" fmla="*/ 405 h 405"/>
                  <a:gd name="T6" fmla="*/ 0 w 377"/>
                  <a:gd name="T7" fmla="*/ 198 h 405"/>
                  <a:gd name="T8" fmla="*/ 186 w 377"/>
                  <a:gd name="T9" fmla="*/ 0 h 405"/>
                  <a:gd name="T10" fmla="*/ 189 w 377"/>
                  <a:gd name="T11" fmla="*/ 70 h 405"/>
                  <a:gd name="T12" fmla="*/ 94 w 377"/>
                  <a:gd name="T13" fmla="*/ 201 h 405"/>
                  <a:gd name="T14" fmla="*/ 188 w 377"/>
                  <a:gd name="T15" fmla="*/ 335 h 405"/>
                  <a:gd name="T16" fmla="*/ 284 w 377"/>
                  <a:gd name="T17" fmla="*/ 204 h 405"/>
                  <a:gd name="T18" fmla="*/ 189 w 377"/>
                  <a:gd name="T19" fmla="*/ 7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7" h="405">
                    <a:moveTo>
                      <a:pt x="186" y="0"/>
                    </a:moveTo>
                    <a:cubicBezTo>
                      <a:pt x="302" y="0"/>
                      <a:pt x="377" y="88"/>
                      <a:pt x="377" y="205"/>
                    </a:cubicBezTo>
                    <a:cubicBezTo>
                      <a:pt x="377" y="317"/>
                      <a:pt x="309" y="405"/>
                      <a:pt x="193" y="405"/>
                    </a:cubicBezTo>
                    <a:cubicBezTo>
                      <a:pt x="78" y="405"/>
                      <a:pt x="0" y="327"/>
                      <a:pt x="0" y="198"/>
                    </a:cubicBezTo>
                    <a:cubicBezTo>
                      <a:pt x="0" y="90"/>
                      <a:pt x="66" y="0"/>
                      <a:pt x="186" y="0"/>
                    </a:cubicBezTo>
                    <a:close/>
                    <a:moveTo>
                      <a:pt x="189" y="70"/>
                    </a:moveTo>
                    <a:cubicBezTo>
                      <a:pt x="127" y="70"/>
                      <a:pt x="94" y="131"/>
                      <a:pt x="94" y="201"/>
                    </a:cubicBezTo>
                    <a:cubicBezTo>
                      <a:pt x="94" y="278"/>
                      <a:pt x="128" y="335"/>
                      <a:pt x="188" y="335"/>
                    </a:cubicBezTo>
                    <a:cubicBezTo>
                      <a:pt x="247" y="335"/>
                      <a:pt x="284" y="280"/>
                      <a:pt x="284" y="204"/>
                    </a:cubicBezTo>
                    <a:cubicBezTo>
                      <a:pt x="284" y="127"/>
                      <a:pt x="249" y="70"/>
                      <a:pt x="189" y="7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18" name="Group 17">
              <a:extLst>
                <a:ext uri="{FF2B5EF4-FFF2-40B4-BE49-F238E27FC236}">
                  <a16:creationId xmlns:a16="http://schemas.microsoft.com/office/drawing/2014/main" id="{59438DB8-9FCE-49B4-AC77-6BE05DF00DAC}"/>
                </a:ext>
              </a:extLst>
            </p:cNvPr>
            <p:cNvGrpSpPr/>
            <p:nvPr/>
          </p:nvGrpSpPr>
          <p:grpSpPr>
            <a:xfrm>
              <a:off x="5242076" y="4354287"/>
              <a:ext cx="1680029" cy="1615924"/>
              <a:chOff x="5242076" y="4354287"/>
              <a:chExt cx="1680029" cy="1615924"/>
            </a:xfrm>
          </p:grpSpPr>
          <p:sp>
            <p:nvSpPr>
              <p:cNvPr id="7" name="Freeform 7">
                <a:extLst>
                  <a:ext uri="{FF2B5EF4-FFF2-40B4-BE49-F238E27FC236}">
                    <a16:creationId xmlns:a16="http://schemas.microsoft.com/office/drawing/2014/main" id="{E26997B2-505B-4F23-92B8-65F6B74D6E5B}"/>
                  </a:ext>
                </a:extLst>
              </p:cNvPr>
              <p:cNvSpPr>
                <a:spLocks/>
              </p:cNvSpPr>
              <p:nvPr/>
            </p:nvSpPr>
            <p:spPr bwMode="auto">
              <a:xfrm>
                <a:off x="5242076" y="4354287"/>
                <a:ext cx="1680029" cy="1615924"/>
              </a:xfrm>
              <a:custGeom>
                <a:avLst/>
                <a:gdLst>
                  <a:gd name="T0" fmla="*/ 592 w 1184"/>
                  <a:gd name="T1" fmla="*/ 0 h 1140"/>
                  <a:gd name="T2" fmla="*/ 1184 w 1184"/>
                  <a:gd name="T3" fmla="*/ 592 h 1140"/>
                  <a:gd name="T4" fmla="*/ 690 w 1184"/>
                  <a:gd name="T5" fmla="*/ 1086 h 1140"/>
                  <a:gd name="T6" fmla="*/ 494 w 1184"/>
                  <a:gd name="T7" fmla="*/ 1086 h 1140"/>
                  <a:gd name="T8" fmla="*/ 0 w 1184"/>
                  <a:gd name="T9" fmla="*/ 592 h 1140"/>
                  <a:gd name="T10" fmla="*/ 592 w 1184"/>
                  <a:gd name="T11" fmla="*/ 0 h 1140"/>
                </a:gdLst>
                <a:ahLst/>
                <a:cxnLst>
                  <a:cxn ang="0">
                    <a:pos x="T0" y="T1"/>
                  </a:cxn>
                  <a:cxn ang="0">
                    <a:pos x="T2" y="T3"/>
                  </a:cxn>
                  <a:cxn ang="0">
                    <a:pos x="T4" y="T5"/>
                  </a:cxn>
                  <a:cxn ang="0">
                    <a:pos x="T6" y="T7"/>
                  </a:cxn>
                  <a:cxn ang="0">
                    <a:pos x="T8" y="T9"/>
                  </a:cxn>
                  <a:cxn ang="0">
                    <a:pos x="T10" y="T11"/>
                  </a:cxn>
                </a:cxnLst>
                <a:rect l="0" t="0" r="r" b="b"/>
                <a:pathLst>
                  <a:path w="1184" h="1140">
                    <a:moveTo>
                      <a:pt x="592" y="0"/>
                    </a:moveTo>
                    <a:cubicBezTo>
                      <a:pt x="1184" y="592"/>
                      <a:pt x="1184" y="592"/>
                      <a:pt x="1184" y="592"/>
                    </a:cubicBezTo>
                    <a:cubicBezTo>
                      <a:pt x="690" y="1086"/>
                      <a:pt x="690" y="1086"/>
                      <a:pt x="690" y="1086"/>
                    </a:cubicBezTo>
                    <a:cubicBezTo>
                      <a:pt x="636" y="1140"/>
                      <a:pt x="548" y="1140"/>
                      <a:pt x="494" y="1086"/>
                    </a:cubicBezTo>
                    <a:cubicBezTo>
                      <a:pt x="0" y="592"/>
                      <a:pt x="0" y="592"/>
                      <a:pt x="0" y="592"/>
                    </a:cubicBezTo>
                    <a:lnTo>
                      <a:pt x="592" y="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24" name="Freeform 12">
                <a:extLst>
                  <a:ext uri="{FF2B5EF4-FFF2-40B4-BE49-F238E27FC236}">
                    <a16:creationId xmlns:a16="http://schemas.microsoft.com/office/drawing/2014/main" id="{33E9ED90-9749-43A7-99D6-CA184ACCDA05}"/>
                  </a:ext>
                </a:extLst>
              </p:cNvPr>
              <p:cNvSpPr>
                <a:spLocks/>
              </p:cNvSpPr>
              <p:nvPr/>
            </p:nvSpPr>
            <p:spPr bwMode="auto">
              <a:xfrm>
                <a:off x="5930638" y="5078243"/>
                <a:ext cx="305324" cy="395401"/>
              </a:xfrm>
              <a:custGeom>
                <a:avLst/>
                <a:gdLst>
                  <a:gd name="T0" fmla="*/ 338 w 522"/>
                  <a:gd name="T1" fmla="*/ 676 h 676"/>
                  <a:gd name="T2" fmla="*/ 185 w 522"/>
                  <a:gd name="T3" fmla="*/ 676 h 676"/>
                  <a:gd name="T4" fmla="*/ 185 w 522"/>
                  <a:gd name="T5" fmla="*/ 127 h 676"/>
                  <a:gd name="T6" fmla="*/ 0 w 522"/>
                  <a:gd name="T7" fmla="*/ 127 h 676"/>
                  <a:gd name="T8" fmla="*/ 0 w 522"/>
                  <a:gd name="T9" fmla="*/ 0 h 676"/>
                  <a:gd name="T10" fmla="*/ 522 w 522"/>
                  <a:gd name="T11" fmla="*/ 0 h 676"/>
                  <a:gd name="T12" fmla="*/ 522 w 522"/>
                  <a:gd name="T13" fmla="*/ 127 h 676"/>
                  <a:gd name="T14" fmla="*/ 338 w 522"/>
                  <a:gd name="T15" fmla="*/ 127 h 676"/>
                  <a:gd name="T16" fmla="*/ 338 w 522"/>
                  <a:gd name="T17" fmla="*/ 67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676">
                    <a:moveTo>
                      <a:pt x="338" y="676"/>
                    </a:moveTo>
                    <a:lnTo>
                      <a:pt x="185" y="676"/>
                    </a:lnTo>
                    <a:lnTo>
                      <a:pt x="185" y="127"/>
                    </a:lnTo>
                    <a:lnTo>
                      <a:pt x="0" y="127"/>
                    </a:lnTo>
                    <a:lnTo>
                      <a:pt x="0" y="0"/>
                    </a:lnTo>
                    <a:lnTo>
                      <a:pt x="522" y="0"/>
                    </a:lnTo>
                    <a:lnTo>
                      <a:pt x="522" y="127"/>
                    </a:lnTo>
                    <a:lnTo>
                      <a:pt x="338" y="127"/>
                    </a:lnTo>
                    <a:lnTo>
                      <a:pt x="338" y="676"/>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a:p>
            </p:txBody>
          </p:sp>
        </p:grpSp>
        <p:sp>
          <p:nvSpPr>
            <p:cNvPr id="9" name="Oval 9">
              <a:extLst>
                <a:ext uri="{FF2B5EF4-FFF2-40B4-BE49-F238E27FC236}">
                  <a16:creationId xmlns:a16="http://schemas.microsoft.com/office/drawing/2014/main" id="{1EB1046D-0CF0-4279-AD49-F9F08360B38A}"/>
                </a:ext>
              </a:extLst>
            </p:cNvPr>
            <p:cNvSpPr>
              <a:spLocks noChangeArrowheads="1"/>
            </p:cNvSpPr>
            <p:nvPr/>
          </p:nvSpPr>
          <p:spPr bwMode="auto">
            <a:xfrm>
              <a:off x="5562600" y="3754364"/>
              <a:ext cx="1041400" cy="1038981"/>
            </a:xfrm>
            <a:prstGeom prst="ellipse">
              <a:avLst/>
            </a:prstGeom>
            <a:solidFill>
              <a:schemeClr val="accent1">
                <a:lumMod val="60000"/>
                <a:lumOff val="40000"/>
              </a:schemeClr>
            </a:solidFill>
            <a:ln w="74613" cap="flat">
              <a:solidFill>
                <a:srgbClr val="FDFEFE"/>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grpSp>
      <p:grpSp>
        <p:nvGrpSpPr>
          <p:cNvPr id="33" name="Group 32">
            <a:extLst>
              <a:ext uri="{FF2B5EF4-FFF2-40B4-BE49-F238E27FC236}">
                <a16:creationId xmlns:a16="http://schemas.microsoft.com/office/drawing/2014/main" id="{BFF345AA-6150-4939-A0FC-664706533F35}"/>
              </a:ext>
            </a:extLst>
          </p:cNvPr>
          <p:cNvGrpSpPr/>
          <p:nvPr/>
        </p:nvGrpSpPr>
        <p:grpSpPr>
          <a:xfrm>
            <a:off x="2013858" y="1764394"/>
            <a:ext cx="1667329" cy="898979"/>
            <a:chOff x="2685143" y="2536372"/>
            <a:chExt cx="2223105" cy="1198638"/>
          </a:xfrm>
        </p:grpSpPr>
        <p:sp>
          <p:nvSpPr>
            <p:cNvPr id="10" name="Freeform 10">
              <a:extLst>
                <a:ext uri="{FF2B5EF4-FFF2-40B4-BE49-F238E27FC236}">
                  <a16:creationId xmlns:a16="http://schemas.microsoft.com/office/drawing/2014/main" id="{FD7BD9F2-2324-4298-9CA1-8355B44444FB}"/>
                </a:ext>
              </a:extLst>
            </p:cNvPr>
            <p:cNvSpPr>
              <a:spLocks/>
            </p:cNvSpPr>
            <p:nvPr/>
          </p:nvSpPr>
          <p:spPr bwMode="auto">
            <a:xfrm>
              <a:off x="2685143" y="2536372"/>
              <a:ext cx="2223105" cy="314476"/>
            </a:xfrm>
            <a:custGeom>
              <a:avLst/>
              <a:gdLst>
                <a:gd name="T0" fmla="*/ 1344 w 1566"/>
                <a:gd name="T1" fmla="*/ 0 h 222"/>
                <a:gd name="T2" fmla="*/ 223 w 1566"/>
                <a:gd name="T3" fmla="*/ 0 h 222"/>
                <a:gd name="T4" fmla="*/ 0 w 1566"/>
                <a:gd name="T5" fmla="*/ 222 h 222"/>
                <a:gd name="T6" fmla="*/ 1566 w 1566"/>
                <a:gd name="T7" fmla="*/ 222 h 222"/>
                <a:gd name="T8" fmla="*/ 1344 w 1566"/>
                <a:gd name="T9" fmla="*/ 0 h 222"/>
              </a:gdLst>
              <a:ahLst/>
              <a:cxnLst>
                <a:cxn ang="0">
                  <a:pos x="T0" y="T1"/>
                </a:cxn>
                <a:cxn ang="0">
                  <a:pos x="T2" y="T3"/>
                </a:cxn>
                <a:cxn ang="0">
                  <a:pos x="T4" y="T5"/>
                </a:cxn>
                <a:cxn ang="0">
                  <a:pos x="T6" y="T7"/>
                </a:cxn>
                <a:cxn ang="0">
                  <a:pos x="T8" y="T9"/>
                </a:cxn>
              </a:cxnLst>
              <a:rect l="0" t="0" r="r" b="b"/>
              <a:pathLst>
                <a:path w="1566" h="222">
                  <a:moveTo>
                    <a:pt x="1344" y="0"/>
                  </a:moveTo>
                  <a:cubicBezTo>
                    <a:pt x="223" y="0"/>
                    <a:pt x="223" y="0"/>
                    <a:pt x="223" y="0"/>
                  </a:cubicBezTo>
                  <a:cubicBezTo>
                    <a:pt x="101" y="0"/>
                    <a:pt x="0" y="100"/>
                    <a:pt x="0" y="222"/>
                  </a:cubicBezTo>
                  <a:cubicBezTo>
                    <a:pt x="1566" y="222"/>
                    <a:pt x="1566" y="222"/>
                    <a:pt x="1566" y="222"/>
                  </a:cubicBezTo>
                  <a:cubicBezTo>
                    <a:pt x="1566" y="100"/>
                    <a:pt x="1466" y="0"/>
                    <a:pt x="1344" y="0"/>
                  </a:cubicBezTo>
                  <a:close/>
                </a:path>
              </a:pathLst>
            </a:custGeom>
            <a:solidFill>
              <a:schemeClr val="accent2">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1" name="Freeform 11">
              <a:extLst>
                <a:ext uri="{FF2B5EF4-FFF2-40B4-BE49-F238E27FC236}">
                  <a16:creationId xmlns:a16="http://schemas.microsoft.com/office/drawing/2014/main" id="{18AC1ED3-3EC2-4593-92CD-E04614FCF88F}"/>
                </a:ext>
              </a:extLst>
            </p:cNvPr>
            <p:cNvSpPr>
              <a:spLocks/>
            </p:cNvSpPr>
            <p:nvPr/>
          </p:nvSpPr>
          <p:spPr bwMode="auto">
            <a:xfrm>
              <a:off x="2685143" y="2850848"/>
              <a:ext cx="2223105" cy="884162"/>
            </a:xfrm>
            <a:custGeom>
              <a:avLst/>
              <a:gdLst>
                <a:gd name="T0" fmla="*/ 0 w 1566"/>
                <a:gd name="T1" fmla="*/ 0 h 624"/>
                <a:gd name="T2" fmla="*/ 0 w 1566"/>
                <a:gd name="T3" fmla="*/ 402 h 624"/>
                <a:gd name="T4" fmla="*/ 223 w 1566"/>
                <a:gd name="T5" fmla="*/ 624 h 624"/>
                <a:gd name="T6" fmla="*/ 1344 w 1566"/>
                <a:gd name="T7" fmla="*/ 624 h 624"/>
                <a:gd name="T8" fmla="*/ 1566 w 1566"/>
                <a:gd name="T9" fmla="*/ 402 h 624"/>
                <a:gd name="T10" fmla="*/ 1566 w 1566"/>
                <a:gd name="T11" fmla="*/ 0 h 624"/>
                <a:gd name="T12" fmla="*/ 0 w 1566"/>
                <a:gd name="T13" fmla="*/ 0 h 624"/>
              </a:gdLst>
              <a:ahLst/>
              <a:cxnLst>
                <a:cxn ang="0">
                  <a:pos x="T0" y="T1"/>
                </a:cxn>
                <a:cxn ang="0">
                  <a:pos x="T2" y="T3"/>
                </a:cxn>
                <a:cxn ang="0">
                  <a:pos x="T4" y="T5"/>
                </a:cxn>
                <a:cxn ang="0">
                  <a:pos x="T6" y="T7"/>
                </a:cxn>
                <a:cxn ang="0">
                  <a:pos x="T8" y="T9"/>
                </a:cxn>
                <a:cxn ang="0">
                  <a:pos x="T10" y="T11"/>
                </a:cxn>
                <a:cxn ang="0">
                  <a:pos x="T12" y="T13"/>
                </a:cxn>
              </a:cxnLst>
              <a:rect l="0" t="0" r="r" b="b"/>
              <a:pathLst>
                <a:path w="1566" h="624">
                  <a:moveTo>
                    <a:pt x="0" y="0"/>
                  </a:moveTo>
                  <a:cubicBezTo>
                    <a:pt x="0" y="402"/>
                    <a:pt x="0" y="402"/>
                    <a:pt x="0" y="402"/>
                  </a:cubicBezTo>
                  <a:cubicBezTo>
                    <a:pt x="0" y="524"/>
                    <a:pt x="101" y="624"/>
                    <a:pt x="223" y="624"/>
                  </a:cubicBezTo>
                  <a:cubicBezTo>
                    <a:pt x="1344" y="624"/>
                    <a:pt x="1344" y="624"/>
                    <a:pt x="1344" y="624"/>
                  </a:cubicBezTo>
                  <a:cubicBezTo>
                    <a:pt x="1466" y="624"/>
                    <a:pt x="1566" y="524"/>
                    <a:pt x="1566" y="402"/>
                  </a:cubicBezTo>
                  <a:cubicBezTo>
                    <a:pt x="1566" y="0"/>
                    <a:pt x="1566" y="0"/>
                    <a:pt x="1566" y="0"/>
                  </a:cubicBezTo>
                  <a:lnTo>
                    <a:pt x="0"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34" name="Group 33">
            <a:extLst>
              <a:ext uri="{FF2B5EF4-FFF2-40B4-BE49-F238E27FC236}">
                <a16:creationId xmlns:a16="http://schemas.microsoft.com/office/drawing/2014/main" id="{496231A3-693B-4B8D-A45E-EBA394815F33}"/>
              </a:ext>
            </a:extLst>
          </p:cNvPr>
          <p:cNvGrpSpPr/>
          <p:nvPr/>
        </p:nvGrpSpPr>
        <p:grpSpPr>
          <a:xfrm>
            <a:off x="2013858" y="3728359"/>
            <a:ext cx="1667329" cy="898979"/>
            <a:chOff x="2685143" y="5154991"/>
            <a:chExt cx="2223105" cy="1198639"/>
          </a:xfrm>
        </p:grpSpPr>
        <p:sp>
          <p:nvSpPr>
            <p:cNvPr id="12" name="Freeform 12">
              <a:extLst>
                <a:ext uri="{FF2B5EF4-FFF2-40B4-BE49-F238E27FC236}">
                  <a16:creationId xmlns:a16="http://schemas.microsoft.com/office/drawing/2014/main" id="{8984B01F-E1EA-4908-B960-62913830E9A7}"/>
                </a:ext>
              </a:extLst>
            </p:cNvPr>
            <p:cNvSpPr>
              <a:spLocks/>
            </p:cNvSpPr>
            <p:nvPr/>
          </p:nvSpPr>
          <p:spPr bwMode="auto">
            <a:xfrm>
              <a:off x="2685143" y="5154991"/>
              <a:ext cx="2223105" cy="314476"/>
            </a:xfrm>
            <a:custGeom>
              <a:avLst/>
              <a:gdLst>
                <a:gd name="T0" fmla="*/ 1344 w 1566"/>
                <a:gd name="T1" fmla="*/ 0 h 222"/>
                <a:gd name="T2" fmla="*/ 223 w 1566"/>
                <a:gd name="T3" fmla="*/ 0 h 222"/>
                <a:gd name="T4" fmla="*/ 0 w 1566"/>
                <a:gd name="T5" fmla="*/ 222 h 222"/>
                <a:gd name="T6" fmla="*/ 1566 w 1566"/>
                <a:gd name="T7" fmla="*/ 222 h 222"/>
                <a:gd name="T8" fmla="*/ 1344 w 1566"/>
                <a:gd name="T9" fmla="*/ 0 h 222"/>
              </a:gdLst>
              <a:ahLst/>
              <a:cxnLst>
                <a:cxn ang="0">
                  <a:pos x="T0" y="T1"/>
                </a:cxn>
                <a:cxn ang="0">
                  <a:pos x="T2" y="T3"/>
                </a:cxn>
                <a:cxn ang="0">
                  <a:pos x="T4" y="T5"/>
                </a:cxn>
                <a:cxn ang="0">
                  <a:pos x="T6" y="T7"/>
                </a:cxn>
                <a:cxn ang="0">
                  <a:pos x="T8" y="T9"/>
                </a:cxn>
              </a:cxnLst>
              <a:rect l="0" t="0" r="r" b="b"/>
              <a:pathLst>
                <a:path w="1566" h="222">
                  <a:moveTo>
                    <a:pt x="1344" y="0"/>
                  </a:moveTo>
                  <a:cubicBezTo>
                    <a:pt x="223" y="0"/>
                    <a:pt x="223" y="0"/>
                    <a:pt x="223" y="0"/>
                  </a:cubicBezTo>
                  <a:cubicBezTo>
                    <a:pt x="101" y="0"/>
                    <a:pt x="0" y="100"/>
                    <a:pt x="0" y="222"/>
                  </a:cubicBezTo>
                  <a:cubicBezTo>
                    <a:pt x="1566" y="222"/>
                    <a:pt x="1566" y="222"/>
                    <a:pt x="1566" y="222"/>
                  </a:cubicBezTo>
                  <a:cubicBezTo>
                    <a:pt x="1566" y="100"/>
                    <a:pt x="1466" y="0"/>
                    <a:pt x="1344" y="0"/>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3" name="Freeform 13">
              <a:extLst>
                <a:ext uri="{FF2B5EF4-FFF2-40B4-BE49-F238E27FC236}">
                  <a16:creationId xmlns:a16="http://schemas.microsoft.com/office/drawing/2014/main" id="{AB557739-2434-4B0B-905D-1C607F829E8E}"/>
                </a:ext>
              </a:extLst>
            </p:cNvPr>
            <p:cNvSpPr>
              <a:spLocks/>
            </p:cNvSpPr>
            <p:nvPr/>
          </p:nvSpPr>
          <p:spPr bwMode="auto">
            <a:xfrm>
              <a:off x="2685143" y="5469468"/>
              <a:ext cx="2223105" cy="884162"/>
            </a:xfrm>
            <a:custGeom>
              <a:avLst/>
              <a:gdLst>
                <a:gd name="T0" fmla="*/ 0 w 1566"/>
                <a:gd name="T1" fmla="*/ 0 h 624"/>
                <a:gd name="T2" fmla="*/ 0 w 1566"/>
                <a:gd name="T3" fmla="*/ 402 h 624"/>
                <a:gd name="T4" fmla="*/ 223 w 1566"/>
                <a:gd name="T5" fmla="*/ 624 h 624"/>
                <a:gd name="T6" fmla="*/ 1344 w 1566"/>
                <a:gd name="T7" fmla="*/ 624 h 624"/>
                <a:gd name="T8" fmla="*/ 1566 w 1566"/>
                <a:gd name="T9" fmla="*/ 402 h 624"/>
                <a:gd name="T10" fmla="*/ 1566 w 1566"/>
                <a:gd name="T11" fmla="*/ 0 h 624"/>
                <a:gd name="T12" fmla="*/ 0 w 1566"/>
                <a:gd name="T13" fmla="*/ 0 h 624"/>
              </a:gdLst>
              <a:ahLst/>
              <a:cxnLst>
                <a:cxn ang="0">
                  <a:pos x="T0" y="T1"/>
                </a:cxn>
                <a:cxn ang="0">
                  <a:pos x="T2" y="T3"/>
                </a:cxn>
                <a:cxn ang="0">
                  <a:pos x="T4" y="T5"/>
                </a:cxn>
                <a:cxn ang="0">
                  <a:pos x="T6" y="T7"/>
                </a:cxn>
                <a:cxn ang="0">
                  <a:pos x="T8" y="T9"/>
                </a:cxn>
                <a:cxn ang="0">
                  <a:pos x="T10" y="T11"/>
                </a:cxn>
                <a:cxn ang="0">
                  <a:pos x="T12" y="T13"/>
                </a:cxn>
              </a:cxnLst>
              <a:rect l="0" t="0" r="r" b="b"/>
              <a:pathLst>
                <a:path w="1566" h="624">
                  <a:moveTo>
                    <a:pt x="0" y="0"/>
                  </a:moveTo>
                  <a:cubicBezTo>
                    <a:pt x="0" y="402"/>
                    <a:pt x="0" y="402"/>
                    <a:pt x="0" y="402"/>
                  </a:cubicBezTo>
                  <a:cubicBezTo>
                    <a:pt x="0" y="524"/>
                    <a:pt x="101" y="624"/>
                    <a:pt x="223" y="624"/>
                  </a:cubicBezTo>
                  <a:cubicBezTo>
                    <a:pt x="1344" y="624"/>
                    <a:pt x="1344" y="624"/>
                    <a:pt x="1344" y="624"/>
                  </a:cubicBezTo>
                  <a:cubicBezTo>
                    <a:pt x="1466" y="624"/>
                    <a:pt x="1566" y="524"/>
                    <a:pt x="1566" y="402"/>
                  </a:cubicBezTo>
                  <a:cubicBezTo>
                    <a:pt x="1566" y="0"/>
                    <a:pt x="1566" y="0"/>
                    <a:pt x="1566" y="0"/>
                  </a:cubicBezTo>
                  <a:lnTo>
                    <a:pt x="0"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37" name="Group 36">
            <a:extLst>
              <a:ext uri="{FF2B5EF4-FFF2-40B4-BE49-F238E27FC236}">
                <a16:creationId xmlns:a16="http://schemas.microsoft.com/office/drawing/2014/main" id="{D3265BFB-5DE9-4B54-8780-921AB7BAD300}"/>
              </a:ext>
            </a:extLst>
          </p:cNvPr>
          <p:cNvGrpSpPr/>
          <p:nvPr/>
        </p:nvGrpSpPr>
        <p:grpSpPr>
          <a:xfrm>
            <a:off x="5462814" y="3728359"/>
            <a:ext cx="1667329" cy="898979"/>
            <a:chOff x="7283752" y="5154991"/>
            <a:chExt cx="2223105" cy="1198639"/>
          </a:xfrm>
        </p:grpSpPr>
        <p:sp>
          <p:nvSpPr>
            <p:cNvPr id="14" name="Freeform 14">
              <a:extLst>
                <a:ext uri="{FF2B5EF4-FFF2-40B4-BE49-F238E27FC236}">
                  <a16:creationId xmlns:a16="http://schemas.microsoft.com/office/drawing/2014/main" id="{5BA28F6F-422E-4310-9CD2-0D4A6CF857C2}"/>
                </a:ext>
              </a:extLst>
            </p:cNvPr>
            <p:cNvSpPr>
              <a:spLocks/>
            </p:cNvSpPr>
            <p:nvPr/>
          </p:nvSpPr>
          <p:spPr bwMode="auto">
            <a:xfrm>
              <a:off x="7283752" y="5154991"/>
              <a:ext cx="2223105" cy="314476"/>
            </a:xfrm>
            <a:custGeom>
              <a:avLst/>
              <a:gdLst>
                <a:gd name="T0" fmla="*/ 1344 w 1566"/>
                <a:gd name="T1" fmla="*/ 0 h 222"/>
                <a:gd name="T2" fmla="*/ 223 w 1566"/>
                <a:gd name="T3" fmla="*/ 0 h 222"/>
                <a:gd name="T4" fmla="*/ 0 w 1566"/>
                <a:gd name="T5" fmla="*/ 222 h 222"/>
                <a:gd name="T6" fmla="*/ 1566 w 1566"/>
                <a:gd name="T7" fmla="*/ 222 h 222"/>
                <a:gd name="T8" fmla="*/ 1344 w 1566"/>
                <a:gd name="T9" fmla="*/ 0 h 222"/>
              </a:gdLst>
              <a:ahLst/>
              <a:cxnLst>
                <a:cxn ang="0">
                  <a:pos x="T0" y="T1"/>
                </a:cxn>
                <a:cxn ang="0">
                  <a:pos x="T2" y="T3"/>
                </a:cxn>
                <a:cxn ang="0">
                  <a:pos x="T4" y="T5"/>
                </a:cxn>
                <a:cxn ang="0">
                  <a:pos x="T6" y="T7"/>
                </a:cxn>
                <a:cxn ang="0">
                  <a:pos x="T8" y="T9"/>
                </a:cxn>
              </a:cxnLst>
              <a:rect l="0" t="0" r="r" b="b"/>
              <a:pathLst>
                <a:path w="1566" h="222">
                  <a:moveTo>
                    <a:pt x="1344" y="0"/>
                  </a:moveTo>
                  <a:cubicBezTo>
                    <a:pt x="223" y="0"/>
                    <a:pt x="223" y="0"/>
                    <a:pt x="223" y="0"/>
                  </a:cubicBezTo>
                  <a:cubicBezTo>
                    <a:pt x="100" y="0"/>
                    <a:pt x="0" y="100"/>
                    <a:pt x="0" y="222"/>
                  </a:cubicBezTo>
                  <a:cubicBezTo>
                    <a:pt x="1566" y="222"/>
                    <a:pt x="1566" y="222"/>
                    <a:pt x="1566" y="222"/>
                  </a:cubicBezTo>
                  <a:cubicBezTo>
                    <a:pt x="1566" y="100"/>
                    <a:pt x="1466" y="0"/>
                    <a:pt x="1344" y="0"/>
                  </a:cubicBezTo>
                  <a:close/>
                </a:path>
              </a:pathLst>
            </a:custGeom>
            <a:solidFill>
              <a:schemeClr val="accent4">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5" name="Freeform 15">
              <a:extLst>
                <a:ext uri="{FF2B5EF4-FFF2-40B4-BE49-F238E27FC236}">
                  <a16:creationId xmlns:a16="http://schemas.microsoft.com/office/drawing/2014/main" id="{4A3B4DD4-1D92-4E53-B74C-6310152EC997}"/>
                </a:ext>
              </a:extLst>
            </p:cNvPr>
            <p:cNvSpPr>
              <a:spLocks/>
            </p:cNvSpPr>
            <p:nvPr/>
          </p:nvSpPr>
          <p:spPr bwMode="auto">
            <a:xfrm>
              <a:off x="7283752" y="5469468"/>
              <a:ext cx="2223105" cy="884162"/>
            </a:xfrm>
            <a:custGeom>
              <a:avLst/>
              <a:gdLst>
                <a:gd name="T0" fmla="*/ 0 w 1566"/>
                <a:gd name="T1" fmla="*/ 0 h 624"/>
                <a:gd name="T2" fmla="*/ 0 w 1566"/>
                <a:gd name="T3" fmla="*/ 402 h 624"/>
                <a:gd name="T4" fmla="*/ 223 w 1566"/>
                <a:gd name="T5" fmla="*/ 624 h 624"/>
                <a:gd name="T6" fmla="*/ 1344 w 1566"/>
                <a:gd name="T7" fmla="*/ 624 h 624"/>
                <a:gd name="T8" fmla="*/ 1566 w 1566"/>
                <a:gd name="T9" fmla="*/ 402 h 624"/>
                <a:gd name="T10" fmla="*/ 1566 w 1566"/>
                <a:gd name="T11" fmla="*/ 0 h 624"/>
                <a:gd name="T12" fmla="*/ 0 w 1566"/>
                <a:gd name="T13" fmla="*/ 0 h 624"/>
              </a:gdLst>
              <a:ahLst/>
              <a:cxnLst>
                <a:cxn ang="0">
                  <a:pos x="T0" y="T1"/>
                </a:cxn>
                <a:cxn ang="0">
                  <a:pos x="T2" y="T3"/>
                </a:cxn>
                <a:cxn ang="0">
                  <a:pos x="T4" y="T5"/>
                </a:cxn>
                <a:cxn ang="0">
                  <a:pos x="T6" y="T7"/>
                </a:cxn>
                <a:cxn ang="0">
                  <a:pos x="T8" y="T9"/>
                </a:cxn>
                <a:cxn ang="0">
                  <a:pos x="T10" y="T11"/>
                </a:cxn>
                <a:cxn ang="0">
                  <a:pos x="T12" y="T13"/>
                </a:cxn>
              </a:cxnLst>
              <a:rect l="0" t="0" r="r" b="b"/>
              <a:pathLst>
                <a:path w="1566" h="624">
                  <a:moveTo>
                    <a:pt x="0" y="0"/>
                  </a:moveTo>
                  <a:cubicBezTo>
                    <a:pt x="0" y="402"/>
                    <a:pt x="0" y="402"/>
                    <a:pt x="0" y="402"/>
                  </a:cubicBezTo>
                  <a:cubicBezTo>
                    <a:pt x="0" y="524"/>
                    <a:pt x="100" y="624"/>
                    <a:pt x="223" y="624"/>
                  </a:cubicBezTo>
                  <a:cubicBezTo>
                    <a:pt x="1344" y="624"/>
                    <a:pt x="1344" y="624"/>
                    <a:pt x="1344" y="624"/>
                  </a:cubicBezTo>
                  <a:cubicBezTo>
                    <a:pt x="1466" y="624"/>
                    <a:pt x="1566" y="524"/>
                    <a:pt x="1566" y="402"/>
                  </a:cubicBezTo>
                  <a:cubicBezTo>
                    <a:pt x="1566" y="0"/>
                    <a:pt x="1566" y="0"/>
                    <a:pt x="1566" y="0"/>
                  </a:cubicBezTo>
                  <a:lnTo>
                    <a:pt x="0" y="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30" name="Group 29">
            <a:extLst>
              <a:ext uri="{FF2B5EF4-FFF2-40B4-BE49-F238E27FC236}">
                <a16:creationId xmlns:a16="http://schemas.microsoft.com/office/drawing/2014/main" id="{23299FA0-B0E2-422C-A309-72C212E4A94D}"/>
              </a:ext>
            </a:extLst>
          </p:cNvPr>
          <p:cNvGrpSpPr/>
          <p:nvPr/>
        </p:nvGrpSpPr>
        <p:grpSpPr>
          <a:xfrm>
            <a:off x="5441950" y="1764394"/>
            <a:ext cx="1667329" cy="898979"/>
            <a:chOff x="7255933" y="2352525"/>
            <a:chExt cx="2223105" cy="1198638"/>
          </a:xfrm>
        </p:grpSpPr>
        <p:sp>
          <p:nvSpPr>
            <p:cNvPr id="16" name="Freeform 16">
              <a:extLst>
                <a:ext uri="{FF2B5EF4-FFF2-40B4-BE49-F238E27FC236}">
                  <a16:creationId xmlns:a16="http://schemas.microsoft.com/office/drawing/2014/main" id="{65418106-76D2-4CCE-98E1-4F62563BFEE6}"/>
                </a:ext>
              </a:extLst>
            </p:cNvPr>
            <p:cNvSpPr>
              <a:spLocks/>
            </p:cNvSpPr>
            <p:nvPr/>
          </p:nvSpPr>
          <p:spPr bwMode="auto">
            <a:xfrm>
              <a:off x="7255933" y="2352525"/>
              <a:ext cx="2223105" cy="314476"/>
            </a:xfrm>
            <a:custGeom>
              <a:avLst/>
              <a:gdLst>
                <a:gd name="T0" fmla="*/ 1343 w 1566"/>
                <a:gd name="T1" fmla="*/ 0 h 222"/>
                <a:gd name="T2" fmla="*/ 222 w 1566"/>
                <a:gd name="T3" fmla="*/ 0 h 222"/>
                <a:gd name="T4" fmla="*/ 0 w 1566"/>
                <a:gd name="T5" fmla="*/ 222 h 222"/>
                <a:gd name="T6" fmla="*/ 1566 w 1566"/>
                <a:gd name="T7" fmla="*/ 222 h 222"/>
                <a:gd name="T8" fmla="*/ 1343 w 1566"/>
                <a:gd name="T9" fmla="*/ 0 h 222"/>
              </a:gdLst>
              <a:ahLst/>
              <a:cxnLst>
                <a:cxn ang="0">
                  <a:pos x="T0" y="T1"/>
                </a:cxn>
                <a:cxn ang="0">
                  <a:pos x="T2" y="T3"/>
                </a:cxn>
                <a:cxn ang="0">
                  <a:pos x="T4" y="T5"/>
                </a:cxn>
                <a:cxn ang="0">
                  <a:pos x="T6" y="T7"/>
                </a:cxn>
                <a:cxn ang="0">
                  <a:pos x="T8" y="T9"/>
                </a:cxn>
              </a:cxnLst>
              <a:rect l="0" t="0" r="r" b="b"/>
              <a:pathLst>
                <a:path w="1566" h="222">
                  <a:moveTo>
                    <a:pt x="1343" y="0"/>
                  </a:moveTo>
                  <a:cubicBezTo>
                    <a:pt x="222" y="0"/>
                    <a:pt x="222" y="0"/>
                    <a:pt x="222" y="0"/>
                  </a:cubicBezTo>
                  <a:cubicBezTo>
                    <a:pt x="100" y="0"/>
                    <a:pt x="0" y="100"/>
                    <a:pt x="0" y="222"/>
                  </a:cubicBezTo>
                  <a:cubicBezTo>
                    <a:pt x="1566" y="222"/>
                    <a:pt x="1566" y="222"/>
                    <a:pt x="1566" y="222"/>
                  </a:cubicBezTo>
                  <a:cubicBezTo>
                    <a:pt x="1566" y="100"/>
                    <a:pt x="1466" y="0"/>
                    <a:pt x="1343" y="0"/>
                  </a:cubicBezTo>
                  <a:close/>
                </a:path>
              </a:pathLst>
            </a:custGeom>
            <a:solidFill>
              <a:schemeClr val="accent3">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7" name="Freeform 17">
              <a:extLst>
                <a:ext uri="{FF2B5EF4-FFF2-40B4-BE49-F238E27FC236}">
                  <a16:creationId xmlns:a16="http://schemas.microsoft.com/office/drawing/2014/main" id="{301CB897-C663-48B9-8C6C-A5C78306C06A}"/>
                </a:ext>
              </a:extLst>
            </p:cNvPr>
            <p:cNvSpPr>
              <a:spLocks/>
            </p:cNvSpPr>
            <p:nvPr/>
          </p:nvSpPr>
          <p:spPr bwMode="auto">
            <a:xfrm>
              <a:off x="7255933" y="2667001"/>
              <a:ext cx="2223105" cy="884162"/>
            </a:xfrm>
            <a:custGeom>
              <a:avLst/>
              <a:gdLst>
                <a:gd name="T0" fmla="*/ 0 w 1566"/>
                <a:gd name="T1" fmla="*/ 0 h 624"/>
                <a:gd name="T2" fmla="*/ 0 w 1566"/>
                <a:gd name="T3" fmla="*/ 402 h 624"/>
                <a:gd name="T4" fmla="*/ 222 w 1566"/>
                <a:gd name="T5" fmla="*/ 624 h 624"/>
                <a:gd name="T6" fmla="*/ 1343 w 1566"/>
                <a:gd name="T7" fmla="*/ 624 h 624"/>
                <a:gd name="T8" fmla="*/ 1566 w 1566"/>
                <a:gd name="T9" fmla="*/ 402 h 624"/>
                <a:gd name="T10" fmla="*/ 1566 w 1566"/>
                <a:gd name="T11" fmla="*/ 0 h 624"/>
                <a:gd name="T12" fmla="*/ 0 w 1566"/>
                <a:gd name="T13" fmla="*/ 0 h 624"/>
              </a:gdLst>
              <a:ahLst/>
              <a:cxnLst>
                <a:cxn ang="0">
                  <a:pos x="T0" y="T1"/>
                </a:cxn>
                <a:cxn ang="0">
                  <a:pos x="T2" y="T3"/>
                </a:cxn>
                <a:cxn ang="0">
                  <a:pos x="T4" y="T5"/>
                </a:cxn>
                <a:cxn ang="0">
                  <a:pos x="T6" y="T7"/>
                </a:cxn>
                <a:cxn ang="0">
                  <a:pos x="T8" y="T9"/>
                </a:cxn>
                <a:cxn ang="0">
                  <a:pos x="T10" y="T11"/>
                </a:cxn>
                <a:cxn ang="0">
                  <a:pos x="T12" y="T13"/>
                </a:cxn>
              </a:cxnLst>
              <a:rect l="0" t="0" r="r" b="b"/>
              <a:pathLst>
                <a:path w="1566" h="624">
                  <a:moveTo>
                    <a:pt x="0" y="0"/>
                  </a:moveTo>
                  <a:cubicBezTo>
                    <a:pt x="0" y="402"/>
                    <a:pt x="0" y="402"/>
                    <a:pt x="0" y="402"/>
                  </a:cubicBezTo>
                  <a:cubicBezTo>
                    <a:pt x="0" y="524"/>
                    <a:pt x="100" y="624"/>
                    <a:pt x="222" y="624"/>
                  </a:cubicBezTo>
                  <a:cubicBezTo>
                    <a:pt x="1343" y="624"/>
                    <a:pt x="1343" y="624"/>
                    <a:pt x="1343" y="624"/>
                  </a:cubicBezTo>
                  <a:cubicBezTo>
                    <a:pt x="1466" y="624"/>
                    <a:pt x="1566" y="524"/>
                    <a:pt x="1566" y="402"/>
                  </a:cubicBezTo>
                  <a:cubicBezTo>
                    <a:pt x="1566" y="0"/>
                    <a:pt x="1566" y="0"/>
                    <a:pt x="1566" y="0"/>
                  </a:cubicBezTo>
                  <a:lnTo>
                    <a:pt x="0" y="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grpSp>
      <p:sp>
        <p:nvSpPr>
          <p:cNvPr id="20" name="TextBox 19">
            <a:extLst>
              <a:ext uri="{FF2B5EF4-FFF2-40B4-BE49-F238E27FC236}">
                <a16:creationId xmlns:a16="http://schemas.microsoft.com/office/drawing/2014/main" id="{C87FB75C-DB74-4EE7-91DE-C8DA9BFE7295}"/>
              </a:ext>
            </a:extLst>
          </p:cNvPr>
          <p:cNvSpPr txBox="1"/>
          <p:nvPr/>
        </p:nvSpPr>
        <p:spPr>
          <a:xfrm>
            <a:off x="2127477" y="890352"/>
            <a:ext cx="4889047" cy="461665"/>
          </a:xfrm>
          <a:prstGeom prst="rect">
            <a:avLst/>
          </a:prstGeom>
          <a:noFill/>
        </p:spPr>
        <p:txBody>
          <a:bodyPr wrap="square" rtlCol="0">
            <a:spAutoFit/>
          </a:bodyPr>
          <a:lstStyle/>
          <a:p>
            <a:pPr algn="ctr"/>
            <a:r>
              <a:rPr lang="en-US" sz="2400" dirty="0">
                <a:solidFill>
                  <a:schemeClr val="accent3"/>
                </a:solidFill>
                <a:latin typeface="+mj-lt"/>
              </a:rPr>
              <a:t>INFOGRAPHIC</a:t>
            </a:r>
            <a:r>
              <a:rPr lang="en-US" sz="2400" dirty="0">
                <a:solidFill>
                  <a:schemeClr val="tx1">
                    <a:lumMod val="85000"/>
                    <a:lumOff val="15000"/>
                  </a:schemeClr>
                </a:solidFill>
                <a:latin typeface="+mj-lt"/>
              </a:rPr>
              <a:t> SWOT</a:t>
            </a:r>
          </a:p>
        </p:txBody>
      </p:sp>
      <p:sp>
        <p:nvSpPr>
          <p:cNvPr id="25" name="Rectangle 24">
            <a:extLst>
              <a:ext uri="{FF2B5EF4-FFF2-40B4-BE49-F238E27FC236}">
                <a16:creationId xmlns:a16="http://schemas.microsoft.com/office/drawing/2014/main" id="{50B7E189-4AE2-443B-B979-1F6B584094EA}"/>
              </a:ext>
            </a:extLst>
          </p:cNvPr>
          <p:cNvSpPr/>
          <p:nvPr/>
        </p:nvSpPr>
        <p:spPr>
          <a:xfrm>
            <a:off x="2414550" y="3740471"/>
            <a:ext cx="865943" cy="253916"/>
          </a:xfrm>
          <a:prstGeom prst="rect">
            <a:avLst/>
          </a:prstGeom>
        </p:spPr>
        <p:txBody>
          <a:bodyPr wrap="none">
            <a:spAutoFit/>
          </a:bodyPr>
          <a:lstStyle/>
          <a:p>
            <a:pPr algn="ctr"/>
            <a:r>
              <a:rPr lang="en-US" sz="1050" dirty="0">
                <a:solidFill>
                  <a:schemeClr val="bg1"/>
                </a:solidFill>
                <a:latin typeface="+mj-lt"/>
              </a:rPr>
              <a:t>Strengths</a:t>
            </a:r>
          </a:p>
        </p:txBody>
      </p:sp>
      <p:sp>
        <p:nvSpPr>
          <p:cNvPr id="26" name="Rectangle 25">
            <a:extLst>
              <a:ext uri="{FF2B5EF4-FFF2-40B4-BE49-F238E27FC236}">
                <a16:creationId xmlns:a16="http://schemas.microsoft.com/office/drawing/2014/main" id="{643F538F-9440-42AB-81E8-93DF12AEA7BB}"/>
              </a:ext>
            </a:extLst>
          </p:cNvPr>
          <p:cNvSpPr/>
          <p:nvPr/>
        </p:nvSpPr>
        <p:spPr>
          <a:xfrm>
            <a:off x="2222470" y="4014846"/>
            <a:ext cx="1250102" cy="545086"/>
          </a:xfrm>
          <a:prstGeom prst="rect">
            <a:avLst/>
          </a:prstGeom>
          <a:noFill/>
        </p:spPr>
        <p:txBody>
          <a:bodyPr wrap="square">
            <a:spAutoFit/>
          </a:bodyPr>
          <a:lstStyle/>
          <a:p>
            <a:pPr algn="ctr">
              <a:lnSpc>
                <a:spcPct val="150000"/>
              </a:lnSpc>
            </a:pPr>
            <a:r>
              <a:rPr lang="en-US" sz="675" dirty="0">
                <a:solidFill>
                  <a:schemeClr val="bg1"/>
                </a:solidFill>
              </a:rPr>
              <a:t>Lorem Ipsum is simply dummy example lorem ipsum dolor sit</a:t>
            </a:r>
          </a:p>
        </p:txBody>
      </p:sp>
      <p:sp>
        <p:nvSpPr>
          <p:cNvPr id="27" name="Rectangle 26">
            <a:extLst>
              <a:ext uri="{FF2B5EF4-FFF2-40B4-BE49-F238E27FC236}">
                <a16:creationId xmlns:a16="http://schemas.microsoft.com/office/drawing/2014/main" id="{28D094F3-9B12-4CBE-BAE0-BB669B310827}"/>
              </a:ext>
            </a:extLst>
          </p:cNvPr>
          <p:cNvSpPr/>
          <p:nvPr/>
        </p:nvSpPr>
        <p:spPr>
          <a:xfrm>
            <a:off x="2408580" y="1785048"/>
            <a:ext cx="1051891" cy="253916"/>
          </a:xfrm>
          <a:prstGeom prst="rect">
            <a:avLst/>
          </a:prstGeom>
        </p:spPr>
        <p:txBody>
          <a:bodyPr wrap="none">
            <a:spAutoFit/>
          </a:bodyPr>
          <a:lstStyle/>
          <a:p>
            <a:r>
              <a:rPr lang="id-ID" sz="1050" b="1" dirty="0">
                <a:solidFill>
                  <a:schemeClr val="bg1"/>
                </a:solidFill>
                <a:latin typeface="+mj-lt"/>
              </a:rPr>
              <a:t>Weakness</a:t>
            </a:r>
            <a:r>
              <a:rPr lang="en-AU" sz="1050" b="1" dirty="0">
                <a:solidFill>
                  <a:schemeClr val="bg1"/>
                </a:solidFill>
                <a:latin typeface="+mj-lt"/>
              </a:rPr>
              <a:t>es</a:t>
            </a:r>
            <a:endParaRPr lang="en-US" sz="1050" b="1" dirty="0">
              <a:solidFill>
                <a:schemeClr val="bg1"/>
              </a:solidFill>
              <a:latin typeface="+mj-lt"/>
            </a:endParaRPr>
          </a:p>
        </p:txBody>
      </p:sp>
      <p:sp>
        <p:nvSpPr>
          <p:cNvPr id="28" name="Rectangle 27">
            <a:extLst>
              <a:ext uri="{FF2B5EF4-FFF2-40B4-BE49-F238E27FC236}">
                <a16:creationId xmlns:a16="http://schemas.microsoft.com/office/drawing/2014/main" id="{3BB44DEF-2D73-43CA-B80E-A0FAEEC1ED87}"/>
              </a:ext>
            </a:extLst>
          </p:cNvPr>
          <p:cNvSpPr/>
          <p:nvPr/>
        </p:nvSpPr>
        <p:spPr>
          <a:xfrm>
            <a:off x="2236471" y="2059941"/>
            <a:ext cx="1222100" cy="545086"/>
          </a:xfrm>
          <a:prstGeom prst="rect">
            <a:avLst/>
          </a:prstGeom>
          <a:noFill/>
        </p:spPr>
        <p:txBody>
          <a:bodyPr wrap="square">
            <a:spAutoFit/>
          </a:bodyPr>
          <a:lstStyle/>
          <a:p>
            <a:pPr algn="ctr">
              <a:lnSpc>
                <a:spcPct val="150000"/>
              </a:lnSpc>
            </a:pPr>
            <a:r>
              <a:rPr lang="en-US" sz="675" dirty="0">
                <a:solidFill>
                  <a:schemeClr val="bg1"/>
                </a:solidFill>
              </a:rPr>
              <a:t>Lorem Ipsum is simply dummy example lorem ipsum dolor sit</a:t>
            </a:r>
          </a:p>
        </p:txBody>
      </p:sp>
      <p:sp>
        <p:nvSpPr>
          <p:cNvPr id="29" name="Rectangle 28">
            <a:extLst>
              <a:ext uri="{FF2B5EF4-FFF2-40B4-BE49-F238E27FC236}">
                <a16:creationId xmlns:a16="http://schemas.microsoft.com/office/drawing/2014/main" id="{86486F0E-7C7E-42EC-8A4E-3E67A102AC2E}"/>
              </a:ext>
            </a:extLst>
          </p:cNvPr>
          <p:cNvSpPr/>
          <p:nvPr/>
        </p:nvSpPr>
        <p:spPr>
          <a:xfrm>
            <a:off x="5695166" y="1774755"/>
            <a:ext cx="1160895" cy="253916"/>
          </a:xfrm>
          <a:prstGeom prst="rect">
            <a:avLst/>
          </a:prstGeom>
        </p:spPr>
        <p:txBody>
          <a:bodyPr wrap="none">
            <a:spAutoFit/>
          </a:bodyPr>
          <a:lstStyle/>
          <a:p>
            <a:pPr algn="ctr"/>
            <a:r>
              <a:rPr lang="id-ID" sz="1050" dirty="0">
                <a:solidFill>
                  <a:schemeClr val="bg1"/>
                </a:solidFill>
                <a:latin typeface="+mj-lt"/>
              </a:rPr>
              <a:t>Opportunities</a:t>
            </a:r>
            <a:endParaRPr lang="en-US" sz="1050" dirty="0">
              <a:solidFill>
                <a:schemeClr val="bg1"/>
              </a:solidFill>
              <a:latin typeface="+mj-lt"/>
            </a:endParaRPr>
          </a:p>
        </p:txBody>
      </p:sp>
      <p:sp>
        <p:nvSpPr>
          <p:cNvPr id="31" name="Rectangle 30">
            <a:extLst>
              <a:ext uri="{FF2B5EF4-FFF2-40B4-BE49-F238E27FC236}">
                <a16:creationId xmlns:a16="http://schemas.microsoft.com/office/drawing/2014/main" id="{369DC947-BE94-41E8-B2BA-65E42FE91A2D}"/>
              </a:ext>
            </a:extLst>
          </p:cNvPr>
          <p:cNvSpPr/>
          <p:nvPr/>
        </p:nvSpPr>
        <p:spPr>
          <a:xfrm>
            <a:off x="5937245" y="3740471"/>
            <a:ext cx="718466" cy="253916"/>
          </a:xfrm>
          <a:prstGeom prst="rect">
            <a:avLst/>
          </a:prstGeom>
        </p:spPr>
        <p:txBody>
          <a:bodyPr wrap="none">
            <a:spAutoFit/>
          </a:bodyPr>
          <a:lstStyle/>
          <a:p>
            <a:pPr algn="ctr"/>
            <a:r>
              <a:rPr lang="id-ID" sz="1050" dirty="0">
                <a:solidFill>
                  <a:schemeClr val="bg1"/>
                </a:solidFill>
                <a:latin typeface="+mj-lt"/>
              </a:rPr>
              <a:t>Threa</a:t>
            </a:r>
            <a:r>
              <a:rPr lang="en-AU" sz="1050" dirty="0" err="1">
                <a:solidFill>
                  <a:schemeClr val="bg1"/>
                </a:solidFill>
                <a:latin typeface="+mj-lt"/>
              </a:rPr>
              <a:t>ts</a:t>
            </a:r>
            <a:endParaRPr lang="en-US" sz="1050" dirty="0">
              <a:solidFill>
                <a:schemeClr val="bg1"/>
              </a:solidFill>
              <a:latin typeface="+mj-lt"/>
            </a:endParaRPr>
          </a:p>
        </p:txBody>
      </p:sp>
      <p:sp>
        <p:nvSpPr>
          <p:cNvPr id="35" name="Rectangle 34">
            <a:extLst>
              <a:ext uri="{FF2B5EF4-FFF2-40B4-BE49-F238E27FC236}">
                <a16:creationId xmlns:a16="http://schemas.microsoft.com/office/drawing/2014/main" id="{43E0CD76-7EF7-432F-BE0F-DE04198E5C62}"/>
              </a:ext>
            </a:extLst>
          </p:cNvPr>
          <p:cNvSpPr/>
          <p:nvPr/>
        </p:nvSpPr>
        <p:spPr>
          <a:xfrm>
            <a:off x="5664564" y="2059941"/>
            <a:ext cx="1222100" cy="545086"/>
          </a:xfrm>
          <a:prstGeom prst="rect">
            <a:avLst/>
          </a:prstGeom>
          <a:noFill/>
        </p:spPr>
        <p:txBody>
          <a:bodyPr wrap="square">
            <a:spAutoFit/>
          </a:bodyPr>
          <a:lstStyle/>
          <a:p>
            <a:pPr algn="ctr">
              <a:lnSpc>
                <a:spcPct val="150000"/>
              </a:lnSpc>
            </a:pPr>
            <a:r>
              <a:rPr lang="en-US" sz="675" dirty="0">
                <a:solidFill>
                  <a:schemeClr val="bg1"/>
                </a:solidFill>
              </a:rPr>
              <a:t>Lorem Ipsum is simply dummy example lorem ipsum dolor sit</a:t>
            </a:r>
          </a:p>
        </p:txBody>
      </p:sp>
      <p:sp>
        <p:nvSpPr>
          <p:cNvPr id="36" name="Rectangle 35">
            <a:extLst>
              <a:ext uri="{FF2B5EF4-FFF2-40B4-BE49-F238E27FC236}">
                <a16:creationId xmlns:a16="http://schemas.microsoft.com/office/drawing/2014/main" id="{1BA42844-A1CB-453C-A7C7-86E663B53FED}"/>
              </a:ext>
            </a:extLst>
          </p:cNvPr>
          <p:cNvSpPr/>
          <p:nvPr/>
        </p:nvSpPr>
        <p:spPr>
          <a:xfrm>
            <a:off x="5671427" y="4014846"/>
            <a:ext cx="1250102" cy="545086"/>
          </a:xfrm>
          <a:prstGeom prst="rect">
            <a:avLst/>
          </a:prstGeom>
          <a:noFill/>
        </p:spPr>
        <p:txBody>
          <a:bodyPr wrap="square">
            <a:spAutoFit/>
          </a:bodyPr>
          <a:lstStyle/>
          <a:p>
            <a:pPr algn="ctr">
              <a:lnSpc>
                <a:spcPct val="150000"/>
              </a:lnSpc>
            </a:pPr>
            <a:r>
              <a:rPr lang="en-US" sz="675" dirty="0">
                <a:solidFill>
                  <a:schemeClr val="bg1"/>
                </a:solidFill>
              </a:rPr>
              <a:t>Lorem Ipsum is simply dummy example lorem ipsum dolor sit</a:t>
            </a:r>
          </a:p>
        </p:txBody>
      </p:sp>
      <p:sp>
        <p:nvSpPr>
          <p:cNvPr id="38" name="Rectangle 10">
            <a:extLst>
              <a:ext uri="{FF2B5EF4-FFF2-40B4-BE49-F238E27FC236}">
                <a16:creationId xmlns:a16="http://schemas.microsoft.com/office/drawing/2014/main" id="{B5A4E833-37CA-4C5C-94D0-F0A1C0D0962A}"/>
              </a:ext>
            </a:extLst>
          </p:cNvPr>
          <p:cNvSpPr>
            <a:spLocks noChangeArrowheads="1"/>
          </p:cNvSpPr>
          <p:nvPr/>
        </p:nvSpPr>
        <p:spPr bwMode="auto">
          <a:xfrm>
            <a:off x="0" y="4690042"/>
            <a:ext cx="483394" cy="483394"/>
          </a:xfrm>
          <a:prstGeom prst="rect">
            <a:avLst/>
          </a:prstGeom>
          <a:solidFill>
            <a:schemeClr val="accent2">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39" name="Rectangle 11">
            <a:extLst>
              <a:ext uri="{FF2B5EF4-FFF2-40B4-BE49-F238E27FC236}">
                <a16:creationId xmlns:a16="http://schemas.microsoft.com/office/drawing/2014/main" id="{E325343D-5867-43F6-B0F0-9C8EE91269C8}"/>
              </a:ext>
            </a:extLst>
          </p:cNvPr>
          <p:cNvSpPr>
            <a:spLocks noChangeArrowheads="1"/>
          </p:cNvSpPr>
          <p:nvPr/>
        </p:nvSpPr>
        <p:spPr bwMode="auto">
          <a:xfrm>
            <a:off x="8217104" y="0"/>
            <a:ext cx="484585" cy="482204"/>
          </a:xfrm>
          <a:prstGeom prst="rect">
            <a:avLst/>
          </a:prstGeom>
          <a:solidFill>
            <a:schemeClr val="accent3">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40" name="Rectangle 12">
            <a:extLst>
              <a:ext uri="{FF2B5EF4-FFF2-40B4-BE49-F238E27FC236}">
                <a16:creationId xmlns:a16="http://schemas.microsoft.com/office/drawing/2014/main" id="{D706AE89-7DC6-4199-B8F2-3F37EA5B58A1}"/>
              </a:ext>
            </a:extLst>
          </p:cNvPr>
          <p:cNvSpPr>
            <a:spLocks noChangeArrowheads="1"/>
          </p:cNvSpPr>
          <p:nvPr/>
        </p:nvSpPr>
        <p:spPr bwMode="auto">
          <a:xfrm>
            <a:off x="8659416" y="4197812"/>
            <a:ext cx="484585" cy="483394"/>
          </a:xfrm>
          <a:prstGeom prst="rect">
            <a:avLst/>
          </a:prstGeom>
          <a:solidFill>
            <a:schemeClr val="accent4">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41" name="Rectangle 9">
            <a:extLst>
              <a:ext uri="{FF2B5EF4-FFF2-40B4-BE49-F238E27FC236}">
                <a16:creationId xmlns:a16="http://schemas.microsoft.com/office/drawing/2014/main" id="{D1F8430A-2CCE-4ED4-9A25-E1D94D697E58}"/>
              </a:ext>
            </a:extLst>
          </p:cNvPr>
          <p:cNvSpPr>
            <a:spLocks noChangeArrowheads="1"/>
          </p:cNvSpPr>
          <p:nvPr/>
        </p:nvSpPr>
        <p:spPr bwMode="auto">
          <a:xfrm>
            <a:off x="808095" y="0"/>
            <a:ext cx="483394" cy="482204"/>
          </a:xfrm>
          <a:prstGeom prst="rect">
            <a:avLst/>
          </a:prstGeom>
          <a:solidFill>
            <a:schemeClr val="accent1">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dirty="0"/>
          </a:p>
        </p:txBody>
      </p:sp>
    </p:spTree>
    <p:extLst>
      <p:ext uri="{BB962C8B-B14F-4D97-AF65-F5344CB8AC3E}">
        <p14:creationId xmlns:p14="http://schemas.microsoft.com/office/powerpoint/2010/main" val="164907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par>
                          <p:cTn id="10" fill="hold">
                            <p:stCondLst>
                              <p:cond delay="500"/>
                            </p:stCondLst>
                            <p:childTnLst>
                              <p:par>
                                <p:cTn id="11" presetID="16" presetClass="entr" presetSubtype="37"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arn(outVertical)">
                                      <p:cBhvr>
                                        <p:cTn id="13" dur="500"/>
                                        <p:tgtEl>
                                          <p:spTgt spid="20"/>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par>
                          <p:cTn id="18" fill="hold">
                            <p:stCondLst>
                              <p:cond delay="1500"/>
                            </p:stCondLst>
                            <p:childTnLst>
                              <p:par>
                                <p:cTn id="19" presetID="16" presetClass="entr" presetSubtype="37"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arn(outVertical)">
                                      <p:cBhvr>
                                        <p:cTn id="21" dur="500"/>
                                        <p:tgtEl>
                                          <p:spTgt spid="25"/>
                                        </p:tgtEl>
                                      </p:cBhvr>
                                    </p:animEffect>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anim calcmode="lin" valueType="num">
                                      <p:cBhvr>
                                        <p:cTn id="26" dur="500" fill="hold"/>
                                        <p:tgtEl>
                                          <p:spTgt spid="26"/>
                                        </p:tgtEl>
                                        <p:attrNameLst>
                                          <p:attrName>ppt_x</p:attrName>
                                        </p:attrNameLst>
                                      </p:cBhvr>
                                      <p:tavLst>
                                        <p:tav tm="0">
                                          <p:val>
                                            <p:strVal val="#ppt_x"/>
                                          </p:val>
                                        </p:tav>
                                        <p:tav tm="100000">
                                          <p:val>
                                            <p:strVal val="#ppt_x"/>
                                          </p:val>
                                        </p:tav>
                                      </p:tavLst>
                                    </p:anim>
                                    <p:anim calcmode="lin" valueType="num">
                                      <p:cBhvr>
                                        <p:cTn id="27" dur="500" fill="hold"/>
                                        <p:tgtEl>
                                          <p:spTgt spid="26"/>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childTnLst>
                          </p:cTn>
                        </p:par>
                        <p:par>
                          <p:cTn id="32" fill="hold">
                            <p:stCondLst>
                              <p:cond delay="3000"/>
                            </p:stCondLst>
                            <p:childTnLst>
                              <p:par>
                                <p:cTn id="33" presetID="16" presetClass="entr" presetSubtype="37"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barn(outVertical)">
                                      <p:cBhvr>
                                        <p:cTn id="35" dur="500"/>
                                        <p:tgtEl>
                                          <p:spTgt spid="27"/>
                                        </p:tgtEl>
                                      </p:cBhvr>
                                    </p:animEffect>
                                  </p:childTnLst>
                                </p:cTn>
                              </p:par>
                            </p:childTnLst>
                          </p:cTn>
                        </p:par>
                        <p:par>
                          <p:cTn id="36" fill="hold">
                            <p:stCondLst>
                              <p:cond delay="3500"/>
                            </p:stCondLst>
                            <p:childTnLst>
                              <p:par>
                                <p:cTn id="37" presetID="42" presetClass="entr" presetSubtype="0"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anim calcmode="lin" valueType="num">
                                      <p:cBhvr>
                                        <p:cTn id="40" dur="500" fill="hold"/>
                                        <p:tgtEl>
                                          <p:spTgt spid="28"/>
                                        </p:tgtEl>
                                        <p:attrNameLst>
                                          <p:attrName>ppt_x</p:attrName>
                                        </p:attrNameLst>
                                      </p:cBhvr>
                                      <p:tavLst>
                                        <p:tav tm="0">
                                          <p:val>
                                            <p:strVal val="#ppt_x"/>
                                          </p:val>
                                        </p:tav>
                                        <p:tav tm="100000">
                                          <p:val>
                                            <p:strVal val="#ppt_x"/>
                                          </p:val>
                                        </p:tav>
                                      </p:tavLst>
                                    </p:anim>
                                    <p:anim calcmode="lin" valueType="num">
                                      <p:cBhvr>
                                        <p:cTn id="41" dur="500" fill="hold"/>
                                        <p:tgtEl>
                                          <p:spTgt spid="28"/>
                                        </p:tgtEl>
                                        <p:attrNameLst>
                                          <p:attrName>ppt_y</p:attrName>
                                        </p:attrNameLst>
                                      </p:cBhvr>
                                      <p:tavLst>
                                        <p:tav tm="0">
                                          <p:val>
                                            <p:strVal val="#ppt_y+.1"/>
                                          </p:val>
                                        </p:tav>
                                        <p:tav tm="100000">
                                          <p:val>
                                            <p:strVal val="#ppt_y"/>
                                          </p:val>
                                        </p:tav>
                                      </p:tavLst>
                                    </p:anim>
                                  </p:childTnLst>
                                </p:cTn>
                              </p:par>
                            </p:childTnLst>
                          </p:cTn>
                        </p:par>
                        <p:par>
                          <p:cTn id="42" fill="hold">
                            <p:stCondLst>
                              <p:cond delay="4000"/>
                            </p:stCondLst>
                            <p:childTnLst>
                              <p:par>
                                <p:cTn id="43" presetID="10" presetClass="entr" presetSubtype="0"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childTnLst>
                          </p:cTn>
                        </p:par>
                        <p:par>
                          <p:cTn id="46" fill="hold">
                            <p:stCondLst>
                              <p:cond delay="4500"/>
                            </p:stCondLst>
                            <p:childTnLst>
                              <p:par>
                                <p:cTn id="47" presetID="16" presetClass="entr" presetSubtype="37"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barn(outVertical)">
                                      <p:cBhvr>
                                        <p:cTn id="49" dur="500"/>
                                        <p:tgtEl>
                                          <p:spTgt spid="29"/>
                                        </p:tgtEl>
                                      </p:cBhvr>
                                    </p:animEffect>
                                  </p:childTnLst>
                                </p:cTn>
                              </p:par>
                            </p:childTnLst>
                          </p:cTn>
                        </p:par>
                        <p:par>
                          <p:cTn id="50" fill="hold">
                            <p:stCondLst>
                              <p:cond delay="5000"/>
                            </p:stCondLst>
                            <p:childTnLst>
                              <p:par>
                                <p:cTn id="51" presetID="42" presetClass="entr" presetSubtype="0" fill="hold" grpId="0"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500"/>
                                        <p:tgtEl>
                                          <p:spTgt spid="35"/>
                                        </p:tgtEl>
                                      </p:cBhvr>
                                    </p:animEffect>
                                    <p:anim calcmode="lin" valueType="num">
                                      <p:cBhvr>
                                        <p:cTn id="54" dur="500" fill="hold"/>
                                        <p:tgtEl>
                                          <p:spTgt spid="35"/>
                                        </p:tgtEl>
                                        <p:attrNameLst>
                                          <p:attrName>ppt_x</p:attrName>
                                        </p:attrNameLst>
                                      </p:cBhvr>
                                      <p:tavLst>
                                        <p:tav tm="0">
                                          <p:val>
                                            <p:strVal val="#ppt_x"/>
                                          </p:val>
                                        </p:tav>
                                        <p:tav tm="100000">
                                          <p:val>
                                            <p:strVal val="#ppt_x"/>
                                          </p:val>
                                        </p:tav>
                                      </p:tavLst>
                                    </p:anim>
                                    <p:anim calcmode="lin" valueType="num">
                                      <p:cBhvr>
                                        <p:cTn id="55" dur="500" fill="hold"/>
                                        <p:tgtEl>
                                          <p:spTgt spid="35"/>
                                        </p:tgtEl>
                                        <p:attrNameLst>
                                          <p:attrName>ppt_y</p:attrName>
                                        </p:attrNameLst>
                                      </p:cBhvr>
                                      <p:tavLst>
                                        <p:tav tm="0">
                                          <p:val>
                                            <p:strVal val="#ppt_y+.1"/>
                                          </p:val>
                                        </p:tav>
                                        <p:tav tm="100000">
                                          <p:val>
                                            <p:strVal val="#ppt_y"/>
                                          </p:val>
                                        </p:tav>
                                      </p:tavLst>
                                    </p:anim>
                                  </p:childTnLst>
                                </p:cTn>
                              </p:par>
                            </p:childTnLst>
                          </p:cTn>
                        </p:par>
                        <p:par>
                          <p:cTn id="56" fill="hold">
                            <p:stCondLst>
                              <p:cond delay="5500"/>
                            </p:stCondLst>
                            <p:childTnLst>
                              <p:par>
                                <p:cTn id="57" presetID="10" presetClass="entr" presetSubtype="0" fill="hold"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500"/>
                                        <p:tgtEl>
                                          <p:spTgt spid="37"/>
                                        </p:tgtEl>
                                      </p:cBhvr>
                                    </p:animEffect>
                                  </p:childTnLst>
                                </p:cTn>
                              </p:par>
                            </p:childTnLst>
                          </p:cTn>
                        </p:par>
                        <p:par>
                          <p:cTn id="60" fill="hold">
                            <p:stCondLst>
                              <p:cond delay="6000"/>
                            </p:stCondLst>
                            <p:childTnLst>
                              <p:par>
                                <p:cTn id="61" presetID="16" presetClass="entr" presetSubtype="37"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barn(outVertical)">
                                      <p:cBhvr>
                                        <p:cTn id="63" dur="500"/>
                                        <p:tgtEl>
                                          <p:spTgt spid="31"/>
                                        </p:tgtEl>
                                      </p:cBhvr>
                                    </p:animEffect>
                                  </p:childTnLst>
                                </p:cTn>
                              </p:par>
                            </p:childTnLst>
                          </p:cTn>
                        </p:par>
                        <p:par>
                          <p:cTn id="64" fill="hold">
                            <p:stCondLst>
                              <p:cond delay="6500"/>
                            </p:stCondLst>
                            <p:childTnLst>
                              <p:par>
                                <p:cTn id="65" presetID="42" presetClass="entr" presetSubtype="0" fill="hold" grpId="0" nodeType="after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anim calcmode="lin" valueType="num">
                                      <p:cBhvr>
                                        <p:cTn id="68" dur="500" fill="hold"/>
                                        <p:tgtEl>
                                          <p:spTgt spid="36"/>
                                        </p:tgtEl>
                                        <p:attrNameLst>
                                          <p:attrName>ppt_x</p:attrName>
                                        </p:attrNameLst>
                                      </p:cBhvr>
                                      <p:tavLst>
                                        <p:tav tm="0">
                                          <p:val>
                                            <p:strVal val="#ppt_x"/>
                                          </p:val>
                                        </p:tav>
                                        <p:tav tm="100000">
                                          <p:val>
                                            <p:strVal val="#ppt_x"/>
                                          </p:val>
                                        </p:tav>
                                      </p:tavLst>
                                    </p:anim>
                                    <p:anim calcmode="lin" valueType="num">
                                      <p:cBhvr>
                                        <p:cTn id="69" dur="500" fill="hold"/>
                                        <p:tgtEl>
                                          <p:spTgt spid="36"/>
                                        </p:tgtEl>
                                        <p:attrNameLst>
                                          <p:attrName>ppt_y</p:attrName>
                                        </p:attrNameLst>
                                      </p:cBhvr>
                                      <p:tavLst>
                                        <p:tav tm="0">
                                          <p:val>
                                            <p:strVal val="#ppt_y+.1"/>
                                          </p:val>
                                        </p:tav>
                                        <p:tav tm="100000">
                                          <p:val>
                                            <p:strVal val="#ppt_y"/>
                                          </p:val>
                                        </p:tav>
                                      </p:tavLst>
                                    </p:anim>
                                  </p:childTnLst>
                                </p:cTn>
                              </p:par>
                            </p:childTnLst>
                          </p:cTn>
                        </p:par>
                        <p:par>
                          <p:cTn id="70" fill="hold">
                            <p:stCondLst>
                              <p:cond delay="7000"/>
                            </p:stCondLst>
                            <p:childTnLst>
                              <p:par>
                                <p:cTn id="71" presetID="53" presetClass="entr" presetSubtype="16" fill="hold" grpId="0" nodeType="afterEffect">
                                  <p:stCondLst>
                                    <p:cond delay="0"/>
                                  </p:stCondLst>
                                  <p:childTnLst>
                                    <p:set>
                                      <p:cBhvr>
                                        <p:cTn id="72" dur="1" fill="hold">
                                          <p:stCondLst>
                                            <p:cond delay="0"/>
                                          </p:stCondLst>
                                        </p:cTn>
                                        <p:tgtEl>
                                          <p:spTgt spid="38"/>
                                        </p:tgtEl>
                                        <p:attrNameLst>
                                          <p:attrName>style.visibility</p:attrName>
                                        </p:attrNameLst>
                                      </p:cBhvr>
                                      <p:to>
                                        <p:strVal val="visible"/>
                                      </p:to>
                                    </p:set>
                                    <p:anim calcmode="lin" valueType="num">
                                      <p:cBhvr>
                                        <p:cTn id="73" dur="500" fill="hold"/>
                                        <p:tgtEl>
                                          <p:spTgt spid="38"/>
                                        </p:tgtEl>
                                        <p:attrNameLst>
                                          <p:attrName>ppt_w</p:attrName>
                                        </p:attrNameLst>
                                      </p:cBhvr>
                                      <p:tavLst>
                                        <p:tav tm="0">
                                          <p:val>
                                            <p:fltVal val="0"/>
                                          </p:val>
                                        </p:tav>
                                        <p:tav tm="100000">
                                          <p:val>
                                            <p:strVal val="#ppt_w"/>
                                          </p:val>
                                        </p:tav>
                                      </p:tavLst>
                                    </p:anim>
                                    <p:anim calcmode="lin" valueType="num">
                                      <p:cBhvr>
                                        <p:cTn id="74" dur="500" fill="hold"/>
                                        <p:tgtEl>
                                          <p:spTgt spid="38"/>
                                        </p:tgtEl>
                                        <p:attrNameLst>
                                          <p:attrName>ppt_h</p:attrName>
                                        </p:attrNameLst>
                                      </p:cBhvr>
                                      <p:tavLst>
                                        <p:tav tm="0">
                                          <p:val>
                                            <p:fltVal val="0"/>
                                          </p:val>
                                        </p:tav>
                                        <p:tav tm="100000">
                                          <p:val>
                                            <p:strVal val="#ppt_h"/>
                                          </p:val>
                                        </p:tav>
                                      </p:tavLst>
                                    </p:anim>
                                    <p:animEffect transition="in" filter="fade">
                                      <p:cBhvr>
                                        <p:cTn id="75" dur="500"/>
                                        <p:tgtEl>
                                          <p:spTgt spid="38"/>
                                        </p:tgtEl>
                                      </p:cBhvr>
                                    </p:animEffect>
                                  </p:childTnLst>
                                </p:cTn>
                              </p:par>
                            </p:childTnLst>
                          </p:cTn>
                        </p:par>
                        <p:par>
                          <p:cTn id="76" fill="hold">
                            <p:stCondLst>
                              <p:cond delay="7500"/>
                            </p:stCondLst>
                            <p:childTnLst>
                              <p:par>
                                <p:cTn id="77" presetID="53" presetClass="entr" presetSubtype="16" fill="hold" grpId="0" nodeType="afterEffect">
                                  <p:stCondLst>
                                    <p:cond delay="0"/>
                                  </p:stCondLst>
                                  <p:childTnLst>
                                    <p:set>
                                      <p:cBhvr>
                                        <p:cTn id="78" dur="1" fill="hold">
                                          <p:stCondLst>
                                            <p:cond delay="0"/>
                                          </p:stCondLst>
                                        </p:cTn>
                                        <p:tgtEl>
                                          <p:spTgt spid="41"/>
                                        </p:tgtEl>
                                        <p:attrNameLst>
                                          <p:attrName>style.visibility</p:attrName>
                                        </p:attrNameLst>
                                      </p:cBhvr>
                                      <p:to>
                                        <p:strVal val="visible"/>
                                      </p:to>
                                    </p:set>
                                    <p:anim calcmode="lin" valueType="num">
                                      <p:cBhvr>
                                        <p:cTn id="79" dur="500" fill="hold"/>
                                        <p:tgtEl>
                                          <p:spTgt spid="41"/>
                                        </p:tgtEl>
                                        <p:attrNameLst>
                                          <p:attrName>ppt_w</p:attrName>
                                        </p:attrNameLst>
                                      </p:cBhvr>
                                      <p:tavLst>
                                        <p:tav tm="0">
                                          <p:val>
                                            <p:fltVal val="0"/>
                                          </p:val>
                                        </p:tav>
                                        <p:tav tm="100000">
                                          <p:val>
                                            <p:strVal val="#ppt_w"/>
                                          </p:val>
                                        </p:tav>
                                      </p:tavLst>
                                    </p:anim>
                                    <p:anim calcmode="lin" valueType="num">
                                      <p:cBhvr>
                                        <p:cTn id="80" dur="500" fill="hold"/>
                                        <p:tgtEl>
                                          <p:spTgt spid="41"/>
                                        </p:tgtEl>
                                        <p:attrNameLst>
                                          <p:attrName>ppt_h</p:attrName>
                                        </p:attrNameLst>
                                      </p:cBhvr>
                                      <p:tavLst>
                                        <p:tav tm="0">
                                          <p:val>
                                            <p:fltVal val="0"/>
                                          </p:val>
                                        </p:tav>
                                        <p:tav tm="100000">
                                          <p:val>
                                            <p:strVal val="#ppt_h"/>
                                          </p:val>
                                        </p:tav>
                                      </p:tavLst>
                                    </p:anim>
                                    <p:animEffect transition="in" filter="fade">
                                      <p:cBhvr>
                                        <p:cTn id="81" dur="500"/>
                                        <p:tgtEl>
                                          <p:spTgt spid="41"/>
                                        </p:tgtEl>
                                      </p:cBhvr>
                                    </p:animEffect>
                                  </p:childTnLst>
                                </p:cTn>
                              </p:par>
                            </p:childTnLst>
                          </p:cTn>
                        </p:par>
                        <p:par>
                          <p:cTn id="82" fill="hold">
                            <p:stCondLst>
                              <p:cond delay="8000"/>
                            </p:stCondLst>
                            <p:childTnLst>
                              <p:par>
                                <p:cTn id="83" presetID="53" presetClass="entr" presetSubtype="16" fill="hold" grpId="0" nodeType="afterEffect">
                                  <p:stCondLst>
                                    <p:cond delay="0"/>
                                  </p:stCondLst>
                                  <p:childTnLst>
                                    <p:set>
                                      <p:cBhvr>
                                        <p:cTn id="84" dur="1" fill="hold">
                                          <p:stCondLst>
                                            <p:cond delay="0"/>
                                          </p:stCondLst>
                                        </p:cTn>
                                        <p:tgtEl>
                                          <p:spTgt spid="39"/>
                                        </p:tgtEl>
                                        <p:attrNameLst>
                                          <p:attrName>style.visibility</p:attrName>
                                        </p:attrNameLst>
                                      </p:cBhvr>
                                      <p:to>
                                        <p:strVal val="visible"/>
                                      </p:to>
                                    </p:set>
                                    <p:anim calcmode="lin" valueType="num">
                                      <p:cBhvr>
                                        <p:cTn id="85" dur="500" fill="hold"/>
                                        <p:tgtEl>
                                          <p:spTgt spid="39"/>
                                        </p:tgtEl>
                                        <p:attrNameLst>
                                          <p:attrName>ppt_w</p:attrName>
                                        </p:attrNameLst>
                                      </p:cBhvr>
                                      <p:tavLst>
                                        <p:tav tm="0">
                                          <p:val>
                                            <p:fltVal val="0"/>
                                          </p:val>
                                        </p:tav>
                                        <p:tav tm="100000">
                                          <p:val>
                                            <p:strVal val="#ppt_w"/>
                                          </p:val>
                                        </p:tav>
                                      </p:tavLst>
                                    </p:anim>
                                    <p:anim calcmode="lin" valueType="num">
                                      <p:cBhvr>
                                        <p:cTn id="86" dur="500" fill="hold"/>
                                        <p:tgtEl>
                                          <p:spTgt spid="39"/>
                                        </p:tgtEl>
                                        <p:attrNameLst>
                                          <p:attrName>ppt_h</p:attrName>
                                        </p:attrNameLst>
                                      </p:cBhvr>
                                      <p:tavLst>
                                        <p:tav tm="0">
                                          <p:val>
                                            <p:fltVal val="0"/>
                                          </p:val>
                                        </p:tav>
                                        <p:tav tm="100000">
                                          <p:val>
                                            <p:strVal val="#ppt_h"/>
                                          </p:val>
                                        </p:tav>
                                      </p:tavLst>
                                    </p:anim>
                                    <p:animEffect transition="in" filter="fade">
                                      <p:cBhvr>
                                        <p:cTn id="87" dur="500"/>
                                        <p:tgtEl>
                                          <p:spTgt spid="39"/>
                                        </p:tgtEl>
                                      </p:cBhvr>
                                    </p:animEffect>
                                  </p:childTnLst>
                                </p:cTn>
                              </p:par>
                            </p:childTnLst>
                          </p:cTn>
                        </p:par>
                        <p:par>
                          <p:cTn id="88" fill="hold">
                            <p:stCondLst>
                              <p:cond delay="8500"/>
                            </p:stCondLst>
                            <p:childTnLst>
                              <p:par>
                                <p:cTn id="89" presetID="53" presetClass="entr" presetSubtype="16" fill="hold" grpId="0" nodeType="after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p:cTn id="91" dur="500" fill="hold"/>
                                        <p:tgtEl>
                                          <p:spTgt spid="40"/>
                                        </p:tgtEl>
                                        <p:attrNameLst>
                                          <p:attrName>ppt_w</p:attrName>
                                        </p:attrNameLst>
                                      </p:cBhvr>
                                      <p:tavLst>
                                        <p:tav tm="0">
                                          <p:val>
                                            <p:fltVal val="0"/>
                                          </p:val>
                                        </p:tav>
                                        <p:tav tm="100000">
                                          <p:val>
                                            <p:strVal val="#ppt_w"/>
                                          </p:val>
                                        </p:tav>
                                      </p:tavLst>
                                    </p:anim>
                                    <p:anim calcmode="lin" valueType="num">
                                      <p:cBhvr>
                                        <p:cTn id="92" dur="500" fill="hold"/>
                                        <p:tgtEl>
                                          <p:spTgt spid="40"/>
                                        </p:tgtEl>
                                        <p:attrNameLst>
                                          <p:attrName>ppt_h</p:attrName>
                                        </p:attrNameLst>
                                      </p:cBhvr>
                                      <p:tavLst>
                                        <p:tav tm="0">
                                          <p:val>
                                            <p:fltVal val="0"/>
                                          </p:val>
                                        </p:tav>
                                        <p:tav tm="100000">
                                          <p:val>
                                            <p:strVal val="#ppt_h"/>
                                          </p:val>
                                        </p:tav>
                                      </p:tavLst>
                                    </p:anim>
                                    <p:animEffect transition="in" filter="fade">
                                      <p:cBhvr>
                                        <p:cTn id="9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P spid="26" grpId="0"/>
      <p:bldP spid="27" grpId="0"/>
      <p:bldP spid="28" grpId="0"/>
      <p:bldP spid="29" grpId="0"/>
      <p:bldP spid="31" grpId="0"/>
      <p:bldP spid="35" grpId="0"/>
      <p:bldP spid="36" grpId="0"/>
      <p:bldP spid="38" grpId="0" animBg="1"/>
      <p:bldP spid="39" grpId="0" animBg="1"/>
      <p:bldP spid="40" grpId="0" animBg="1"/>
      <p:bldP spid="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0">
            <a:extLst>
              <a:ext uri="{FF2B5EF4-FFF2-40B4-BE49-F238E27FC236}">
                <a16:creationId xmlns:a16="http://schemas.microsoft.com/office/drawing/2014/main" id="{8AA62278-0814-4404-8C6D-E061D73FB4F2}"/>
              </a:ext>
            </a:extLst>
          </p:cNvPr>
          <p:cNvSpPr>
            <a:spLocks noChangeArrowheads="1"/>
          </p:cNvSpPr>
          <p:nvPr/>
        </p:nvSpPr>
        <p:spPr bwMode="auto">
          <a:xfrm>
            <a:off x="0" y="4690042"/>
            <a:ext cx="483394" cy="483394"/>
          </a:xfrm>
          <a:prstGeom prst="rect">
            <a:avLst/>
          </a:prstGeom>
          <a:solidFill>
            <a:schemeClr val="accent2">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11" name="Rectangle 11">
            <a:extLst>
              <a:ext uri="{FF2B5EF4-FFF2-40B4-BE49-F238E27FC236}">
                <a16:creationId xmlns:a16="http://schemas.microsoft.com/office/drawing/2014/main" id="{C6D95352-F480-480F-9420-2D8ABD42E1FD}"/>
              </a:ext>
            </a:extLst>
          </p:cNvPr>
          <p:cNvSpPr>
            <a:spLocks noChangeArrowheads="1"/>
          </p:cNvSpPr>
          <p:nvPr/>
        </p:nvSpPr>
        <p:spPr bwMode="auto">
          <a:xfrm>
            <a:off x="8217104" y="0"/>
            <a:ext cx="484585" cy="482204"/>
          </a:xfrm>
          <a:prstGeom prst="rect">
            <a:avLst/>
          </a:prstGeom>
          <a:solidFill>
            <a:schemeClr val="accent3">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12" name="Rectangle 12">
            <a:extLst>
              <a:ext uri="{FF2B5EF4-FFF2-40B4-BE49-F238E27FC236}">
                <a16:creationId xmlns:a16="http://schemas.microsoft.com/office/drawing/2014/main" id="{1F52FAAB-E30E-46FE-B5E5-6B220C49FF96}"/>
              </a:ext>
            </a:extLst>
          </p:cNvPr>
          <p:cNvSpPr>
            <a:spLocks noChangeArrowheads="1"/>
          </p:cNvSpPr>
          <p:nvPr/>
        </p:nvSpPr>
        <p:spPr bwMode="auto">
          <a:xfrm>
            <a:off x="8659416" y="4197812"/>
            <a:ext cx="484585" cy="483394"/>
          </a:xfrm>
          <a:prstGeom prst="rect">
            <a:avLst/>
          </a:prstGeom>
          <a:solidFill>
            <a:schemeClr val="accent4">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grpSp>
        <p:nvGrpSpPr>
          <p:cNvPr id="22" name="Group 21">
            <a:extLst>
              <a:ext uri="{FF2B5EF4-FFF2-40B4-BE49-F238E27FC236}">
                <a16:creationId xmlns:a16="http://schemas.microsoft.com/office/drawing/2014/main" id="{DD153432-ACFC-4310-AACE-F0C65992759C}"/>
              </a:ext>
            </a:extLst>
          </p:cNvPr>
          <p:cNvGrpSpPr/>
          <p:nvPr/>
        </p:nvGrpSpPr>
        <p:grpSpPr>
          <a:xfrm>
            <a:off x="5221593" y="1653701"/>
            <a:ext cx="3041878" cy="3036341"/>
            <a:chOff x="6394449" y="1984375"/>
            <a:chExt cx="4360863" cy="4352926"/>
          </a:xfrm>
        </p:grpSpPr>
        <p:sp>
          <p:nvSpPr>
            <p:cNvPr id="5" name="Freeform 5">
              <a:extLst>
                <a:ext uri="{FF2B5EF4-FFF2-40B4-BE49-F238E27FC236}">
                  <a16:creationId xmlns:a16="http://schemas.microsoft.com/office/drawing/2014/main" id="{F1F7279E-F8CA-4F32-A2B6-08F15A784B1E}"/>
                </a:ext>
              </a:extLst>
            </p:cNvPr>
            <p:cNvSpPr>
              <a:spLocks/>
            </p:cNvSpPr>
            <p:nvPr/>
          </p:nvSpPr>
          <p:spPr bwMode="auto">
            <a:xfrm>
              <a:off x="6394449" y="3600450"/>
              <a:ext cx="2179638" cy="2736850"/>
            </a:xfrm>
            <a:custGeom>
              <a:avLst/>
              <a:gdLst>
                <a:gd name="T0" fmla="*/ 0 w 844"/>
                <a:gd name="T1" fmla="*/ 217 h 1061"/>
                <a:gd name="T2" fmla="*/ 280 w 844"/>
                <a:gd name="T3" fmla="*/ 217 h 1061"/>
                <a:gd name="T4" fmla="*/ 268 w 844"/>
                <a:gd name="T5" fmla="*/ 156 h 1061"/>
                <a:gd name="T6" fmla="*/ 425 w 844"/>
                <a:gd name="T7" fmla="*/ 0 h 1061"/>
                <a:gd name="T8" fmla="*/ 582 w 844"/>
                <a:gd name="T9" fmla="*/ 156 h 1061"/>
                <a:gd name="T10" fmla="*/ 570 w 844"/>
                <a:gd name="T11" fmla="*/ 217 h 1061"/>
                <a:gd name="T12" fmla="*/ 844 w 844"/>
                <a:gd name="T13" fmla="*/ 217 h 1061"/>
                <a:gd name="T14" fmla="*/ 844 w 844"/>
                <a:gd name="T15" fmla="*/ 495 h 1061"/>
                <a:gd name="T16" fmla="*/ 783 w 844"/>
                <a:gd name="T17" fmla="*/ 483 h 1061"/>
                <a:gd name="T18" fmla="*/ 625 w 844"/>
                <a:gd name="T19" fmla="*/ 639 h 1061"/>
                <a:gd name="T20" fmla="*/ 783 w 844"/>
                <a:gd name="T21" fmla="*/ 795 h 1061"/>
                <a:gd name="T22" fmla="*/ 844 w 844"/>
                <a:gd name="T23" fmla="*/ 783 h 1061"/>
                <a:gd name="T24" fmla="*/ 844 w 844"/>
                <a:gd name="T25" fmla="*/ 1061 h 1061"/>
                <a:gd name="T26" fmla="*/ 0 w 844"/>
                <a:gd name="T27" fmla="*/ 1061 h 1061"/>
                <a:gd name="T28" fmla="*/ 0 w 844"/>
                <a:gd name="T29" fmla="*/ 217 h 10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4" h="1061">
                  <a:moveTo>
                    <a:pt x="0" y="217"/>
                  </a:moveTo>
                  <a:cubicBezTo>
                    <a:pt x="280" y="217"/>
                    <a:pt x="280" y="217"/>
                    <a:pt x="280" y="217"/>
                  </a:cubicBezTo>
                  <a:cubicBezTo>
                    <a:pt x="272" y="198"/>
                    <a:pt x="268" y="178"/>
                    <a:pt x="268" y="156"/>
                  </a:cubicBezTo>
                  <a:cubicBezTo>
                    <a:pt x="268" y="70"/>
                    <a:pt x="338" y="0"/>
                    <a:pt x="425" y="0"/>
                  </a:cubicBezTo>
                  <a:cubicBezTo>
                    <a:pt x="512" y="0"/>
                    <a:pt x="582" y="70"/>
                    <a:pt x="582" y="156"/>
                  </a:cubicBezTo>
                  <a:cubicBezTo>
                    <a:pt x="582" y="178"/>
                    <a:pt x="578" y="198"/>
                    <a:pt x="570" y="217"/>
                  </a:cubicBezTo>
                  <a:cubicBezTo>
                    <a:pt x="844" y="217"/>
                    <a:pt x="844" y="217"/>
                    <a:pt x="844" y="217"/>
                  </a:cubicBezTo>
                  <a:cubicBezTo>
                    <a:pt x="844" y="495"/>
                    <a:pt x="844" y="495"/>
                    <a:pt x="844" y="495"/>
                  </a:cubicBezTo>
                  <a:cubicBezTo>
                    <a:pt x="825" y="487"/>
                    <a:pt x="804" y="483"/>
                    <a:pt x="783" y="483"/>
                  </a:cubicBezTo>
                  <a:cubicBezTo>
                    <a:pt x="696" y="483"/>
                    <a:pt x="625" y="552"/>
                    <a:pt x="625" y="639"/>
                  </a:cubicBezTo>
                  <a:cubicBezTo>
                    <a:pt x="625" y="725"/>
                    <a:pt x="696" y="795"/>
                    <a:pt x="783" y="795"/>
                  </a:cubicBezTo>
                  <a:cubicBezTo>
                    <a:pt x="804" y="795"/>
                    <a:pt x="825" y="791"/>
                    <a:pt x="844" y="783"/>
                  </a:cubicBezTo>
                  <a:cubicBezTo>
                    <a:pt x="844" y="1061"/>
                    <a:pt x="844" y="1061"/>
                    <a:pt x="844" y="1061"/>
                  </a:cubicBezTo>
                  <a:cubicBezTo>
                    <a:pt x="0" y="1061"/>
                    <a:pt x="0" y="1061"/>
                    <a:pt x="0" y="1061"/>
                  </a:cubicBezTo>
                  <a:lnTo>
                    <a:pt x="0" y="217"/>
                  </a:lnTo>
                  <a:close/>
                </a:path>
              </a:pathLst>
            </a:custGeom>
            <a:solidFill>
              <a:schemeClr val="accent4"/>
            </a:solidFill>
            <a:ln w="82550" cap="flat">
              <a:solidFill>
                <a:srgbClr val="FFFFFF"/>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6" name="Freeform 6">
              <a:extLst>
                <a:ext uri="{FF2B5EF4-FFF2-40B4-BE49-F238E27FC236}">
                  <a16:creationId xmlns:a16="http://schemas.microsoft.com/office/drawing/2014/main" id="{A801A56C-95AB-4C52-AF29-C4B2E7317E81}"/>
                </a:ext>
              </a:extLst>
            </p:cNvPr>
            <p:cNvSpPr>
              <a:spLocks/>
            </p:cNvSpPr>
            <p:nvPr/>
          </p:nvSpPr>
          <p:spPr bwMode="auto">
            <a:xfrm>
              <a:off x="8013699" y="4160838"/>
              <a:ext cx="2741613" cy="2176463"/>
            </a:xfrm>
            <a:custGeom>
              <a:avLst/>
              <a:gdLst>
                <a:gd name="T0" fmla="*/ 217 w 1061"/>
                <a:gd name="T1" fmla="*/ 844 h 844"/>
                <a:gd name="T2" fmla="*/ 217 w 1061"/>
                <a:gd name="T3" fmla="*/ 564 h 844"/>
                <a:gd name="T4" fmla="*/ 156 w 1061"/>
                <a:gd name="T5" fmla="*/ 576 h 844"/>
                <a:gd name="T6" fmla="*/ 0 w 1061"/>
                <a:gd name="T7" fmla="*/ 419 h 844"/>
                <a:gd name="T8" fmla="*/ 156 w 1061"/>
                <a:gd name="T9" fmla="*/ 262 h 844"/>
                <a:gd name="T10" fmla="*/ 217 w 1061"/>
                <a:gd name="T11" fmla="*/ 274 h 844"/>
                <a:gd name="T12" fmla="*/ 217 w 1061"/>
                <a:gd name="T13" fmla="*/ 0 h 844"/>
                <a:gd name="T14" fmla="*/ 495 w 1061"/>
                <a:gd name="T15" fmla="*/ 0 h 844"/>
                <a:gd name="T16" fmla="*/ 483 w 1061"/>
                <a:gd name="T17" fmla="*/ 61 h 844"/>
                <a:gd name="T18" fmla="*/ 639 w 1061"/>
                <a:gd name="T19" fmla="*/ 219 h 844"/>
                <a:gd name="T20" fmla="*/ 795 w 1061"/>
                <a:gd name="T21" fmla="*/ 61 h 844"/>
                <a:gd name="T22" fmla="*/ 783 w 1061"/>
                <a:gd name="T23" fmla="*/ 0 h 844"/>
                <a:gd name="T24" fmla="*/ 1061 w 1061"/>
                <a:gd name="T25" fmla="*/ 0 h 844"/>
                <a:gd name="T26" fmla="*/ 1061 w 1061"/>
                <a:gd name="T27" fmla="*/ 844 h 844"/>
                <a:gd name="T28" fmla="*/ 217 w 1061"/>
                <a:gd name="T29" fmla="*/ 844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1" h="844">
                  <a:moveTo>
                    <a:pt x="217" y="844"/>
                  </a:moveTo>
                  <a:cubicBezTo>
                    <a:pt x="217" y="564"/>
                    <a:pt x="217" y="564"/>
                    <a:pt x="217" y="564"/>
                  </a:cubicBezTo>
                  <a:cubicBezTo>
                    <a:pt x="198" y="572"/>
                    <a:pt x="178" y="576"/>
                    <a:pt x="156" y="576"/>
                  </a:cubicBezTo>
                  <a:cubicBezTo>
                    <a:pt x="70" y="576"/>
                    <a:pt x="0" y="506"/>
                    <a:pt x="0" y="419"/>
                  </a:cubicBezTo>
                  <a:cubicBezTo>
                    <a:pt x="0" y="332"/>
                    <a:pt x="70" y="262"/>
                    <a:pt x="156" y="262"/>
                  </a:cubicBezTo>
                  <a:cubicBezTo>
                    <a:pt x="178" y="262"/>
                    <a:pt x="198" y="266"/>
                    <a:pt x="217" y="274"/>
                  </a:cubicBezTo>
                  <a:cubicBezTo>
                    <a:pt x="217" y="0"/>
                    <a:pt x="217" y="0"/>
                    <a:pt x="217" y="0"/>
                  </a:cubicBezTo>
                  <a:cubicBezTo>
                    <a:pt x="495" y="0"/>
                    <a:pt x="495" y="0"/>
                    <a:pt x="495" y="0"/>
                  </a:cubicBezTo>
                  <a:cubicBezTo>
                    <a:pt x="487" y="19"/>
                    <a:pt x="483" y="40"/>
                    <a:pt x="483" y="61"/>
                  </a:cubicBezTo>
                  <a:cubicBezTo>
                    <a:pt x="483" y="148"/>
                    <a:pt x="552" y="219"/>
                    <a:pt x="639" y="219"/>
                  </a:cubicBezTo>
                  <a:cubicBezTo>
                    <a:pt x="725" y="219"/>
                    <a:pt x="795" y="148"/>
                    <a:pt x="795" y="61"/>
                  </a:cubicBezTo>
                  <a:cubicBezTo>
                    <a:pt x="795" y="40"/>
                    <a:pt x="791" y="19"/>
                    <a:pt x="783" y="0"/>
                  </a:cubicBezTo>
                  <a:cubicBezTo>
                    <a:pt x="1061" y="0"/>
                    <a:pt x="1061" y="0"/>
                    <a:pt x="1061" y="0"/>
                  </a:cubicBezTo>
                  <a:cubicBezTo>
                    <a:pt x="1061" y="844"/>
                    <a:pt x="1061" y="844"/>
                    <a:pt x="1061" y="844"/>
                  </a:cubicBezTo>
                  <a:lnTo>
                    <a:pt x="217" y="844"/>
                  </a:lnTo>
                  <a:close/>
                </a:path>
              </a:pathLst>
            </a:custGeom>
            <a:solidFill>
              <a:schemeClr val="accent3"/>
            </a:solidFill>
            <a:ln w="82550" cap="flat">
              <a:solidFill>
                <a:srgbClr val="FFFFFF"/>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7" name="Freeform 7">
              <a:extLst>
                <a:ext uri="{FF2B5EF4-FFF2-40B4-BE49-F238E27FC236}">
                  <a16:creationId xmlns:a16="http://schemas.microsoft.com/office/drawing/2014/main" id="{769F861A-66E7-4C06-BC6D-FEFF77A529D7}"/>
                </a:ext>
              </a:extLst>
            </p:cNvPr>
            <p:cNvSpPr>
              <a:spLocks/>
            </p:cNvSpPr>
            <p:nvPr/>
          </p:nvSpPr>
          <p:spPr bwMode="auto">
            <a:xfrm>
              <a:off x="8574086" y="1984375"/>
              <a:ext cx="2181225" cy="2736850"/>
            </a:xfrm>
            <a:custGeom>
              <a:avLst/>
              <a:gdLst>
                <a:gd name="T0" fmla="*/ 844 w 844"/>
                <a:gd name="T1" fmla="*/ 844 h 1061"/>
                <a:gd name="T2" fmla="*/ 564 w 844"/>
                <a:gd name="T3" fmla="*/ 844 h 1061"/>
                <a:gd name="T4" fmla="*/ 576 w 844"/>
                <a:gd name="T5" fmla="*/ 905 h 1061"/>
                <a:gd name="T6" fmla="*/ 419 w 844"/>
                <a:gd name="T7" fmla="*/ 1061 h 1061"/>
                <a:gd name="T8" fmla="*/ 262 w 844"/>
                <a:gd name="T9" fmla="*/ 905 h 1061"/>
                <a:gd name="T10" fmla="*/ 274 w 844"/>
                <a:gd name="T11" fmla="*/ 844 h 1061"/>
                <a:gd name="T12" fmla="*/ 0 w 844"/>
                <a:gd name="T13" fmla="*/ 844 h 1061"/>
                <a:gd name="T14" fmla="*/ 0 w 844"/>
                <a:gd name="T15" fmla="*/ 566 h 1061"/>
                <a:gd name="T16" fmla="*/ 61 w 844"/>
                <a:gd name="T17" fmla="*/ 578 h 1061"/>
                <a:gd name="T18" fmla="*/ 219 w 844"/>
                <a:gd name="T19" fmla="*/ 422 h 1061"/>
                <a:gd name="T20" fmla="*/ 61 w 844"/>
                <a:gd name="T21" fmla="*/ 266 h 1061"/>
                <a:gd name="T22" fmla="*/ 0 w 844"/>
                <a:gd name="T23" fmla="*/ 278 h 1061"/>
                <a:gd name="T24" fmla="*/ 0 w 844"/>
                <a:gd name="T25" fmla="*/ 0 h 1061"/>
                <a:gd name="T26" fmla="*/ 844 w 844"/>
                <a:gd name="T27" fmla="*/ 0 h 1061"/>
                <a:gd name="T28" fmla="*/ 844 w 844"/>
                <a:gd name="T29" fmla="*/ 844 h 10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4" h="1061">
                  <a:moveTo>
                    <a:pt x="844" y="844"/>
                  </a:moveTo>
                  <a:cubicBezTo>
                    <a:pt x="564" y="844"/>
                    <a:pt x="564" y="844"/>
                    <a:pt x="564" y="844"/>
                  </a:cubicBezTo>
                  <a:cubicBezTo>
                    <a:pt x="572" y="863"/>
                    <a:pt x="576" y="883"/>
                    <a:pt x="576" y="905"/>
                  </a:cubicBezTo>
                  <a:cubicBezTo>
                    <a:pt x="576" y="991"/>
                    <a:pt x="506" y="1061"/>
                    <a:pt x="419" y="1061"/>
                  </a:cubicBezTo>
                  <a:cubicBezTo>
                    <a:pt x="332" y="1061"/>
                    <a:pt x="262" y="991"/>
                    <a:pt x="262" y="905"/>
                  </a:cubicBezTo>
                  <a:cubicBezTo>
                    <a:pt x="262" y="883"/>
                    <a:pt x="266" y="863"/>
                    <a:pt x="274" y="844"/>
                  </a:cubicBezTo>
                  <a:cubicBezTo>
                    <a:pt x="0" y="844"/>
                    <a:pt x="0" y="844"/>
                    <a:pt x="0" y="844"/>
                  </a:cubicBezTo>
                  <a:cubicBezTo>
                    <a:pt x="0" y="566"/>
                    <a:pt x="0" y="566"/>
                    <a:pt x="0" y="566"/>
                  </a:cubicBezTo>
                  <a:cubicBezTo>
                    <a:pt x="19" y="574"/>
                    <a:pt x="40" y="578"/>
                    <a:pt x="61" y="578"/>
                  </a:cubicBezTo>
                  <a:cubicBezTo>
                    <a:pt x="148" y="578"/>
                    <a:pt x="219" y="509"/>
                    <a:pt x="219" y="422"/>
                  </a:cubicBezTo>
                  <a:cubicBezTo>
                    <a:pt x="219" y="336"/>
                    <a:pt x="148" y="266"/>
                    <a:pt x="61" y="266"/>
                  </a:cubicBezTo>
                  <a:cubicBezTo>
                    <a:pt x="40" y="266"/>
                    <a:pt x="19" y="270"/>
                    <a:pt x="0" y="278"/>
                  </a:cubicBezTo>
                  <a:cubicBezTo>
                    <a:pt x="0" y="0"/>
                    <a:pt x="0" y="0"/>
                    <a:pt x="0" y="0"/>
                  </a:cubicBezTo>
                  <a:cubicBezTo>
                    <a:pt x="844" y="0"/>
                    <a:pt x="844" y="0"/>
                    <a:pt x="844" y="0"/>
                  </a:cubicBezTo>
                  <a:lnTo>
                    <a:pt x="844" y="844"/>
                  </a:lnTo>
                  <a:close/>
                </a:path>
              </a:pathLst>
            </a:custGeom>
            <a:solidFill>
              <a:schemeClr val="accent2"/>
            </a:solidFill>
            <a:ln w="82550" cap="flat">
              <a:solidFill>
                <a:srgbClr val="FFFFFF"/>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8" name="Freeform 8">
              <a:extLst>
                <a:ext uri="{FF2B5EF4-FFF2-40B4-BE49-F238E27FC236}">
                  <a16:creationId xmlns:a16="http://schemas.microsoft.com/office/drawing/2014/main" id="{5D0F5915-86A6-49DA-A63D-C3451CCAEA36}"/>
                </a:ext>
              </a:extLst>
            </p:cNvPr>
            <p:cNvSpPr>
              <a:spLocks/>
            </p:cNvSpPr>
            <p:nvPr/>
          </p:nvSpPr>
          <p:spPr bwMode="auto">
            <a:xfrm>
              <a:off x="6394449" y="1984375"/>
              <a:ext cx="2740025" cy="2176463"/>
            </a:xfrm>
            <a:custGeom>
              <a:avLst/>
              <a:gdLst>
                <a:gd name="T0" fmla="*/ 844 w 1061"/>
                <a:gd name="T1" fmla="*/ 0 h 844"/>
                <a:gd name="T2" fmla="*/ 844 w 1061"/>
                <a:gd name="T3" fmla="*/ 280 h 844"/>
                <a:gd name="T4" fmla="*/ 905 w 1061"/>
                <a:gd name="T5" fmla="*/ 268 h 844"/>
                <a:gd name="T6" fmla="*/ 1061 w 1061"/>
                <a:gd name="T7" fmla="*/ 425 h 844"/>
                <a:gd name="T8" fmla="*/ 905 w 1061"/>
                <a:gd name="T9" fmla="*/ 582 h 844"/>
                <a:gd name="T10" fmla="*/ 844 w 1061"/>
                <a:gd name="T11" fmla="*/ 570 h 844"/>
                <a:gd name="T12" fmla="*/ 844 w 1061"/>
                <a:gd name="T13" fmla="*/ 844 h 844"/>
                <a:gd name="T14" fmla="*/ 566 w 1061"/>
                <a:gd name="T15" fmla="*/ 844 h 844"/>
                <a:gd name="T16" fmla="*/ 578 w 1061"/>
                <a:gd name="T17" fmla="*/ 783 h 844"/>
                <a:gd name="T18" fmla="*/ 422 w 1061"/>
                <a:gd name="T19" fmla="*/ 625 h 844"/>
                <a:gd name="T20" fmla="*/ 266 w 1061"/>
                <a:gd name="T21" fmla="*/ 783 h 844"/>
                <a:gd name="T22" fmla="*/ 278 w 1061"/>
                <a:gd name="T23" fmla="*/ 844 h 844"/>
                <a:gd name="T24" fmla="*/ 0 w 1061"/>
                <a:gd name="T25" fmla="*/ 844 h 844"/>
                <a:gd name="T26" fmla="*/ 0 w 1061"/>
                <a:gd name="T27" fmla="*/ 0 h 844"/>
                <a:gd name="T28" fmla="*/ 844 w 1061"/>
                <a:gd name="T29" fmla="*/ 0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1" h="844">
                  <a:moveTo>
                    <a:pt x="844" y="0"/>
                  </a:moveTo>
                  <a:cubicBezTo>
                    <a:pt x="844" y="280"/>
                    <a:pt x="844" y="280"/>
                    <a:pt x="844" y="280"/>
                  </a:cubicBezTo>
                  <a:cubicBezTo>
                    <a:pt x="863" y="272"/>
                    <a:pt x="883" y="268"/>
                    <a:pt x="905" y="268"/>
                  </a:cubicBezTo>
                  <a:cubicBezTo>
                    <a:pt x="991" y="268"/>
                    <a:pt x="1061" y="338"/>
                    <a:pt x="1061" y="425"/>
                  </a:cubicBezTo>
                  <a:cubicBezTo>
                    <a:pt x="1061" y="512"/>
                    <a:pt x="991" y="582"/>
                    <a:pt x="905" y="582"/>
                  </a:cubicBezTo>
                  <a:cubicBezTo>
                    <a:pt x="883" y="582"/>
                    <a:pt x="863" y="578"/>
                    <a:pt x="844" y="570"/>
                  </a:cubicBezTo>
                  <a:cubicBezTo>
                    <a:pt x="844" y="844"/>
                    <a:pt x="844" y="844"/>
                    <a:pt x="844" y="844"/>
                  </a:cubicBezTo>
                  <a:cubicBezTo>
                    <a:pt x="566" y="844"/>
                    <a:pt x="566" y="844"/>
                    <a:pt x="566" y="844"/>
                  </a:cubicBezTo>
                  <a:cubicBezTo>
                    <a:pt x="574" y="825"/>
                    <a:pt x="578" y="804"/>
                    <a:pt x="578" y="783"/>
                  </a:cubicBezTo>
                  <a:cubicBezTo>
                    <a:pt x="578" y="696"/>
                    <a:pt x="509" y="625"/>
                    <a:pt x="422" y="625"/>
                  </a:cubicBezTo>
                  <a:cubicBezTo>
                    <a:pt x="336" y="625"/>
                    <a:pt x="266" y="696"/>
                    <a:pt x="266" y="783"/>
                  </a:cubicBezTo>
                  <a:cubicBezTo>
                    <a:pt x="266" y="804"/>
                    <a:pt x="270" y="825"/>
                    <a:pt x="278" y="844"/>
                  </a:cubicBezTo>
                  <a:cubicBezTo>
                    <a:pt x="0" y="844"/>
                    <a:pt x="0" y="844"/>
                    <a:pt x="0" y="844"/>
                  </a:cubicBezTo>
                  <a:cubicBezTo>
                    <a:pt x="0" y="0"/>
                    <a:pt x="0" y="0"/>
                    <a:pt x="0" y="0"/>
                  </a:cubicBezTo>
                  <a:lnTo>
                    <a:pt x="844" y="0"/>
                  </a:lnTo>
                  <a:close/>
                </a:path>
              </a:pathLst>
            </a:custGeom>
            <a:solidFill>
              <a:schemeClr val="accent1"/>
            </a:solidFill>
            <a:ln w="82550" cap="flat">
              <a:solidFill>
                <a:srgbClr val="FFFFFF"/>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13" name="Freeform 6">
              <a:extLst>
                <a:ext uri="{FF2B5EF4-FFF2-40B4-BE49-F238E27FC236}">
                  <a16:creationId xmlns:a16="http://schemas.microsoft.com/office/drawing/2014/main" id="{4E28F27E-187F-411C-A991-FA285AFA4E5D}"/>
                </a:ext>
              </a:extLst>
            </p:cNvPr>
            <p:cNvSpPr>
              <a:spLocks/>
            </p:cNvSpPr>
            <p:nvPr/>
          </p:nvSpPr>
          <p:spPr bwMode="auto">
            <a:xfrm>
              <a:off x="7188151" y="2553668"/>
              <a:ext cx="592234" cy="885178"/>
            </a:xfrm>
            <a:custGeom>
              <a:avLst/>
              <a:gdLst>
                <a:gd name="T0" fmla="*/ 18 w 270"/>
                <a:gd name="T1" fmla="*/ 307 h 405"/>
                <a:gd name="T2" fmla="*/ 117 w 270"/>
                <a:gd name="T3" fmla="*/ 332 h 405"/>
                <a:gd name="T4" fmla="*/ 179 w 270"/>
                <a:gd name="T5" fmla="*/ 289 h 405"/>
                <a:gd name="T6" fmla="*/ 113 w 270"/>
                <a:gd name="T7" fmla="*/ 234 h 405"/>
                <a:gd name="T8" fmla="*/ 5 w 270"/>
                <a:gd name="T9" fmla="*/ 118 h 405"/>
                <a:gd name="T10" fmla="*/ 154 w 270"/>
                <a:gd name="T11" fmla="*/ 0 h 405"/>
                <a:gd name="T12" fmla="*/ 254 w 270"/>
                <a:gd name="T13" fmla="*/ 20 h 405"/>
                <a:gd name="T14" fmla="*/ 234 w 270"/>
                <a:gd name="T15" fmla="*/ 91 h 405"/>
                <a:gd name="T16" fmla="*/ 152 w 270"/>
                <a:gd name="T17" fmla="*/ 73 h 405"/>
                <a:gd name="T18" fmla="*/ 95 w 270"/>
                <a:gd name="T19" fmla="*/ 110 h 405"/>
                <a:gd name="T20" fmla="*/ 168 w 270"/>
                <a:gd name="T21" fmla="*/ 166 h 405"/>
                <a:gd name="T22" fmla="*/ 270 w 270"/>
                <a:gd name="T23" fmla="*/ 283 h 405"/>
                <a:gd name="T24" fmla="*/ 111 w 270"/>
                <a:gd name="T25" fmla="*/ 405 h 405"/>
                <a:gd name="T26" fmla="*/ 0 w 270"/>
                <a:gd name="T27" fmla="*/ 381 h 405"/>
                <a:gd name="T28" fmla="*/ 18 w 270"/>
                <a:gd name="T29" fmla="*/ 307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405">
                  <a:moveTo>
                    <a:pt x="18" y="307"/>
                  </a:moveTo>
                  <a:cubicBezTo>
                    <a:pt x="42" y="320"/>
                    <a:pt x="79" y="332"/>
                    <a:pt x="117" y="332"/>
                  </a:cubicBezTo>
                  <a:cubicBezTo>
                    <a:pt x="157" y="332"/>
                    <a:pt x="179" y="315"/>
                    <a:pt x="179" y="289"/>
                  </a:cubicBezTo>
                  <a:cubicBezTo>
                    <a:pt x="179" y="265"/>
                    <a:pt x="160" y="251"/>
                    <a:pt x="113" y="234"/>
                  </a:cubicBezTo>
                  <a:cubicBezTo>
                    <a:pt x="48" y="211"/>
                    <a:pt x="5" y="175"/>
                    <a:pt x="5" y="118"/>
                  </a:cubicBezTo>
                  <a:cubicBezTo>
                    <a:pt x="5" y="51"/>
                    <a:pt x="61" y="0"/>
                    <a:pt x="154" y="0"/>
                  </a:cubicBezTo>
                  <a:cubicBezTo>
                    <a:pt x="198" y="0"/>
                    <a:pt x="231" y="9"/>
                    <a:pt x="254" y="20"/>
                  </a:cubicBezTo>
                  <a:cubicBezTo>
                    <a:pt x="234" y="91"/>
                    <a:pt x="234" y="91"/>
                    <a:pt x="234" y="91"/>
                  </a:cubicBezTo>
                  <a:cubicBezTo>
                    <a:pt x="219" y="84"/>
                    <a:pt x="191" y="73"/>
                    <a:pt x="152" y="73"/>
                  </a:cubicBezTo>
                  <a:cubicBezTo>
                    <a:pt x="114" y="73"/>
                    <a:pt x="95" y="90"/>
                    <a:pt x="95" y="110"/>
                  </a:cubicBezTo>
                  <a:cubicBezTo>
                    <a:pt x="95" y="136"/>
                    <a:pt x="117" y="147"/>
                    <a:pt x="168" y="166"/>
                  </a:cubicBezTo>
                  <a:cubicBezTo>
                    <a:pt x="237" y="191"/>
                    <a:pt x="270" y="228"/>
                    <a:pt x="270" y="283"/>
                  </a:cubicBezTo>
                  <a:cubicBezTo>
                    <a:pt x="270" y="349"/>
                    <a:pt x="219" y="405"/>
                    <a:pt x="111" y="405"/>
                  </a:cubicBezTo>
                  <a:cubicBezTo>
                    <a:pt x="67" y="405"/>
                    <a:pt x="22" y="393"/>
                    <a:pt x="0" y="381"/>
                  </a:cubicBezTo>
                  <a:lnTo>
                    <a:pt x="18" y="307"/>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a:solidFill>
                  <a:schemeClr val="bg1"/>
                </a:solidFill>
              </a:endParaRPr>
            </a:p>
          </p:txBody>
        </p:sp>
        <p:sp>
          <p:nvSpPr>
            <p:cNvPr id="14" name="Freeform 8">
              <a:extLst>
                <a:ext uri="{FF2B5EF4-FFF2-40B4-BE49-F238E27FC236}">
                  <a16:creationId xmlns:a16="http://schemas.microsoft.com/office/drawing/2014/main" id="{49BBFBB4-1814-4905-8DF1-3B938FC94726}"/>
                </a:ext>
              </a:extLst>
            </p:cNvPr>
            <p:cNvSpPr>
              <a:spLocks/>
            </p:cNvSpPr>
            <p:nvPr/>
          </p:nvSpPr>
          <p:spPr bwMode="auto">
            <a:xfrm>
              <a:off x="9259320" y="2643967"/>
              <a:ext cx="1096962" cy="857279"/>
            </a:xfrm>
            <a:custGeom>
              <a:avLst/>
              <a:gdLst>
                <a:gd name="T0" fmla="*/ 94 w 501"/>
                <a:gd name="T1" fmla="*/ 392 h 392"/>
                <a:gd name="T2" fmla="*/ 0 w 501"/>
                <a:gd name="T3" fmla="*/ 0 h 392"/>
                <a:gd name="T4" fmla="*/ 95 w 501"/>
                <a:gd name="T5" fmla="*/ 0 h 392"/>
                <a:gd name="T6" fmla="*/ 125 w 501"/>
                <a:gd name="T7" fmla="*/ 162 h 392"/>
                <a:gd name="T8" fmla="*/ 148 w 501"/>
                <a:gd name="T9" fmla="*/ 299 h 392"/>
                <a:gd name="T10" fmla="*/ 149 w 501"/>
                <a:gd name="T11" fmla="*/ 299 h 392"/>
                <a:gd name="T12" fmla="*/ 175 w 501"/>
                <a:gd name="T13" fmla="*/ 161 h 392"/>
                <a:gd name="T14" fmla="*/ 208 w 501"/>
                <a:gd name="T15" fmla="*/ 0 h 392"/>
                <a:gd name="T16" fmla="*/ 303 w 501"/>
                <a:gd name="T17" fmla="*/ 0 h 392"/>
                <a:gd name="T18" fmla="*/ 334 w 501"/>
                <a:gd name="T19" fmla="*/ 165 h 392"/>
                <a:gd name="T20" fmla="*/ 355 w 501"/>
                <a:gd name="T21" fmla="*/ 297 h 392"/>
                <a:gd name="T22" fmla="*/ 356 w 501"/>
                <a:gd name="T23" fmla="*/ 297 h 392"/>
                <a:gd name="T24" fmla="*/ 379 w 501"/>
                <a:gd name="T25" fmla="*/ 161 h 392"/>
                <a:gd name="T26" fmla="*/ 411 w 501"/>
                <a:gd name="T27" fmla="*/ 0 h 392"/>
                <a:gd name="T28" fmla="*/ 501 w 501"/>
                <a:gd name="T29" fmla="*/ 0 h 392"/>
                <a:gd name="T30" fmla="*/ 400 w 501"/>
                <a:gd name="T31" fmla="*/ 392 h 392"/>
                <a:gd name="T32" fmla="*/ 304 w 501"/>
                <a:gd name="T33" fmla="*/ 392 h 392"/>
                <a:gd name="T34" fmla="*/ 271 w 501"/>
                <a:gd name="T35" fmla="*/ 223 h 392"/>
                <a:gd name="T36" fmla="*/ 252 w 501"/>
                <a:gd name="T37" fmla="*/ 102 h 392"/>
                <a:gd name="T38" fmla="*/ 251 w 501"/>
                <a:gd name="T39" fmla="*/ 102 h 392"/>
                <a:gd name="T40" fmla="*/ 228 w 501"/>
                <a:gd name="T41" fmla="*/ 223 h 392"/>
                <a:gd name="T42" fmla="*/ 191 w 501"/>
                <a:gd name="T43" fmla="*/ 392 h 392"/>
                <a:gd name="T44" fmla="*/ 94 w 501"/>
                <a:gd name="T45"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1" h="392">
                  <a:moveTo>
                    <a:pt x="94" y="392"/>
                  </a:moveTo>
                  <a:cubicBezTo>
                    <a:pt x="0" y="0"/>
                    <a:pt x="0" y="0"/>
                    <a:pt x="0" y="0"/>
                  </a:cubicBezTo>
                  <a:cubicBezTo>
                    <a:pt x="95" y="0"/>
                    <a:pt x="95" y="0"/>
                    <a:pt x="95" y="0"/>
                  </a:cubicBezTo>
                  <a:cubicBezTo>
                    <a:pt x="125" y="162"/>
                    <a:pt x="125" y="162"/>
                    <a:pt x="125" y="162"/>
                  </a:cubicBezTo>
                  <a:cubicBezTo>
                    <a:pt x="134" y="208"/>
                    <a:pt x="142" y="259"/>
                    <a:pt x="148" y="299"/>
                  </a:cubicBezTo>
                  <a:cubicBezTo>
                    <a:pt x="149" y="299"/>
                    <a:pt x="149" y="299"/>
                    <a:pt x="149" y="299"/>
                  </a:cubicBezTo>
                  <a:cubicBezTo>
                    <a:pt x="156" y="256"/>
                    <a:pt x="165" y="209"/>
                    <a:pt x="175" y="161"/>
                  </a:cubicBezTo>
                  <a:cubicBezTo>
                    <a:pt x="208" y="0"/>
                    <a:pt x="208" y="0"/>
                    <a:pt x="208" y="0"/>
                  </a:cubicBezTo>
                  <a:cubicBezTo>
                    <a:pt x="303" y="0"/>
                    <a:pt x="303" y="0"/>
                    <a:pt x="303" y="0"/>
                  </a:cubicBezTo>
                  <a:cubicBezTo>
                    <a:pt x="334" y="165"/>
                    <a:pt x="334" y="165"/>
                    <a:pt x="334" y="165"/>
                  </a:cubicBezTo>
                  <a:cubicBezTo>
                    <a:pt x="343" y="211"/>
                    <a:pt x="349" y="253"/>
                    <a:pt x="355" y="297"/>
                  </a:cubicBezTo>
                  <a:cubicBezTo>
                    <a:pt x="356" y="297"/>
                    <a:pt x="356" y="297"/>
                    <a:pt x="356" y="297"/>
                  </a:cubicBezTo>
                  <a:cubicBezTo>
                    <a:pt x="362" y="253"/>
                    <a:pt x="371" y="207"/>
                    <a:pt x="379" y="161"/>
                  </a:cubicBezTo>
                  <a:cubicBezTo>
                    <a:pt x="411" y="0"/>
                    <a:pt x="411" y="0"/>
                    <a:pt x="411" y="0"/>
                  </a:cubicBezTo>
                  <a:cubicBezTo>
                    <a:pt x="501" y="0"/>
                    <a:pt x="501" y="0"/>
                    <a:pt x="501" y="0"/>
                  </a:cubicBezTo>
                  <a:cubicBezTo>
                    <a:pt x="400" y="392"/>
                    <a:pt x="400" y="392"/>
                    <a:pt x="400" y="392"/>
                  </a:cubicBezTo>
                  <a:cubicBezTo>
                    <a:pt x="304" y="392"/>
                    <a:pt x="304" y="392"/>
                    <a:pt x="304" y="392"/>
                  </a:cubicBezTo>
                  <a:cubicBezTo>
                    <a:pt x="271" y="223"/>
                    <a:pt x="271" y="223"/>
                    <a:pt x="271" y="223"/>
                  </a:cubicBezTo>
                  <a:cubicBezTo>
                    <a:pt x="263" y="184"/>
                    <a:pt x="257" y="147"/>
                    <a:pt x="252" y="102"/>
                  </a:cubicBezTo>
                  <a:cubicBezTo>
                    <a:pt x="251" y="102"/>
                    <a:pt x="251" y="102"/>
                    <a:pt x="251" y="102"/>
                  </a:cubicBezTo>
                  <a:cubicBezTo>
                    <a:pt x="244" y="147"/>
                    <a:pt x="237" y="184"/>
                    <a:pt x="228" y="223"/>
                  </a:cubicBezTo>
                  <a:cubicBezTo>
                    <a:pt x="191" y="392"/>
                    <a:pt x="191" y="392"/>
                    <a:pt x="191" y="392"/>
                  </a:cubicBezTo>
                  <a:lnTo>
                    <a:pt x="94" y="392"/>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5" name="Freeform 12">
              <a:extLst>
                <a:ext uri="{FF2B5EF4-FFF2-40B4-BE49-F238E27FC236}">
                  <a16:creationId xmlns:a16="http://schemas.microsoft.com/office/drawing/2014/main" id="{2F1D4C4F-7D14-4EC8-BC08-0CEE7A22875A}"/>
                </a:ext>
              </a:extLst>
            </p:cNvPr>
            <p:cNvSpPr>
              <a:spLocks/>
            </p:cNvSpPr>
            <p:nvPr/>
          </p:nvSpPr>
          <p:spPr bwMode="auto">
            <a:xfrm>
              <a:off x="9333708" y="4907039"/>
              <a:ext cx="661982" cy="857278"/>
            </a:xfrm>
            <a:custGeom>
              <a:avLst/>
              <a:gdLst>
                <a:gd name="T0" fmla="*/ 338 w 522"/>
                <a:gd name="T1" fmla="*/ 676 h 676"/>
                <a:gd name="T2" fmla="*/ 185 w 522"/>
                <a:gd name="T3" fmla="*/ 676 h 676"/>
                <a:gd name="T4" fmla="*/ 185 w 522"/>
                <a:gd name="T5" fmla="*/ 127 h 676"/>
                <a:gd name="T6" fmla="*/ 0 w 522"/>
                <a:gd name="T7" fmla="*/ 127 h 676"/>
                <a:gd name="T8" fmla="*/ 0 w 522"/>
                <a:gd name="T9" fmla="*/ 0 h 676"/>
                <a:gd name="T10" fmla="*/ 522 w 522"/>
                <a:gd name="T11" fmla="*/ 0 h 676"/>
                <a:gd name="T12" fmla="*/ 522 w 522"/>
                <a:gd name="T13" fmla="*/ 127 h 676"/>
                <a:gd name="T14" fmla="*/ 338 w 522"/>
                <a:gd name="T15" fmla="*/ 127 h 676"/>
                <a:gd name="T16" fmla="*/ 338 w 522"/>
                <a:gd name="T17" fmla="*/ 67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676">
                  <a:moveTo>
                    <a:pt x="338" y="676"/>
                  </a:moveTo>
                  <a:lnTo>
                    <a:pt x="185" y="676"/>
                  </a:lnTo>
                  <a:lnTo>
                    <a:pt x="185" y="127"/>
                  </a:lnTo>
                  <a:lnTo>
                    <a:pt x="0" y="127"/>
                  </a:lnTo>
                  <a:lnTo>
                    <a:pt x="0" y="0"/>
                  </a:lnTo>
                  <a:lnTo>
                    <a:pt x="522" y="0"/>
                  </a:lnTo>
                  <a:lnTo>
                    <a:pt x="522" y="127"/>
                  </a:lnTo>
                  <a:lnTo>
                    <a:pt x="338" y="127"/>
                  </a:lnTo>
                  <a:lnTo>
                    <a:pt x="338" y="676"/>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6" name="Freeform 10">
              <a:extLst>
                <a:ext uri="{FF2B5EF4-FFF2-40B4-BE49-F238E27FC236}">
                  <a16:creationId xmlns:a16="http://schemas.microsoft.com/office/drawing/2014/main" id="{17A55DA3-6DDB-40C2-B984-E259AEB8D21B}"/>
                </a:ext>
              </a:extLst>
            </p:cNvPr>
            <p:cNvSpPr>
              <a:spLocks noEditPoints="1"/>
            </p:cNvSpPr>
            <p:nvPr/>
          </p:nvSpPr>
          <p:spPr bwMode="auto">
            <a:xfrm>
              <a:off x="7040524" y="4785687"/>
              <a:ext cx="825576" cy="885178"/>
            </a:xfrm>
            <a:custGeom>
              <a:avLst/>
              <a:gdLst>
                <a:gd name="T0" fmla="*/ 186 w 377"/>
                <a:gd name="T1" fmla="*/ 0 h 405"/>
                <a:gd name="T2" fmla="*/ 377 w 377"/>
                <a:gd name="T3" fmla="*/ 205 h 405"/>
                <a:gd name="T4" fmla="*/ 193 w 377"/>
                <a:gd name="T5" fmla="*/ 405 h 405"/>
                <a:gd name="T6" fmla="*/ 0 w 377"/>
                <a:gd name="T7" fmla="*/ 198 h 405"/>
                <a:gd name="T8" fmla="*/ 186 w 377"/>
                <a:gd name="T9" fmla="*/ 0 h 405"/>
                <a:gd name="T10" fmla="*/ 189 w 377"/>
                <a:gd name="T11" fmla="*/ 70 h 405"/>
                <a:gd name="T12" fmla="*/ 94 w 377"/>
                <a:gd name="T13" fmla="*/ 201 h 405"/>
                <a:gd name="T14" fmla="*/ 188 w 377"/>
                <a:gd name="T15" fmla="*/ 335 h 405"/>
                <a:gd name="T16" fmla="*/ 284 w 377"/>
                <a:gd name="T17" fmla="*/ 204 h 405"/>
                <a:gd name="T18" fmla="*/ 189 w 377"/>
                <a:gd name="T19" fmla="*/ 7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7" h="405">
                  <a:moveTo>
                    <a:pt x="186" y="0"/>
                  </a:moveTo>
                  <a:cubicBezTo>
                    <a:pt x="302" y="0"/>
                    <a:pt x="377" y="88"/>
                    <a:pt x="377" y="205"/>
                  </a:cubicBezTo>
                  <a:cubicBezTo>
                    <a:pt x="377" y="317"/>
                    <a:pt x="309" y="405"/>
                    <a:pt x="193" y="405"/>
                  </a:cubicBezTo>
                  <a:cubicBezTo>
                    <a:pt x="78" y="405"/>
                    <a:pt x="0" y="327"/>
                    <a:pt x="0" y="198"/>
                  </a:cubicBezTo>
                  <a:cubicBezTo>
                    <a:pt x="0" y="90"/>
                    <a:pt x="66" y="0"/>
                    <a:pt x="186" y="0"/>
                  </a:cubicBezTo>
                  <a:close/>
                  <a:moveTo>
                    <a:pt x="189" y="70"/>
                  </a:moveTo>
                  <a:cubicBezTo>
                    <a:pt x="127" y="70"/>
                    <a:pt x="94" y="131"/>
                    <a:pt x="94" y="201"/>
                  </a:cubicBezTo>
                  <a:cubicBezTo>
                    <a:pt x="94" y="278"/>
                    <a:pt x="128" y="335"/>
                    <a:pt x="188" y="335"/>
                  </a:cubicBezTo>
                  <a:cubicBezTo>
                    <a:pt x="247" y="335"/>
                    <a:pt x="284" y="280"/>
                    <a:pt x="284" y="204"/>
                  </a:cubicBezTo>
                  <a:cubicBezTo>
                    <a:pt x="284" y="127"/>
                    <a:pt x="249" y="70"/>
                    <a:pt x="189" y="7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13" dirty="0"/>
            </a:p>
          </p:txBody>
        </p:sp>
      </p:grpSp>
      <p:sp>
        <p:nvSpPr>
          <p:cNvPr id="18" name="Rectangle 17">
            <a:extLst>
              <a:ext uri="{FF2B5EF4-FFF2-40B4-BE49-F238E27FC236}">
                <a16:creationId xmlns:a16="http://schemas.microsoft.com/office/drawing/2014/main" id="{1D22A543-B6E1-4C50-BD99-C0F1A0BCCEFB}"/>
              </a:ext>
            </a:extLst>
          </p:cNvPr>
          <p:cNvSpPr/>
          <p:nvPr/>
        </p:nvSpPr>
        <p:spPr>
          <a:xfrm>
            <a:off x="1077517" y="3429976"/>
            <a:ext cx="1266419" cy="253916"/>
          </a:xfrm>
          <a:prstGeom prst="rect">
            <a:avLst/>
          </a:prstGeom>
          <a:noFill/>
        </p:spPr>
        <p:txBody>
          <a:bodyPr wrap="square">
            <a:spAutoFit/>
          </a:bodyPr>
          <a:lstStyle/>
          <a:p>
            <a:r>
              <a:rPr lang="en-US" sz="1050" b="1" dirty="0">
                <a:solidFill>
                  <a:schemeClr val="tx1">
                    <a:lumMod val="85000"/>
                    <a:lumOff val="15000"/>
                  </a:schemeClr>
                </a:solidFill>
                <a:latin typeface="+mj-lt"/>
              </a:rPr>
              <a:t>Subtitle Here</a:t>
            </a:r>
          </a:p>
        </p:txBody>
      </p:sp>
      <p:sp>
        <p:nvSpPr>
          <p:cNvPr id="19" name="TextBox 18">
            <a:extLst>
              <a:ext uri="{FF2B5EF4-FFF2-40B4-BE49-F238E27FC236}">
                <a16:creationId xmlns:a16="http://schemas.microsoft.com/office/drawing/2014/main" id="{82A4C8A7-20A9-4D92-9F20-2A4458D1896E}"/>
              </a:ext>
            </a:extLst>
          </p:cNvPr>
          <p:cNvSpPr txBox="1"/>
          <p:nvPr/>
        </p:nvSpPr>
        <p:spPr>
          <a:xfrm>
            <a:off x="1092740" y="890352"/>
            <a:ext cx="3957243" cy="461665"/>
          </a:xfrm>
          <a:prstGeom prst="rect">
            <a:avLst/>
          </a:prstGeom>
          <a:noFill/>
        </p:spPr>
        <p:txBody>
          <a:bodyPr wrap="square" rtlCol="0">
            <a:spAutoFit/>
          </a:bodyPr>
          <a:lstStyle/>
          <a:p>
            <a:r>
              <a:rPr lang="en-US" sz="2400" dirty="0">
                <a:solidFill>
                  <a:schemeClr val="accent3"/>
                </a:solidFill>
                <a:latin typeface="+mj-lt"/>
              </a:rPr>
              <a:t>INFOGRAPHIC</a:t>
            </a:r>
            <a:r>
              <a:rPr lang="en-US" sz="2400" dirty="0">
                <a:solidFill>
                  <a:schemeClr val="tx1">
                    <a:lumMod val="85000"/>
                    <a:lumOff val="15000"/>
                  </a:schemeClr>
                </a:solidFill>
                <a:latin typeface="+mj-lt"/>
              </a:rPr>
              <a:t> SWOT</a:t>
            </a:r>
          </a:p>
        </p:txBody>
      </p:sp>
      <p:sp>
        <p:nvSpPr>
          <p:cNvPr id="20" name="Rectangle 19">
            <a:extLst>
              <a:ext uri="{FF2B5EF4-FFF2-40B4-BE49-F238E27FC236}">
                <a16:creationId xmlns:a16="http://schemas.microsoft.com/office/drawing/2014/main" id="{1B696108-0C3F-4EC0-97EA-1461E8D8E3CD}"/>
              </a:ext>
            </a:extLst>
          </p:cNvPr>
          <p:cNvSpPr/>
          <p:nvPr/>
        </p:nvSpPr>
        <p:spPr>
          <a:xfrm>
            <a:off x="1077516" y="3677731"/>
            <a:ext cx="2807294" cy="1026563"/>
          </a:xfrm>
          <a:prstGeom prst="rect">
            <a:avLst/>
          </a:prstGeom>
        </p:spPr>
        <p:txBody>
          <a:bodyPr wrap="square">
            <a:spAutoFit/>
          </a:bodyPr>
          <a:lstStyle/>
          <a:p>
            <a:pPr>
              <a:lnSpc>
                <a:spcPct val="150000"/>
              </a:lnSpc>
            </a:pPr>
            <a:r>
              <a:rPr lang="id-ID" sz="825" dirty="0">
                <a:solidFill>
                  <a:schemeClr val="bg1">
                    <a:lumMod val="50000"/>
                  </a:schemeClr>
                </a:solidFill>
              </a:rPr>
              <a:t>On november 13, felix unger was asked to remove himself from his place of residence. That request came from his wife. Deep down, he knew she was right, but he also knew that someday, he would return to her. With nowhere else to go</a:t>
            </a:r>
          </a:p>
        </p:txBody>
      </p:sp>
      <p:graphicFrame>
        <p:nvGraphicFramePr>
          <p:cNvPr id="23" name="Chart 22">
            <a:extLst>
              <a:ext uri="{FF2B5EF4-FFF2-40B4-BE49-F238E27FC236}">
                <a16:creationId xmlns:a16="http://schemas.microsoft.com/office/drawing/2014/main" id="{3946AD5F-D107-4653-B1C9-C91DC1D42B81}"/>
              </a:ext>
            </a:extLst>
          </p:cNvPr>
          <p:cNvGraphicFramePr/>
          <p:nvPr>
            <p:extLst>
              <p:ext uri="{D42A27DB-BD31-4B8C-83A1-F6EECF244321}">
                <p14:modId xmlns:p14="http://schemas.microsoft.com/office/powerpoint/2010/main" val="2972100368"/>
              </p:ext>
            </p:extLst>
          </p:nvPr>
        </p:nvGraphicFramePr>
        <p:xfrm>
          <a:off x="425650" y="1490353"/>
          <a:ext cx="2570150" cy="1713434"/>
        </p:xfrm>
        <a:graphic>
          <a:graphicData uri="http://schemas.openxmlformats.org/drawingml/2006/chart">
            <c:chart xmlns:c="http://schemas.openxmlformats.org/drawingml/2006/chart" xmlns:r="http://schemas.openxmlformats.org/officeDocument/2006/relationships" r:id="rId2"/>
          </a:graphicData>
        </a:graphic>
      </p:graphicFrame>
      <p:sp>
        <p:nvSpPr>
          <p:cNvPr id="24" name="Rectangle 23">
            <a:extLst>
              <a:ext uri="{FF2B5EF4-FFF2-40B4-BE49-F238E27FC236}">
                <a16:creationId xmlns:a16="http://schemas.microsoft.com/office/drawing/2014/main" id="{EF72A7C0-06E6-431E-95E9-02B000E7BEAB}"/>
              </a:ext>
            </a:extLst>
          </p:cNvPr>
          <p:cNvSpPr/>
          <p:nvPr/>
        </p:nvSpPr>
        <p:spPr>
          <a:xfrm>
            <a:off x="2804067" y="2360821"/>
            <a:ext cx="1700858" cy="545086"/>
          </a:xfrm>
          <a:prstGeom prst="rect">
            <a:avLst/>
          </a:prstGeom>
        </p:spPr>
        <p:txBody>
          <a:bodyPr wrap="square">
            <a:spAutoFit/>
          </a:bodyPr>
          <a:lstStyle/>
          <a:p>
            <a:pPr>
              <a:lnSpc>
                <a:spcPct val="150000"/>
              </a:lnSpc>
            </a:pPr>
            <a:r>
              <a:rPr lang="en-US" sz="675" dirty="0">
                <a:solidFill>
                  <a:schemeClr val="tx1">
                    <a:lumMod val="50000"/>
                    <a:lumOff val="50000"/>
                  </a:schemeClr>
                </a:solidFill>
              </a:rPr>
              <a:t>Lorem Ipsum is simply dummy text for example lorem ipsum dolor sit </a:t>
            </a:r>
            <a:r>
              <a:rPr lang="en-US" sz="675" dirty="0" err="1">
                <a:solidFill>
                  <a:schemeClr val="tx1">
                    <a:lumMod val="50000"/>
                    <a:lumOff val="50000"/>
                  </a:schemeClr>
                </a:solidFill>
              </a:rPr>
              <a:t>amet</a:t>
            </a:r>
            <a:r>
              <a:rPr lang="en-US" sz="675" dirty="0">
                <a:solidFill>
                  <a:schemeClr val="tx1">
                    <a:lumMod val="50000"/>
                    <a:lumOff val="50000"/>
                  </a:schemeClr>
                </a:solidFill>
              </a:rPr>
              <a:t> </a:t>
            </a:r>
            <a:r>
              <a:rPr lang="en-US" sz="675" dirty="0" err="1">
                <a:solidFill>
                  <a:schemeClr val="tx1">
                    <a:lumMod val="50000"/>
                    <a:lumOff val="50000"/>
                  </a:schemeClr>
                </a:solidFill>
              </a:rPr>
              <a:t>ut</a:t>
            </a:r>
            <a:r>
              <a:rPr lang="en-US" sz="675" dirty="0">
                <a:solidFill>
                  <a:schemeClr val="tx1">
                    <a:lumMod val="50000"/>
                    <a:lumOff val="50000"/>
                  </a:schemeClr>
                </a:solidFill>
              </a:rPr>
              <a:t> </a:t>
            </a:r>
            <a:r>
              <a:rPr lang="en-US" sz="675" dirty="0" err="1">
                <a:solidFill>
                  <a:schemeClr val="tx1">
                    <a:lumMod val="50000"/>
                    <a:lumOff val="50000"/>
                  </a:schemeClr>
                </a:solidFill>
              </a:rPr>
              <a:t>enit</a:t>
            </a:r>
            <a:r>
              <a:rPr lang="en-US" sz="675" dirty="0">
                <a:solidFill>
                  <a:schemeClr val="tx1">
                    <a:lumMod val="50000"/>
                    <a:lumOff val="50000"/>
                  </a:schemeClr>
                </a:solidFill>
              </a:rPr>
              <a:t> Lorem Ipsum is simply</a:t>
            </a:r>
          </a:p>
        </p:txBody>
      </p:sp>
      <p:sp>
        <p:nvSpPr>
          <p:cNvPr id="25" name="Rectangle 24">
            <a:extLst>
              <a:ext uri="{FF2B5EF4-FFF2-40B4-BE49-F238E27FC236}">
                <a16:creationId xmlns:a16="http://schemas.microsoft.com/office/drawing/2014/main" id="{C29477ED-95E8-4578-BB27-9F1E7AC7DFC8}"/>
              </a:ext>
            </a:extLst>
          </p:cNvPr>
          <p:cNvSpPr/>
          <p:nvPr/>
        </p:nvSpPr>
        <p:spPr>
          <a:xfrm>
            <a:off x="2804067" y="2105762"/>
            <a:ext cx="1214393" cy="253916"/>
          </a:xfrm>
          <a:prstGeom prst="rect">
            <a:avLst/>
          </a:prstGeom>
          <a:noFill/>
        </p:spPr>
        <p:txBody>
          <a:bodyPr wrap="square">
            <a:spAutoFit/>
          </a:bodyPr>
          <a:lstStyle/>
          <a:p>
            <a:r>
              <a:rPr lang="en-US" sz="1050" b="1" dirty="0">
                <a:solidFill>
                  <a:schemeClr val="tx1">
                    <a:lumMod val="85000"/>
                    <a:lumOff val="15000"/>
                  </a:schemeClr>
                </a:solidFill>
                <a:latin typeface="+mj-lt"/>
              </a:rPr>
              <a:t>Subtitle Here</a:t>
            </a:r>
          </a:p>
        </p:txBody>
      </p:sp>
      <p:sp>
        <p:nvSpPr>
          <p:cNvPr id="26" name="TextBox 25">
            <a:extLst>
              <a:ext uri="{FF2B5EF4-FFF2-40B4-BE49-F238E27FC236}">
                <a16:creationId xmlns:a16="http://schemas.microsoft.com/office/drawing/2014/main" id="{D7D9B3BB-E67E-4949-9019-C02AB1EA868C}"/>
              </a:ext>
            </a:extLst>
          </p:cNvPr>
          <p:cNvSpPr txBox="1"/>
          <p:nvPr/>
        </p:nvSpPr>
        <p:spPr>
          <a:xfrm>
            <a:off x="1373933" y="2358253"/>
            <a:ext cx="673582" cy="369332"/>
          </a:xfrm>
          <a:prstGeom prst="rect">
            <a:avLst/>
          </a:prstGeom>
          <a:noFill/>
        </p:spPr>
        <p:txBody>
          <a:bodyPr wrap="none" rtlCol="0">
            <a:spAutoFit/>
          </a:bodyPr>
          <a:lstStyle/>
          <a:p>
            <a:pPr algn="ctr"/>
            <a:r>
              <a:rPr lang="en-US" sz="1800" b="1" dirty="0">
                <a:solidFill>
                  <a:schemeClr val="tx1">
                    <a:lumMod val="85000"/>
                    <a:lumOff val="15000"/>
                  </a:schemeClr>
                </a:solidFill>
                <a:latin typeface="+mj-lt"/>
              </a:rPr>
              <a:t>43%</a:t>
            </a:r>
          </a:p>
        </p:txBody>
      </p:sp>
      <p:sp>
        <p:nvSpPr>
          <p:cNvPr id="27" name="Rectangle 9">
            <a:extLst>
              <a:ext uri="{FF2B5EF4-FFF2-40B4-BE49-F238E27FC236}">
                <a16:creationId xmlns:a16="http://schemas.microsoft.com/office/drawing/2014/main" id="{4560DA4E-57FE-443E-8F72-8F1B56D0E329}"/>
              </a:ext>
            </a:extLst>
          </p:cNvPr>
          <p:cNvSpPr>
            <a:spLocks noChangeArrowheads="1"/>
          </p:cNvSpPr>
          <p:nvPr/>
        </p:nvSpPr>
        <p:spPr bwMode="auto">
          <a:xfrm>
            <a:off x="808095" y="0"/>
            <a:ext cx="483394" cy="482204"/>
          </a:xfrm>
          <a:prstGeom prst="rect">
            <a:avLst/>
          </a:prstGeom>
          <a:solidFill>
            <a:schemeClr val="accent1">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dirty="0"/>
          </a:p>
        </p:txBody>
      </p:sp>
    </p:spTree>
    <p:extLst>
      <p:ext uri="{BB962C8B-B14F-4D97-AF65-F5344CB8AC3E}">
        <p14:creationId xmlns:p14="http://schemas.microsoft.com/office/powerpoint/2010/main" val="165238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p:cTn id="11" dur="500" fill="hold"/>
                                        <p:tgtEl>
                                          <p:spTgt spid="23"/>
                                        </p:tgtEl>
                                        <p:attrNameLst>
                                          <p:attrName>ppt_w</p:attrName>
                                        </p:attrNameLst>
                                      </p:cBhvr>
                                      <p:tavLst>
                                        <p:tav tm="0">
                                          <p:val>
                                            <p:fltVal val="0"/>
                                          </p:val>
                                        </p:tav>
                                        <p:tav tm="100000">
                                          <p:val>
                                            <p:strVal val="#ppt_w"/>
                                          </p:val>
                                        </p:tav>
                                      </p:tavLst>
                                    </p:anim>
                                    <p:anim calcmode="lin" valueType="num">
                                      <p:cBhvr>
                                        <p:cTn id="12" dur="500" fill="hold"/>
                                        <p:tgtEl>
                                          <p:spTgt spid="23"/>
                                        </p:tgtEl>
                                        <p:attrNameLst>
                                          <p:attrName>ppt_h</p:attrName>
                                        </p:attrNameLst>
                                      </p:cBhvr>
                                      <p:tavLst>
                                        <p:tav tm="0">
                                          <p:val>
                                            <p:fltVal val="0"/>
                                          </p:val>
                                        </p:tav>
                                        <p:tav tm="100000">
                                          <p:val>
                                            <p:strVal val="#ppt_h"/>
                                          </p:val>
                                        </p:tav>
                                      </p:tavLst>
                                    </p:anim>
                                    <p:animEffect transition="in" filter="fade">
                                      <p:cBhvr>
                                        <p:cTn id="13" dur="500"/>
                                        <p:tgtEl>
                                          <p:spTgt spid="23"/>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Effect transition="in" filter="fade">
                                      <p:cBhvr>
                                        <p:cTn id="19" dur="500"/>
                                        <p:tgtEl>
                                          <p:spTgt spid="26"/>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anim calcmode="lin" valueType="num">
                                      <p:cBhvr>
                                        <p:cTn id="28" dur="500" fill="hold"/>
                                        <p:tgtEl>
                                          <p:spTgt spid="24"/>
                                        </p:tgtEl>
                                        <p:attrNameLst>
                                          <p:attrName>ppt_x</p:attrName>
                                        </p:attrNameLst>
                                      </p:cBhvr>
                                      <p:tavLst>
                                        <p:tav tm="0">
                                          <p:val>
                                            <p:strVal val="#ppt_x"/>
                                          </p:val>
                                        </p:tav>
                                        <p:tav tm="100000">
                                          <p:val>
                                            <p:strVal val="#ppt_x"/>
                                          </p:val>
                                        </p:tav>
                                      </p:tavLst>
                                    </p:anim>
                                    <p:anim calcmode="lin" valueType="num">
                                      <p:cBhvr>
                                        <p:cTn id="29" dur="500" fill="hold"/>
                                        <p:tgtEl>
                                          <p:spTgt spid="24"/>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par>
                          <p:cTn id="34" fill="hold">
                            <p:stCondLst>
                              <p:cond delay="3000"/>
                            </p:stCondLst>
                            <p:childTnLst>
                              <p:par>
                                <p:cTn id="35" presetID="42" presetClass="entr" presetSubtype="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anim calcmode="lin" valueType="num">
                                      <p:cBhvr>
                                        <p:cTn id="38" dur="500" fill="hold"/>
                                        <p:tgtEl>
                                          <p:spTgt spid="20"/>
                                        </p:tgtEl>
                                        <p:attrNameLst>
                                          <p:attrName>ppt_x</p:attrName>
                                        </p:attrNameLst>
                                      </p:cBhvr>
                                      <p:tavLst>
                                        <p:tav tm="0">
                                          <p:val>
                                            <p:strVal val="#ppt_x"/>
                                          </p:val>
                                        </p:tav>
                                        <p:tav tm="100000">
                                          <p:val>
                                            <p:strVal val="#ppt_x"/>
                                          </p:val>
                                        </p:tav>
                                      </p:tavLst>
                                    </p:anim>
                                    <p:anim calcmode="lin" valueType="num">
                                      <p:cBhvr>
                                        <p:cTn id="39" dur="500" fill="hold"/>
                                        <p:tgtEl>
                                          <p:spTgt spid="20"/>
                                        </p:tgtEl>
                                        <p:attrNameLst>
                                          <p:attrName>ppt_y</p:attrName>
                                        </p:attrNameLst>
                                      </p:cBhvr>
                                      <p:tavLst>
                                        <p:tav tm="0">
                                          <p:val>
                                            <p:strVal val="#ppt_y+.1"/>
                                          </p:val>
                                        </p:tav>
                                        <p:tav tm="100000">
                                          <p:val>
                                            <p:strVal val="#ppt_y"/>
                                          </p:val>
                                        </p:tav>
                                      </p:tavLst>
                                    </p:anim>
                                  </p:childTnLst>
                                </p:cTn>
                              </p:par>
                            </p:childTnLst>
                          </p:cTn>
                        </p:par>
                        <p:par>
                          <p:cTn id="40" fill="hold">
                            <p:stCondLst>
                              <p:cond delay="3500"/>
                            </p:stCondLst>
                            <p:childTnLst>
                              <p:par>
                                <p:cTn id="41" presetID="53" presetClass="entr" presetSubtype="16" fill="hold"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childTnLst>
                          </p:cTn>
                        </p:par>
                        <p:par>
                          <p:cTn id="46" fill="hold">
                            <p:stCondLst>
                              <p:cond delay="4000"/>
                            </p:stCondLst>
                            <p:childTnLst>
                              <p:par>
                                <p:cTn id="47" presetID="53" presetClass="entr" presetSubtype="16"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fill="hold"/>
                                        <p:tgtEl>
                                          <p:spTgt spid="10"/>
                                        </p:tgtEl>
                                        <p:attrNameLst>
                                          <p:attrName>ppt_w</p:attrName>
                                        </p:attrNameLst>
                                      </p:cBhvr>
                                      <p:tavLst>
                                        <p:tav tm="0">
                                          <p:val>
                                            <p:fltVal val="0"/>
                                          </p:val>
                                        </p:tav>
                                        <p:tav tm="100000">
                                          <p:val>
                                            <p:strVal val="#ppt_w"/>
                                          </p:val>
                                        </p:tav>
                                      </p:tavLst>
                                    </p:anim>
                                    <p:anim calcmode="lin" valueType="num">
                                      <p:cBhvr>
                                        <p:cTn id="50" dur="500" fill="hold"/>
                                        <p:tgtEl>
                                          <p:spTgt spid="10"/>
                                        </p:tgtEl>
                                        <p:attrNameLst>
                                          <p:attrName>ppt_h</p:attrName>
                                        </p:attrNameLst>
                                      </p:cBhvr>
                                      <p:tavLst>
                                        <p:tav tm="0">
                                          <p:val>
                                            <p:fltVal val="0"/>
                                          </p:val>
                                        </p:tav>
                                        <p:tav tm="100000">
                                          <p:val>
                                            <p:strVal val="#ppt_h"/>
                                          </p:val>
                                        </p:tav>
                                      </p:tavLst>
                                    </p:anim>
                                    <p:animEffect transition="in" filter="fade">
                                      <p:cBhvr>
                                        <p:cTn id="51" dur="500"/>
                                        <p:tgtEl>
                                          <p:spTgt spid="10"/>
                                        </p:tgtEl>
                                      </p:cBhvr>
                                    </p:animEffect>
                                  </p:childTnLst>
                                </p:cTn>
                              </p:par>
                            </p:childTnLst>
                          </p:cTn>
                        </p:par>
                        <p:par>
                          <p:cTn id="52" fill="hold">
                            <p:stCondLst>
                              <p:cond delay="4500"/>
                            </p:stCondLst>
                            <p:childTnLst>
                              <p:par>
                                <p:cTn id="53" presetID="53" presetClass="entr" presetSubtype="16"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p:cTn id="55" dur="500" fill="hold"/>
                                        <p:tgtEl>
                                          <p:spTgt spid="27"/>
                                        </p:tgtEl>
                                        <p:attrNameLst>
                                          <p:attrName>ppt_w</p:attrName>
                                        </p:attrNameLst>
                                      </p:cBhvr>
                                      <p:tavLst>
                                        <p:tav tm="0">
                                          <p:val>
                                            <p:fltVal val="0"/>
                                          </p:val>
                                        </p:tav>
                                        <p:tav tm="100000">
                                          <p:val>
                                            <p:strVal val="#ppt_w"/>
                                          </p:val>
                                        </p:tav>
                                      </p:tavLst>
                                    </p:anim>
                                    <p:anim calcmode="lin" valueType="num">
                                      <p:cBhvr>
                                        <p:cTn id="56" dur="500" fill="hold"/>
                                        <p:tgtEl>
                                          <p:spTgt spid="27"/>
                                        </p:tgtEl>
                                        <p:attrNameLst>
                                          <p:attrName>ppt_h</p:attrName>
                                        </p:attrNameLst>
                                      </p:cBhvr>
                                      <p:tavLst>
                                        <p:tav tm="0">
                                          <p:val>
                                            <p:fltVal val="0"/>
                                          </p:val>
                                        </p:tav>
                                        <p:tav tm="100000">
                                          <p:val>
                                            <p:strVal val="#ppt_h"/>
                                          </p:val>
                                        </p:tav>
                                      </p:tavLst>
                                    </p:anim>
                                    <p:animEffect transition="in" filter="fade">
                                      <p:cBhvr>
                                        <p:cTn id="57" dur="500"/>
                                        <p:tgtEl>
                                          <p:spTgt spid="27"/>
                                        </p:tgtEl>
                                      </p:cBhvr>
                                    </p:animEffect>
                                  </p:childTnLst>
                                </p:cTn>
                              </p:par>
                            </p:childTnLst>
                          </p:cTn>
                        </p:par>
                        <p:par>
                          <p:cTn id="58" fill="hold">
                            <p:stCondLst>
                              <p:cond delay="5000"/>
                            </p:stCondLst>
                            <p:childTnLst>
                              <p:par>
                                <p:cTn id="59" presetID="53" presetClass="entr" presetSubtype="16"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Effect transition="in" filter="fade">
                                      <p:cBhvr>
                                        <p:cTn id="63" dur="500"/>
                                        <p:tgtEl>
                                          <p:spTgt spid="11"/>
                                        </p:tgtEl>
                                      </p:cBhvr>
                                    </p:animEffect>
                                  </p:childTnLst>
                                </p:cTn>
                              </p:par>
                            </p:childTnLst>
                          </p:cTn>
                        </p:par>
                        <p:par>
                          <p:cTn id="64" fill="hold">
                            <p:stCondLst>
                              <p:cond delay="5500"/>
                            </p:stCondLst>
                            <p:childTnLst>
                              <p:par>
                                <p:cTn id="65" presetID="53" presetClass="entr" presetSubtype="16"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p:cTn id="67" dur="500" fill="hold"/>
                                        <p:tgtEl>
                                          <p:spTgt spid="12"/>
                                        </p:tgtEl>
                                        <p:attrNameLst>
                                          <p:attrName>ppt_w</p:attrName>
                                        </p:attrNameLst>
                                      </p:cBhvr>
                                      <p:tavLst>
                                        <p:tav tm="0">
                                          <p:val>
                                            <p:fltVal val="0"/>
                                          </p:val>
                                        </p:tav>
                                        <p:tav tm="100000">
                                          <p:val>
                                            <p:strVal val="#ppt_w"/>
                                          </p:val>
                                        </p:tav>
                                      </p:tavLst>
                                    </p:anim>
                                    <p:anim calcmode="lin" valueType="num">
                                      <p:cBhvr>
                                        <p:cTn id="68" dur="500" fill="hold"/>
                                        <p:tgtEl>
                                          <p:spTgt spid="12"/>
                                        </p:tgtEl>
                                        <p:attrNameLst>
                                          <p:attrName>ppt_h</p:attrName>
                                        </p:attrNameLst>
                                      </p:cBhvr>
                                      <p:tavLst>
                                        <p:tav tm="0">
                                          <p:val>
                                            <p:fltVal val="0"/>
                                          </p:val>
                                        </p:tav>
                                        <p:tav tm="100000">
                                          <p:val>
                                            <p:strVal val="#ppt_h"/>
                                          </p:val>
                                        </p:tav>
                                      </p:tavLst>
                                    </p:anim>
                                    <p:animEffect transition="in" filter="fade">
                                      <p:cBhvr>
                                        <p:cTn id="6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8" grpId="0"/>
      <p:bldP spid="19" grpId="0"/>
      <p:bldP spid="20" grpId="0"/>
      <p:bldGraphic spid="23" grpId="0">
        <p:bldAsOne/>
      </p:bldGraphic>
      <p:bldP spid="24" grpId="0"/>
      <p:bldP spid="25" grpId="0"/>
      <p:bldP spid="26" grpId="0"/>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7518287C-E9B2-4C32-9DE9-19EBFE331D14}"/>
              </a:ext>
            </a:extLst>
          </p:cNvPr>
          <p:cNvSpPr>
            <a:spLocks/>
          </p:cNvSpPr>
          <p:nvPr/>
        </p:nvSpPr>
        <p:spPr bwMode="auto">
          <a:xfrm>
            <a:off x="1458516" y="714375"/>
            <a:ext cx="1300163" cy="3239691"/>
          </a:xfrm>
          <a:custGeom>
            <a:avLst/>
            <a:gdLst>
              <a:gd name="T0" fmla="*/ 716 w 930"/>
              <a:gd name="T1" fmla="*/ 498 h 2323"/>
              <a:gd name="T2" fmla="*/ 629 w 930"/>
              <a:gd name="T3" fmla="*/ 498 h 2323"/>
              <a:gd name="T4" fmla="*/ 691 w 930"/>
              <a:gd name="T5" fmla="*/ 384 h 2323"/>
              <a:gd name="T6" fmla="*/ 520 w 930"/>
              <a:gd name="T7" fmla="*/ 226 h 2323"/>
              <a:gd name="T8" fmla="*/ 398 w 930"/>
              <a:gd name="T9" fmla="*/ 151 h 2323"/>
              <a:gd name="T10" fmla="*/ 493 w 930"/>
              <a:gd name="T11" fmla="*/ 99 h 2323"/>
              <a:gd name="T12" fmla="*/ 631 w 930"/>
              <a:gd name="T13" fmla="*/ 125 h 2323"/>
              <a:gd name="T14" fmla="*/ 664 w 930"/>
              <a:gd name="T15" fmla="*/ 27 h 2323"/>
              <a:gd name="T16" fmla="*/ 496 w 930"/>
              <a:gd name="T17" fmla="*/ 0 h 2323"/>
              <a:gd name="T18" fmla="*/ 247 w 930"/>
              <a:gd name="T19" fmla="*/ 161 h 2323"/>
              <a:gd name="T20" fmla="*/ 428 w 930"/>
              <a:gd name="T21" fmla="*/ 318 h 2323"/>
              <a:gd name="T22" fmla="*/ 538 w 930"/>
              <a:gd name="T23" fmla="*/ 393 h 2323"/>
              <a:gd name="T24" fmla="*/ 434 w 930"/>
              <a:gd name="T25" fmla="*/ 451 h 2323"/>
              <a:gd name="T26" fmla="*/ 269 w 930"/>
              <a:gd name="T27" fmla="*/ 418 h 2323"/>
              <a:gd name="T28" fmla="*/ 244 w 930"/>
              <a:gd name="T29" fmla="*/ 498 h 2323"/>
              <a:gd name="T30" fmla="*/ 213 w 930"/>
              <a:gd name="T31" fmla="*/ 498 h 2323"/>
              <a:gd name="T32" fmla="*/ 0 w 930"/>
              <a:gd name="T33" fmla="*/ 671 h 2323"/>
              <a:gd name="T34" fmla="*/ 0 w 930"/>
              <a:gd name="T35" fmla="*/ 2150 h 2323"/>
              <a:gd name="T36" fmla="*/ 213 w 930"/>
              <a:gd name="T37" fmla="*/ 2323 h 2323"/>
              <a:gd name="T38" fmla="*/ 716 w 930"/>
              <a:gd name="T39" fmla="*/ 2323 h 2323"/>
              <a:gd name="T40" fmla="*/ 930 w 930"/>
              <a:gd name="T41" fmla="*/ 2150 h 2323"/>
              <a:gd name="T42" fmla="*/ 930 w 930"/>
              <a:gd name="T43" fmla="*/ 671 h 2323"/>
              <a:gd name="T44" fmla="*/ 716 w 930"/>
              <a:gd name="T45" fmla="*/ 498 h 2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0" h="2323">
                <a:moveTo>
                  <a:pt x="716" y="498"/>
                </a:moveTo>
                <a:cubicBezTo>
                  <a:pt x="629" y="498"/>
                  <a:pt x="629" y="498"/>
                  <a:pt x="629" y="498"/>
                </a:cubicBezTo>
                <a:cubicBezTo>
                  <a:pt x="671" y="468"/>
                  <a:pt x="691" y="428"/>
                  <a:pt x="691" y="384"/>
                </a:cubicBezTo>
                <a:cubicBezTo>
                  <a:pt x="691" y="309"/>
                  <a:pt x="636" y="260"/>
                  <a:pt x="520" y="226"/>
                </a:cubicBezTo>
                <a:cubicBezTo>
                  <a:pt x="435" y="200"/>
                  <a:pt x="398" y="185"/>
                  <a:pt x="398" y="151"/>
                </a:cubicBezTo>
                <a:cubicBezTo>
                  <a:pt x="398" y="123"/>
                  <a:pt x="429" y="99"/>
                  <a:pt x="493" y="99"/>
                </a:cubicBezTo>
                <a:cubicBezTo>
                  <a:pt x="558" y="99"/>
                  <a:pt x="605" y="114"/>
                  <a:pt x="631" y="125"/>
                </a:cubicBezTo>
                <a:cubicBezTo>
                  <a:pt x="664" y="27"/>
                  <a:pt x="664" y="27"/>
                  <a:pt x="664" y="27"/>
                </a:cubicBezTo>
                <a:cubicBezTo>
                  <a:pt x="625" y="13"/>
                  <a:pt x="571" y="0"/>
                  <a:pt x="496" y="0"/>
                </a:cubicBezTo>
                <a:cubicBezTo>
                  <a:pt x="341" y="0"/>
                  <a:pt x="247" y="70"/>
                  <a:pt x="247" y="161"/>
                </a:cubicBezTo>
                <a:cubicBezTo>
                  <a:pt x="247" y="238"/>
                  <a:pt x="319" y="287"/>
                  <a:pt x="428" y="318"/>
                </a:cubicBezTo>
                <a:cubicBezTo>
                  <a:pt x="507" y="341"/>
                  <a:pt x="538" y="360"/>
                  <a:pt x="538" y="393"/>
                </a:cubicBezTo>
                <a:cubicBezTo>
                  <a:pt x="538" y="428"/>
                  <a:pt x="502" y="451"/>
                  <a:pt x="434" y="451"/>
                </a:cubicBezTo>
                <a:cubicBezTo>
                  <a:pt x="370" y="451"/>
                  <a:pt x="309" y="434"/>
                  <a:pt x="269" y="418"/>
                </a:cubicBezTo>
                <a:cubicBezTo>
                  <a:pt x="244" y="498"/>
                  <a:pt x="244" y="498"/>
                  <a:pt x="244" y="498"/>
                </a:cubicBezTo>
                <a:cubicBezTo>
                  <a:pt x="213" y="498"/>
                  <a:pt x="213" y="498"/>
                  <a:pt x="213" y="498"/>
                </a:cubicBezTo>
                <a:cubicBezTo>
                  <a:pt x="96" y="498"/>
                  <a:pt x="0" y="576"/>
                  <a:pt x="0" y="671"/>
                </a:cubicBezTo>
                <a:cubicBezTo>
                  <a:pt x="0" y="2150"/>
                  <a:pt x="0" y="2150"/>
                  <a:pt x="0" y="2150"/>
                </a:cubicBezTo>
                <a:cubicBezTo>
                  <a:pt x="0" y="2245"/>
                  <a:pt x="96" y="2323"/>
                  <a:pt x="213" y="2323"/>
                </a:cubicBezTo>
                <a:cubicBezTo>
                  <a:pt x="716" y="2323"/>
                  <a:pt x="716" y="2323"/>
                  <a:pt x="716" y="2323"/>
                </a:cubicBezTo>
                <a:cubicBezTo>
                  <a:pt x="834" y="2323"/>
                  <a:pt x="930" y="2245"/>
                  <a:pt x="930" y="2150"/>
                </a:cubicBezTo>
                <a:cubicBezTo>
                  <a:pt x="930" y="671"/>
                  <a:pt x="930" y="671"/>
                  <a:pt x="930" y="671"/>
                </a:cubicBezTo>
                <a:cubicBezTo>
                  <a:pt x="930" y="576"/>
                  <a:pt x="834" y="498"/>
                  <a:pt x="716" y="498"/>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6" name="Freeform 6">
            <a:extLst>
              <a:ext uri="{FF2B5EF4-FFF2-40B4-BE49-F238E27FC236}">
                <a16:creationId xmlns:a16="http://schemas.microsoft.com/office/drawing/2014/main" id="{F3176472-7B2F-4276-B3BF-2BD31F7182FE}"/>
              </a:ext>
            </a:extLst>
          </p:cNvPr>
          <p:cNvSpPr>
            <a:spLocks noEditPoints="1"/>
          </p:cNvSpPr>
          <p:nvPr/>
        </p:nvSpPr>
        <p:spPr bwMode="auto">
          <a:xfrm>
            <a:off x="3100387" y="727473"/>
            <a:ext cx="1300163" cy="3226594"/>
          </a:xfrm>
          <a:custGeom>
            <a:avLst/>
            <a:gdLst>
              <a:gd name="T0" fmla="*/ 737 w 930"/>
              <a:gd name="T1" fmla="*/ 490 h 2314"/>
              <a:gd name="T2" fmla="*/ 893 w 930"/>
              <a:gd name="T3" fmla="*/ 0 h 2314"/>
              <a:gd name="T4" fmla="*/ 742 w 930"/>
              <a:gd name="T5" fmla="*/ 0 h 2314"/>
              <a:gd name="T6" fmla="*/ 688 w 930"/>
              <a:gd name="T7" fmla="*/ 218 h 2314"/>
              <a:gd name="T8" fmla="*/ 650 w 930"/>
              <a:gd name="T9" fmla="*/ 403 h 2314"/>
              <a:gd name="T10" fmla="*/ 648 w 930"/>
              <a:gd name="T11" fmla="*/ 403 h 2314"/>
              <a:gd name="T12" fmla="*/ 613 w 930"/>
              <a:gd name="T13" fmla="*/ 224 h 2314"/>
              <a:gd name="T14" fmla="*/ 560 w 930"/>
              <a:gd name="T15" fmla="*/ 0 h 2314"/>
              <a:gd name="T16" fmla="*/ 402 w 930"/>
              <a:gd name="T17" fmla="*/ 0 h 2314"/>
              <a:gd name="T18" fmla="*/ 346 w 930"/>
              <a:gd name="T19" fmla="*/ 218 h 2314"/>
              <a:gd name="T20" fmla="*/ 303 w 930"/>
              <a:gd name="T21" fmla="*/ 405 h 2314"/>
              <a:gd name="T22" fmla="*/ 301 w 930"/>
              <a:gd name="T23" fmla="*/ 405 h 2314"/>
              <a:gd name="T24" fmla="*/ 262 w 930"/>
              <a:gd name="T25" fmla="*/ 219 h 2314"/>
              <a:gd name="T26" fmla="*/ 212 w 930"/>
              <a:gd name="T27" fmla="*/ 0 h 2314"/>
              <a:gd name="T28" fmla="*/ 53 w 930"/>
              <a:gd name="T29" fmla="*/ 0 h 2314"/>
              <a:gd name="T30" fmla="*/ 197 w 930"/>
              <a:gd name="T31" fmla="*/ 490 h 2314"/>
              <a:gd name="T32" fmla="*/ 0 w 930"/>
              <a:gd name="T33" fmla="*/ 662 h 2314"/>
              <a:gd name="T34" fmla="*/ 0 w 930"/>
              <a:gd name="T35" fmla="*/ 2141 h 2314"/>
              <a:gd name="T36" fmla="*/ 214 w 930"/>
              <a:gd name="T37" fmla="*/ 2314 h 2314"/>
              <a:gd name="T38" fmla="*/ 717 w 930"/>
              <a:gd name="T39" fmla="*/ 2314 h 2314"/>
              <a:gd name="T40" fmla="*/ 930 w 930"/>
              <a:gd name="T41" fmla="*/ 2141 h 2314"/>
              <a:gd name="T42" fmla="*/ 930 w 930"/>
              <a:gd name="T43" fmla="*/ 662 h 2314"/>
              <a:gd name="T44" fmla="*/ 737 w 930"/>
              <a:gd name="T45" fmla="*/ 490 h 2314"/>
              <a:gd name="T46" fmla="*/ 435 w 930"/>
              <a:gd name="T47" fmla="*/ 303 h 2314"/>
              <a:gd name="T48" fmla="*/ 473 w 930"/>
              <a:gd name="T49" fmla="*/ 139 h 2314"/>
              <a:gd name="T50" fmla="*/ 475 w 930"/>
              <a:gd name="T51" fmla="*/ 139 h 2314"/>
              <a:gd name="T52" fmla="*/ 506 w 930"/>
              <a:gd name="T53" fmla="*/ 303 h 2314"/>
              <a:gd name="T54" fmla="*/ 551 w 930"/>
              <a:gd name="T55" fmla="*/ 489 h 2314"/>
              <a:gd name="T56" fmla="*/ 384 w 930"/>
              <a:gd name="T57" fmla="*/ 489 h 2314"/>
              <a:gd name="T58" fmla="*/ 435 w 930"/>
              <a:gd name="T59" fmla="*/ 303 h 2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0" h="2314">
                <a:moveTo>
                  <a:pt x="737" y="490"/>
                </a:moveTo>
                <a:cubicBezTo>
                  <a:pt x="893" y="0"/>
                  <a:pt x="893" y="0"/>
                  <a:pt x="893" y="0"/>
                </a:cubicBezTo>
                <a:cubicBezTo>
                  <a:pt x="742" y="0"/>
                  <a:pt x="742" y="0"/>
                  <a:pt x="742" y="0"/>
                </a:cubicBezTo>
                <a:cubicBezTo>
                  <a:pt x="688" y="218"/>
                  <a:pt x="688" y="218"/>
                  <a:pt x="688" y="218"/>
                </a:cubicBezTo>
                <a:cubicBezTo>
                  <a:pt x="674" y="281"/>
                  <a:pt x="659" y="343"/>
                  <a:pt x="650" y="403"/>
                </a:cubicBezTo>
                <a:cubicBezTo>
                  <a:pt x="648" y="403"/>
                  <a:pt x="648" y="403"/>
                  <a:pt x="648" y="403"/>
                </a:cubicBezTo>
                <a:cubicBezTo>
                  <a:pt x="638" y="343"/>
                  <a:pt x="627" y="287"/>
                  <a:pt x="613" y="224"/>
                </a:cubicBezTo>
                <a:cubicBezTo>
                  <a:pt x="560" y="0"/>
                  <a:pt x="560" y="0"/>
                  <a:pt x="560" y="0"/>
                </a:cubicBezTo>
                <a:cubicBezTo>
                  <a:pt x="402" y="0"/>
                  <a:pt x="402" y="0"/>
                  <a:pt x="402" y="0"/>
                </a:cubicBezTo>
                <a:cubicBezTo>
                  <a:pt x="346" y="218"/>
                  <a:pt x="346" y="218"/>
                  <a:pt x="346" y="218"/>
                </a:cubicBezTo>
                <a:cubicBezTo>
                  <a:pt x="329" y="283"/>
                  <a:pt x="314" y="347"/>
                  <a:pt x="303" y="405"/>
                </a:cubicBezTo>
                <a:cubicBezTo>
                  <a:pt x="301" y="405"/>
                  <a:pt x="301" y="405"/>
                  <a:pt x="301" y="405"/>
                </a:cubicBezTo>
                <a:cubicBezTo>
                  <a:pt x="290" y="351"/>
                  <a:pt x="277" y="283"/>
                  <a:pt x="262" y="219"/>
                </a:cubicBezTo>
                <a:cubicBezTo>
                  <a:pt x="212" y="0"/>
                  <a:pt x="212" y="0"/>
                  <a:pt x="212" y="0"/>
                </a:cubicBezTo>
                <a:cubicBezTo>
                  <a:pt x="53" y="0"/>
                  <a:pt x="53" y="0"/>
                  <a:pt x="53" y="0"/>
                </a:cubicBezTo>
                <a:cubicBezTo>
                  <a:pt x="197" y="490"/>
                  <a:pt x="197" y="490"/>
                  <a:pt x="197" y="490"/>
                </a:cubicBezTo>
                <a:cubicBezTo>
                  <a:pt x="87" y="497"/>
                  <a:pt x="0" y="571"/>
                  <a:pt x="0" y="662"/>
                </a:cubicBezTo>
                <a:cubicBezTo>
                  <a:pt x="0" y="2141"/>
                  <a:pt x="0" y="2141"/>
                  <a:pt x="0" y="2141"/>
                </a:cubicBezTo>
                <a:cubicBezTo>
                  <a:pt x="0" y="2236"/>
                  <a:pt x="96" y="2314"/>
                  <a:pt x="214" y="2314"/>
                </a:cubicBezTo>
                <a:cubicBezTo>
                  <a:pt x="717" y="2314"/>
                  <a:pt x="717" y="2314"/>
                  <a:pt x="717" y="2314"/>
                </a:cubicBezTo>
                <a:cubicBezTo>
                  <a:pt x="834" y="2314"/>
                  <a:pt x="930" y="2236"/>
                  <a:pt x="930" y="2141"/>
                </a:cubicBezTo>
                <a:cubicBezTo>
                  <a:pt x="930" y="662"/>
                  <a:pt x="930" y="662"/>
                  <a:pt x="930" y="662"/>
                </a:cubicBezTo>
                <a:cubicBezTo>
                  <a:pt x="930" y="572"/>
                  <a:pt x="845" y="498"/>
                  <a:pt x="737" y="490"/>
                </a:cubicBezTo>
                <a:close/>
                <a:moveTo>
                  <a:pt x="435" y="303"/>
                </a:moveTo>
                <a:cubicBezTo>
                  <a:pt x="450" y="249"/>
                  <a:pt x="461" y="199"/>
                  <a:pt x="473" y="139"/>
                </a:cubicBezTo>
                <a:cubicBezTo>
                  <a:pt x="475" y="139"/>
                  <a:pt x="475" y="139"/>
                  <a:pt x="475" y="139"/>
                </a:cubicBezTo>
                <a:cubicBezTo>
                  <a:pt x="483" y="200"/>
                  <a:pt x="493" y="249"/>
                  <a:pt x="506" y="303"/>
                </a:cubicBezTo>
                <a:cubicBezTo>
                  <a:pt x="551" y="489"/>
                  <a:pt x="551" y="489"/>
                  <a:pt x="551" y="489"/>
                </a:cubicBezTo>
                <a:cubicBezTo>
                  <a:pt x="384" y="489"/>
                  <a:pt x="384" y="489"/>
                  <a:pt x="384" y="489"/>
                </a:cubicBezTo>
                <a:lnTo>
                  <a:pt x="435" y="303"/>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7" name="Freeform 7">
            <a:extLst>
              <a:ext uri="{FF2B5EF4-FFF2-40B4-BE49-F238E27FC236}">
                <a16:creationId xmlns:a16="http://schemas.microsoft.com/office/drawing/2014/main" id="{681738B6-91A7-4366-A197-B208E9002DBF}"/>
              </a:ext>
            </a:extLst>
          </p:cNvPr>
          <p:cNvSpPr>
            <a:spLocks noEditPoints="1"/>
          </p:cNvSpPr>
          <p:nvPr/>
        </p:nvSpPr>
        <p:spPr bwMode="auto">
          <a:xfrm>
            <a:off x="4743450" y="714375"/>
            <a:ext cx="1300163" cy="3239691"/>
          </a:xfrm>
          <a:custGeom>
            <a:avLst/>
            <a:gdLst>
              <a:gd name="T0" fmla="*/ 716 w 930"/>
              <a:gd name="T1" fmla="*/ 498 h 2323"/>
              <a:gd name="T2" fmla="*/ 660 w 930"/>
              <a:gd name="T3" fmla="*/ 498 h 2323"/>
              <a:gd name="T4" fmla="*/ 781 w 930"/>
              <a:gd name="T5" fmla="*/ 270 h 2323"/>
              <a:gd name="T6" fmla="*/ 469 w 930"/>
              <a:gd name="T7" fmla="*/ 0 h 2323"/>
              <a:gd name="T8" fmla="*/ 148 w 930"/>
              <a:gd name="T9" fmla="*/ 279 h 2323"/>
              <a:gd name="T10" fmla="*/ 264 w 930"/>
              <a:gd name="T11" fmla="*/ 498 h 2323"/>
              <a:gd name="T12" fmla="*/ 213 w 930"/>
              <a:gd name="T13" fmla="*/ 498 h 2323"/>
              <a:gd name="T14" fmla="*/ 0 w 930"/>
              <a:gd name="T15" fmla="*/ 671 h 2323"/>
              <a:gd name="T16" fmla="*/ 0 w 930"/>
              <a:gd name="T17" fmla="*/ 2150 h 2323"/>
              <a:gd name="T18" fmla="*/ 213 w 930"/>
              <a:gd name="T19" fmla="*/ 2323 h 2323"/>
              <a:gd name="T20" fmla="*/ 716 w 930"/>
              <a:gd name="T21" fmla="*/ 2323 h 2323"/>
              <a:gd name="T22" fmla="*/ 930 w 930"/>
              <a:gd name="T23" fmla="*/ 2150 h 2323"/>
              <a:gd name="T24" fmla="*/ 930 w 930"/>
              <a:gd name="T25" fmla="*/ 671 h 2323"/>
              <a:gd name="T26" fmla="*/ 716 w 930"/>
              <a:gd name="T27" fmla="*/ 498 h 2323"/>
              <a:gd name="T28" fmla="*/ 465 w 930"/>
              <a:gd name="T29" fmla="*/ 96 h 2323"/>
              <a:gd name="T30" fmla="*/ 624 w 930"/>
              <a:gd name="T31" fmla="*/ 273 h 2323"/>
              <a:gd name="T32" fmla="*/ 466 w 930"/>
              <a:gd name="T33" fmla="*/ 454 h 2323"/>
              <a:gd name="T34" fmla="*/ 306 w 930"/>
              <a:gd name="T35" fmla="*/ 277 h 2323"/>
              <a:gd name="T36" fmla="*/ 465 w 930"/>
              <a:gd name="T37" fmla="*/ 96 h 2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0" h="2323">
                <a:moveTo>
                  <a:pt x="716" y="498"/>
                </a:moveTo>
                <a:cubicBezTo>
                  <a:pt x="660" y="498"/>
                  <a:pt x="660" y="498"/>
                  <a:pt x="660" y="498"/>
                </a:cubicBezTo>
                <a:cubicBezTo>
                  <a:pt x="736" y="450"/>
                  <a:pt x="781" y="372"/>
                  <a:pt x="781" y="270"/>
                </a:cubicBezTo>
                <a:cubicBezTo>
                  <a:pt x="781" y="123"/>
                  <a:pt x="671" y="0"/>
                  <a:pt x="469" y="0"/>
                </a:cubicBezTo>
                <a:cubicBezTo>
                  <a:pt x="274" y="0"/>
                  <a:pt x="148" y="119"/>
                  <a:pt x="148" y="279"/>
                </a:cubicBezTo>
                <a:cubicBezTo>
                  <a:pt x="148" y="370"/>
                  <a:pt x="189" y="449"/>
                  <a:pt x="264" y="498"/>
                </a:cubicBezTo>
                <a:cubicBezTo>
                  <a:pt x="213" y="498"/>
                  <a:pt x="213" y="498"/>
                  <a:pt x="213" y="498"/>
                </a:cubicBezTo>
                <a:cubicBezTo>
                  <a:pt x="96" y="498"/>
                  <a:pt x="0" y="576"/>
                  <a:pt x="0" y="671"/>
                </a:cubicBezTo>
                <a:cubicBezTo>
                  <a:pt x="0" y="2150"/>
                  <a:pt x="0" y="2150"/>
                  <a:pt x="0" y="2150"/>
                </a:cubicBezTo>
                <a:cubicBezTo>
                  <a:pt x="0" y="2245"/>
                  <a:pt x="96" y="2323"/>
                  <a:pt x="213" y="2323"/>
                </a:cubicBezTo>
                <a:cubicBezTo>
                  <a:pt x="716" y="2323"/>
                  <a:pt x="716" y="2323"/>
                  <a:pt x="716" y="2323"/>
                </a:cubicBezTo>
                <a:cubicBezTo>
                  <a:pt x="834" y="2323"/>
                  <a:pt x="930" y="2245"/>
                  <a:pt x="930" y="2150"/>
                </a:cubicBezTo>
                <a:cubicBezTo>
                  <a:pt x="930" y="671"/>
                  <a:pt x="930" y="671"/>
                  <a:pt x="930" y="671"/>
                </a:cubicBezTo>
                <a:cubicBezTo>
                  <a:pt x="930" y="576"/>
                  <a:pt x="834" y="498"/>
                  <a:pt x="716" y="498"/>
                </a:cubicBezTo>
                <a:close/>
                <a:moveTo>
                  <a:pt x="465" y="96"/>
                </a:moveTo>
                <a:cubicBezTo>
                  <a:pt x="567" y="96"/>
                  <a:pt x="624" y="178"/>
                  <a:pt x="624" y="273"/>
                </a:cubicBezTo>
                <a:cubicBezTo>
                  <a:pt x="624" y="377"/>
                  <a:pt x="566" y="454"/>
                  <a:pt x="466" y="454"/>
                </a:cubicBezTo>
                <a:cubicBezTo>
                  <a:pt x="366" y="454"/>
                  <a:pt x="306" y="381"/>
                  <a:pt x="306" y="277"/>
                </a:cubicBezTo>
                <a:cubicBezTo>
                  <a:pt x="306" y="173"/>
                  <a:pt x="364" y="96"/>
                  <a:pt x="465" y="96"/>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8" name="Freeform 8">
            <a:extLst>
              <a:ext uri="{FF2B5EF4-FFF2-40B4-BE49-F238E27FC236}">
                <a16:creationId xmlns:a16="http://schemas.microsoft.com/office/drawing/2014/main" id="{B13FBA74-42F4-4ECB-A0B6-DC17B03D0B73}"/>
              </a:ext>
            </a:extLst>
          </p:cNvPr>
          <p:cNvSpPr>
            <a:spLocks/>
          </p:cNvSpPr>
          <p:nvPr/>
        </p:nvSpPr>
        <p:spPr bwMode="auto">
          <a:xfrm>
            <a:off x="6385322" y="727473"/>
            <a:ext cx="1300163" cy="3226594"/>
          </a:xfrm>
          <a:custGeom>
            <a:avLst/>
            <a:gdLst>
              <a:gd name="T0" fmla="*/ 717 w 930"/>
              <a:gd name="T1" fmla="*/ 489 h 2314"/>
              <a:gd name="T2" fmla="*/ 539 w 930"/>
              <a:gd name="T3" fmla="*/ 489 h 2314"/>
              <a:gd name="T4" fmla="*/ 539 w 930"/>
              <a:gd name="T5" fmla="*/ 101 h 2314"/>
              <a:gd name="T6" fmla="*/ 718 w 930"/>
              <a:gd name="T7" fmla="*/ 101 h 2314"/>
              <a:gd name="T8" fmla="*/ 718 w 930"/>
              <a:gd name="T9" fmla="*/ 0 h 2314"/>
              <a:gd name="T10" fmla="*/ 212 w 930"/>
              <a:gd name="T11" fmla="*/ 0 h 2314"/>
              <a:gd name="T12" fmla="*/ 212 w 930"/>
              <a:gd name="T13" fmla="*/ 101 h 2314"/>
              <a:gd name="T14" fmla="*/ 389 w 930"/>
              <a:gd name="T15" fmla="*/ 101 h 2314"/>
              <a:gd name="T16" fmla="*/ 389 w 930"/>
              <a:gd name="T17" fmla="*/ 489 h 2314"/>
              <a:gd name="T18" fmla="*/ 214 w 930"/>
              <a:gd name="T19" fmla="*/ 489 h 2314"/>
              <a:gd name="T20" fmla="*/ 0 w 930"/>
              <a:gd name="T21" fmla="*/ 662 h 2314"/>
              <a:gd name="T22" fmla="*/ 0 w 930"/>
              <a:gd name="T23" fmla="*/ 2141 h 2314"/>
              <a:gd name="T24" fmla="*/ 214 w 930"/>
              <a:gd name="T25" fmla="*/ 2314 h 2314"/>
              <a:gd name="T26" fmla="*/ 717 w 930"/>
              <a:gd name="T27" fmla="*/ 2314 h 2314"/>
              <a:gd name="T28" fmla="*/ 930 w 930"/>
              <a:gd name="T29" fmla="*/ 2141 h 2314"/>
              <a:gd name="T30" fmla="*/ 930 w 930"/>
              <a:gd name="T31" fmla="*/ 662 h 2314"/>
              <a:gd name="T32" fmla="*/ 717 w 930"/>
              <a:gd name="T33" fmla="*/ 489 h 2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0" h="2314">
                <a:moveTo>
                  <a:pt x="717" y="489"/>
                </a:moveTo>
                <a:cubicBezTo>
                  <a:pt x="539" y="489"/>
                  <a:pt x="539" y="489"/>
                  <a:pt x="539" y="489"/>
                </a:cubicBezTo>
                <a:cubicBezTo>
                  <a:pt x="539" y="101"/>
                  <a:pt x="539" y="101"/>
                  <a:pt x="539" y="101"/>
                </a:cubicBezTo>
                <a:cubicBezTo>
                  <a:pt x="718" y="101"/>
                  <a:pt x="718" y="101"/>
                  <a:pt x="718" y="101"/>
                </a:cubicBezTo>
                <a:cubicBezTo>
                  <a:pt x="718" y="0"/>
                  <a:pt x="718" y="0"/>
                  <a:pt x="718" y="0"/>
                </a:cubicBezTo>
                <a:cubicBezTo>
                  <a:pt x="212" y="0"/>
                  <a:pt x="212" y="0"/>
                  <a:pt x="212" y="0"/>
                </a:cubicBezTo>
                <a:cubicBezTo>
                  <a:pt x="212" y="101"/>
                  <a:pt x="212" y="101"/>
                  <a:pt x="212" y="101"/>
                </a:cubicBezTo>
                <a:cubicBezTo>
                  <a:pt x="389" y="101"/>
                  <a:pt x="389" y="101"/>
                  <a:pt x="389" y="101"/>
                </a:cubicBezTo>
                <a:cubicBezTo>
                  <a:pt x="389" y="489"/>
                  <a:pt x="389" y="489"/>
                  <a:pt x="389" y="489"/>
                </a:cubicBezTo>
                <a:cubicBezTo>
                  <a:pt x="214" y="489"/>
                  <a:pt x="214" y="489"/>
                  <a:pt x="214" y="489"/>
                </a:cubicBezTo>
                <a:cubicBezTo>
                  <a:pt x="96" y="489"/>
                  <a:pt x="0" y="567"/>
                  <a:pt x="0" y="662"/>
                </a:cubicBezTo>
                <a:cubicBezTo>
                  <a:pt x="0" y="2141"/>
                  <a:pt x="0" y="2141"/>
                  <a:pt x="0" y="2141"/>
                </a:cubicBezTo>
                <a:cubicBezTo>
                  <a:pt x="0" y="2236"/>
                  <a:pt x="96" y="2314"/>
                  <a:pt x="214" y="2314"/>
                </a:cubicBezTo>
                <a:cubicBezTo>
                  <a:pt x="717" y="2314"/>
                  <a:pt x="717" y="2314"/>
                  <a:pt x="717" y="2314"/>
                </a:cubicBezTo>
                <a:cubicBezTo>
                  <a:pt x="834" y="2314"/>
                  <a:pt x="930" y="2236"/>
                  <a:pt x="930" y="2141"/>
                </a:cubicBezTo>
                <a:cubicBezTo>
                  <a:pt x="930" y="662"/>
                  <a:pt x="930" y="662"/>
                  <a:pt x="930" y="662"/>
                </a:cubicBezTo>
                <a:cubicBezTo>
                  <a:pt x="930" y="567"/>
                  <a:pt x="834" y="489"/>
                  <a:pt x="717" y="489"/>
                </a:cubicBezTo>
                <a:close/>
              </a:path>
            </a:pathLst>
          </a:custGeom>
          <a:solidFill>
            <a:schemeClr val="accent6"/>
          </a:solidFill>
          <a:ln>
            <a:noFill/>
          </a:ln>
        </p:spPr>
        <p:txBody>
          <a:bodyPr vert="horz" wrap="square" lIns="68580" tIns="34290" rIns="68580" bIns="34290" numCol="1" anchor="t" anchorCtr="0" compatLnSpc="1">
            <a:prstTxWarp prst="textNoShape">
              <a:avLst/>
            </a:prstTxWarp>
          </a:bodyPr>
          <a:lstStyle/>
          <a:p>
            <a:endParaRPr lang="en-US" sz="1013"/>
          </a:p>
        </p:txBody>
      </p:sp>
      <p:grpSp>
        <p:nvGrpSpPr>
          <p:cNvPr id="3" name="Group 2">
            <a:extLst>
              <a:ext uri="{FF2B5EF4-FFF2-40B4-BE49-F238E27FC236}">
                <a16:creationId xmlns:a16="http://schemas.microsoft.com/office/drawing/2014/main" id="{37A28610-1CFF-44A5-99F3-42A24F8A0A3C}"/>
              </a:ext>
            </a:extLst>
          </p:cNvPr>
          <p:cNvGrpSpPr/>
          <p:nvPr/>
        </p:nvGrpSpPr>
        <p:grpSpPr>
          <a:xfrm>
            <a:off x="1458516" y="3132535"/>
            <a:ext cx="1300163" cy="1296591"/>
            <a:chOff x="1944688" y="4176713"/>
            <a:chExt cx="1733550" cy="1728788"/>
          </a:xfrm>
        </p:grpSpPr>
        <p:sp>
          <p:nvSpPr>
            <p:cNvPr id="9" name="Oval 9">
              <a:extLst>
                <a:ext uri="{FF2B5EF4-FFF2-40B4-BE49-F238E27FC236}">
                  <a16:creationId xmlns:a16="http://schemas.microsoft.com/office/drawing/2014/main" id="{411A3408-93FB-476A-9EE9-E4A8EC08577B}"/>
                </a:ext>
              </a:extLst>
            </p:cNvPr>
            <p:cNvSpPr>
              <a:spLocks noChangeArrowheads="1"/>
            </p:cNvSpPr>
            <p:nvPr/>
          </p:nvSpPr>
          <p:spPr bwMode="auto">
            <a:xfrm>
              <a:off x="1944688" y="4176713"/>
              <a:ext cx="1733550" cy="1728788"/>
            </a:xfrm>
            <a:prstGeom prst="ellipse">
              <a:avLst/>
            </a:pr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0" name="Freeform 10">
              <a:extLst>
                <a:ext uri="{FF2B5EF4-FFF2-40B4-BE49-F238E27FC236}">
                  <a16:creationId xmlns:a16="http://schemas.microsoft.com/office/drawing/2014/main" id="{4A3EB3F4-16EA-4E8E-916F-F8E35F817076}"/>
                </a:ext>
              </a:extLst>
            </p:cNvPr>
            <p:cNvSpPr>
              <a:spLocks noEditPoints="1"/>
            </p:cNvSpPr>
            <p:nvPr/>
          </p:nvSpPr>
          <p:spPr bwMode="auto">
            <a:xfrm>
              <a:off x="2036763" y="4268788"/>
              <a:ext cx="1547813" cy="1546225"/>
            </a:xfrm>
            <a:custGeom>
              <a:avLst/>
              <a:gdLst>
                <a:gd name="T0" fmla="*/ 416 w 831"/>
                <a:gd name="T1" fmla="*/ 831 h 831"/>
                <a:gd name="T2" fmla="*/ 0 w 831"/>
                <a:gd name="T3" fmla="*/ 415 h 831"/>
                <a:gd name="T4" fmla="*/ 416 w 831"/>
                <a:gd name="T5" fmla="*/ 0 h 831"/>
                <a:gd name="T6" fmla="*/ 831 w 831"/>
                <a:gd name="T7" fmla="*/ 415 h 831"/>
                <a:gd name="T8" fmla="*/ 416 w 831"/>
                <a:gd name="T9" fmla="*/ 831 h 831"/>
                <a:gd name="T10" fmla="*/ 416 w 831"/>
                <a:gd name="T11" fmla="*/ 39 h 831"/>
                <a:gd name="T12" fmla="*/ 40 w 831"/>
                <a:gd name="T13" fmla="*/ 415 h 831"/>
                <a:gd name="T14" fmla="*/ 416 w 831"/>
                <a:gd name="T15" fmla="*/ 791 h 831"/>
                <a:gd name="T16" fmla="*/ 792 w 831"/>
                <a:gd name="T17" fmla="*/ 415 h 831"/>
                <a:gd name="T18" fmla="*/ 416 w 831"/>
                <a:gd name="T19" fmla="*/ 39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1" h="831">
                  <a:moveTo>
                    <a:pt x="416" y="831"/>
                  </a:moveTo>
                  <a:cubicBezTo>
                    <a:pt x="187" y="831"/>
                    <a:pt x="0" y="644"/>
                    <a:pt x="0" y="415"/>
                  </a:cubicBezTo>
                  <a:cubicBezTo>
                    <a:pt x="0" y="186"/>
                    <a:pt x="187" y="0"/>
                    <a:pt x="416" y="0"/>
                  </a:cubicBezTo>
                  <a:cubicBezTo>
                    <a:pt x="645" y="0"/>
                    <a:pt x="831" y="186"/>
                    <a:pt x="831" y="415"/>
                  </a:cubicBezTo>
                  <a:cubicBezTo>
                    <a:pt x="831" y="644"/>
                    <a:pt x="645" y="831"/>
                    <a:pt x="416" y="831"/>
                  </a:cubicBezTo>
                  <a:close/>
                  <a:moveTo>
                    <a:pt x="416" y="39"/>
                  </a:moveTo>
                  <a:cubicBezTo>
                    <a:pt x="208" y="39"/>
                    <a:pt x="40" y="208"/>
                    <a:pt x="40" y="415"/>
                  </a:cubicBezTo>
                  <a:cubicBezTo>
                    <a:pt x="40" y="622"/>
                    <a:pt x="208" y="791"/>
                    <a:pt x="416" y="791"/>
                  </a:cubicBezTo>
                  <a:cubicBezTo>
                    <a:pt x="623" y="791"/>
                    <a:pt x="792" y="622"/>
                    <a:pt x="792" y="415"/>
                  </a:cubicBezTo>
                  <a:cubicBezTo>
                    <a:pt x="792" y="208"/>
                    <a:pt x="623" y="39"/>
                    <a:pt x="416" y="39"/>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4" name="Group 3">
            <a:extLst>
              <a:ext uri="{FF2B5EF4-FFF2-40B4-BE49-F238E27FC236}">
                <a16:creationId xmlns:a16="http://schemas.microsoft.com/office/drawing/2014/main" id="{63E0C2D2-2359-4757-A756-DF4CF02C61A6}"/>
              </a:ext>
            </a:extLst>
          </p:cNvPr>
          <p:cNvGrpSpPr/>
          <p:nvPr/>
        </p:nvGrpSpPr>
        <p:grpSpPr>
          <a:xfrm>
            <a:off x="3100387" y="3132535"/>
            <a:ext cx="1300163" cy="1296591"/>
            <a:chOff x="4133850" y="4176713"/>
            <a:chExt cx="1733550" cy="1728788"/>
          </a:xfrm>
        </p:grpSpPr>
        <p:sp>
          <p:nvSpPr>
            <p:cNvPr id="11" name="Oval 11">
              <a:extLst>
                <a:ext uri="{FF2B5EF4-FFF2-40B4-BE49-F238E27FC236}">
                  <a16:creationId xmlns:a16="http://schemas.microsoft.com/office/drawing/2014/main" id="{7DE641A0-713A-46A6-A963-81A15B2B0DFB}"/>
                </a:ext>
              </a:extLst>
            </p:cNvPr>
            <p:cNvSpPr>
              <a:spLocks noChangeArrowheads="1"/>
            </p:cNvSpPr>
            <p:nvPr/>
          </p:nvSpPr>
          <p:spPr bwMode="auto">
            <a:xfrm>
              <a:off x="4133850" y="4176713"/>
              <a:ext cx="1733550" cy="1728788"/>
            </a:xfrm>
            <a:prstGeom prst="ellipse">
              <a:avLst/>
            </a:pr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2" name="Freeform 12">
              <a:extLst>
                <a:ext uri="{FF2B5EF4-FFF2-40B4-BE49-F238E27FC236}">
                  <a16:creationId xmlns:a16="http://schemas.microsoft.com/office/drawing/2014/main" id="{C3925D74-388C-4C79-A7A6-A029C1612938}"/>
                </a:ext>
              </a:extLst>
            </p:cNvPr>
            <p:cNvSpPr>
              <a:spLocks noEditPoints="1"/>
            </p:cNvSpPr>
            <p:nvPr/>
          </p:nvSpPr>
          <p:spPr bwMode="auto">
            <a:xfrm>
              <a:off x="4227513" y="4268788"/>
              <a:ext cx="1547813" cy="1546225"/>
            </a:xfrm>
            <a:custGeom>
              <a:avLst/>
              <a:gdLst>
                <a:gd name="T0" fmla="*/ 415 w 831"/>
                <a:gd name="T1" fmla="*/ 831 h 831"/>
                <a:gd name="T2" fmla="*/ 0 w 831"/>
                <a:gd name="T3" fmla="*/ 415 h 831"/>
                <a:gd name="T4" fmla="*/ 415 w 831"/>
                <a:gd name="T5" fmla="*/ 0 h 831"/>
                <a:gd name="T6" fmla="*/ 831 w 831"/>
                <a:gd name="T7" fmla="*/ 415 h 831"/>
                <a:gd name="T8" fmla="*/ 415 w 831"/>
                <a:gd name="T9" fmla="*/ 831 h 831"/>
                <a:gd name="T10" fmla="*/ 415 w 831"/>
                <a:gd name="T11" fmla="*/ 39 h 831"/>
                <a:gd name="T12" fmla="*/ 39 w 831"/>
                <a:gd name="T13" fmla="*/ 415 h 831"/>
                <a:gd name="T14" fmla="*/ 415 w 831"/>
                <a:gd name="T15" fmla="*/ 791 h 831"/>
                <a:gd name="T16" fmla="*/ 791 w 831"/>
                <a:gd name="T17" fmla="*/ 415 h 831"/>
                <a:gd name="T18" fmla="*/ 415 w 831"/>
                <a:gd name="T19" fmla="*/ 39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1" h="831">
                  <a:moveTo>
                    <a:pt x="415" y="831"/>
                  </a:moveTo>
                  <a:cubicBezTo>
                    <a:pt x="186" y="831"/>
                    <a:pt x="0" y="644"/>
                    <a:pt x="0" y="415"/>
                  </a:cubicBezTo>
                  <a:cubicBezTo>
                    <a:pt x="0" y="186"/>
                    <a:pt x="186" y="0"/>
                    <a:pt x="415" y="0"/>
                  </a:cubicBezTo>
                  <a:cubicBezTo>
                    <a:pt x="644" y="0"/>
                    <a:pt x="831" y="186"/>
                    <a:pt x="831" y="415"/>
                  </a:cubicBezTo>
                  <a:cubicBezTo>
                    <a:pt x="831" y="644"/>
                    <a:pt x="644" y="831"/>
                    <a:pt x="415" y="831"/>
                  </a:cubicBezTo>
                  <a:close/>
                  <a:moveTo>
                    <a:pt x="415" y="39"/>
                  </a:moveTo>
                  <a:cubicBezTo>
                    <a:pt x="208" y="39"/>
                    <a:pt x="39" y="208"/>
                    <a:pt x="39" y="415"/>
                  </a:cubicBezTo>
                  <a:cubicBezTo>
                    <a:pt x="39" y="622"/>
                    <a:pt x="208" y="791"/>
                    <a:pt x="415" y="791"/>
                  </a:cubicBezTo>
                  <a:cubicBezTo>
                    <a:pt x="623" y="791"/>
                    <a:pt x="791" y="622"/>
                    <a:pt x="791" y="415"/>
                  </a:cubicBezTo>
                  <a:cubicBezTo>
                    <a:pt x="791" y="208"/>
                    <a:pt x="623" y="39"/>
                    <a:pt x="415" y="39"/>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41" name="Group 40">
            <a:extLst>
              <a:ext uri="{FF2B5EF4-FFF2-40B4-BE49-F238E27FC236}">
                <a16:creationId xmlns:a16="http://schemas.microsoft.com/office/drawing/2014/main" id="{87FCA4E3-2670-4F0D-8567-FA8F8B5693B8}"/>
              </a:ext>
            </a:extLst>
          </p:cNvPr>
          <p:cNvGrpSpPr/>
          <p:nvPr/>
        </p:nvGrpSpPr>
        <p:grpSpPr>
          <a:xfrm>
            <a:off x="4743450" y="3132535"/>
            <a:ext cx="1300163" cy="1296591"/>
            <a:chOff x="6324600" y="4176713"/>
            <a:chExt cx="1733550" cy="1728788"/>
          </a:xfrm>
        </p:grpSpPr>
        <p:sp>
          <p:nvSpPr>
            <p:cNvPr id="13" name="Oval 13">
              <a:extLst>
                <a:ext uri="{FF2B5EF4-FFF2-40B4-BE49-F238E27FC236}">
                  <a16:creationId xmlns:a16="http://schemas.microsoft.com/office/drawing/2014/main" id="{A6A8A89F-45A0-4D4D-ADB5-C5F5B9810C92}"/>
                </a:ext>
              </a:extLst>
            </p:cNvPr>
            <p:cNvSpPr>
              <a:spLocks noChangeArrowheads="1"/>
            </p:cNvSpPr>
            <p:nvPr/>
          </p:nvSpPr>
          <p:spPr bwMode="auto">
            <a:xfrm>
              <a:off x="6324600" y="4176713"/>
              <a:ext cx="1733550" cy="1728788"/>
            </a:xfrm>
            <a:prstGeom prst="ellipse">
              <a:avLst/>
            </a:pr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4" name="Freeform 14">
              <a:extLst>
                <a:ext uri="{FF2B5EF4-FFF2-40B4-BE49-F238E27FC236}">
                  <a16:creationId xmlns:a16="http://schemas.microsoft.com/office/drawing/2014/main" id="{5D430946-FA2B-4E0C-AB5E-8B1ABA72B380}"/>
                </a:ext>
              </a:extLst>
            </p:cNvPr>
            <p:cNvSpPr>
              <a:spLocks noEditPoints="1"/>
            </p:cNvSpPr>
            <p:nvPr/>
          </p:nvSpPr>
          <p:spPr bwMode="auto">
            <a:xfrm>
              <a:off x="6416675" y="4268788"/>
              <a:ext cx="1547813" cy="1546225"/>
            </a:xfrm>
            <a:custGeom>
              <a:avLst/>
              <a:gdLst>
                <a:gd name="T0" fmla="*/ 416 w 831"/>
                <a:gd name="T1" fmla="*/ 831 h 831"/>
                <a:gd name="T2" fmla="*/ 0 w 831"/>
                <a:gd name="T3" fmla="*/ 415 h 831"/>
                <a:gd name="T4" fmla="*/ 416 w 831"/>
                <a:gd name="T5" fmla="*/ 0 h 831"/>
                <a:gd name="T6" fmla="*/ 831 w 831"/>
                <a:gd name="T7" fmla="*/ 415 h 831"/>
                <a:gd name="T8" fmla="*/ 416 w 831"/>
                <a:gd name="T9" fmla="*/ 831 h 831"/>
                <a:gd name="T10" fmla="*/ 416 w 831"/>
                <a:gd name="T11" fmla="*/ 39 h 831"/>
                <a:gd name="T12" fmla="*/ 40 w 831"/>
                <a:gd name="T13" fmla="*/ 415 h 831"/>
                <a:gd name="T14" fmla="*/ 416 w 831"/>
                <a:gd name="T15" fmla="*/ 791 h 831"/>
                <a:gd name="T16" fmla="*/ 792 w 831"/>
                <a:gd name="T17" fmla="*/ 415 h 831"/>
                <a:gd name="T18" fmla="*/ 416 w 831"/>
                <a:gd name="T19" fmla="*/ 39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1" h="831">
                  <a:moveTo>
                    <a:pt x="416" y="831"/>
                  </a:moveTo>
                  <a:cubicBezTo>
                    <a:pt x="187" y="831"/>
                    <a:pt x="0" y="644"/>
                    <a:pt x="0" y="415"/>
                  </a:cubicBezTo>
                  <a:cubicBezTo>
                    <a:pt x="0" y="186"/>
                    <a:pt x="187" y="0"/>
                    <a:pt x="416" y="0"/>
                  </a:cubicBezTo>
                  <a:cubicBezTo>
                    <a:pt x="645" y="0"/>
                    <a:pt x="831" y="186"/>
                    <a:pt x="831" y="415"/>
                  </a:cubicBezTo>
                  <a:cubicBezTo>
                    <a:pt x="831" y="644"/>
                    <a:pt x="645" y="831"/>
                    <a:pt x="416" y="831"/>
                  </a:cubicBezTo>
                  <a:close/>
                  <a:moveTo>
                    <a:pt x="416" y="39"/>
                  </a:moveTo>
                  <a:cubicBezTo>
                    <a:pt x="208" y="39"/>
                    <a:pt x="40" y="208"/>
                    <a:pt x="40" y="415"/>
                  </a:cubicBezTo>
                  <a:cubicBezTo>
                    <a:pt x="40" y="622"/>
                    <a:pt x="208" y="791"/>
                    <a:pt x="416" y="791"/>
                  </a:cubicBezTo>
                  <a:cubicBezTo>
                    <a:pt x="623" y="791"/>
                    <a:pt x="792" y="622"/>
                    <a:pt x="792" y="415"/>
                  </a:cubicBezTo>
                  <a:cubicBezTo>
                    <a:pt x="792" y="208"/>
                    <a:pt x="623" y="39"/>
                    <a:pt x="416" y="39"/>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13"/>
            </a:p>
          </p:txBody>
        </p:sp>
      </p:grpSp>
      <p:grpSp>
        <p:nvGrpSpPr>
          <p:cNvPr id="46" name="Group 45">
            <a:extLst>
              <a:ext uri="{FF2B5EF4-FFF2-40B4-BE49-F238E27FC236}">
                <a16:creationId xmlns:a16="http://schemas.microsoft.com/office/drawing/2014/main" id="{5CF48930-6BF1-4842-B8AC-578A12D8B3CD}"/>
              </a:ext>
            </a:extLst>
          </p:cNvPr>
          <p:cNvGrpSpPr/>
          <p:nvPr/>
        </p:nvGrpSpPr>
        <p:grpSpPr>
          <a:xfrm>
            <a:off x="6385322" y="3132535"/>
            <a:ext cx="1300163" cy="1296591"/>
            <a:chOff x="8513763" y="4176713"/>
            <a:chExt cx="1733550" cy="1728788"/>
          </a:xfrm>
        </p:grpSpPr>
        <p:sp>
          <p:nvSpPr>
            <p:cNvPr id="15" name="Oval 15">
              <a:extLst>
                <a:ext uri="{FF2B5EF4-FFF2-40B4-BE49-F238E27FC236}">
                  <a16:creationId xmlns:a16="http://schemas.microsoft.com/office/drawing/2014/main" id="{0173AA93-2A55-4302-BC18-30F3441E8E10}"/>
                </a:ext>
              </a:extLst>
            </p:cNvPr>
            <p:cNvSpPr>
              <a:spLocks noChangeArrowheads="1"/>
            </p:cNvSpPr>
            <p:nvPr/>
          </p:nvSpPr>
          <p:spPr bwMode="auto">
            <a:xfrm>
              <a:off x="8513763" y="4176713"/>
              <a:ext cx="1733550" cy="1728788"/>
            </a:xfrm>
            <a:prstGeom prst="ellipse">
              <a:avLst/>
            </a:pr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6" name="Freeform 16">
              <a:extLst>
                <a:ext uri="{FF2B5EF4-FFF2-40B4-BE49-F238E27FC236}">
                  <a16:creationId xmlns:a16="http://schemas.microsoft.com/office/drawing/2014/main" id="{1D257C20-20BC-4E37-8BED-667A72A41EB7}"/>
                </a:ext>
              </a:extLst>
            </p:cNvPr>
            <p:cNvSpPr>
              <a:spLocks noEditPoints="1"/>
            </p:cNvSpPr>
            <p:nvPr/>
          </p:nvSpPr>
          <p:spPr bwMode="auto">
            <a:xfrm>
              <a:off x="8607425" y="4268788"/>
              <a:ext cx="1547813" cy="1546225"/>
            </a:xfrm>
            <a:custGeom>
              <a:avLst/>
              <a:gdLst>
                <a:gd name="T0" fmla="*/ 415 w 831"/>
                <a:gd name="T1" fmla="*/ 831 h 831"/>
                <a:gd name="T2" fmla="*/ 0 w 831"/>
                <a:gd name="T3" fmla="*/ 415 h 831"/>
                <a:gd name="T4" fmla="*/ 415 w 831"/>
                <a:gd name="T5" fmla="*/ 0 h 831"/>
                <a:gd name="T6" fmla="*/ 831 w 831"/>
                <a:gd name="T7" fmla="*/ 415 h 831"/>
                <a:gd name="T8" fmla="*/ 415 w 831"/>
                <a:gd name="T9" fmla="*/ 831 h 831"/>
                <a:gd name="T10" fmla="*/ 415 w 831"/>
                <a:gd name="T11" fmla="*/ 39 h 831"/>
                <a:gd name="T12" fmla="*/ 39 w 831"/>
                <a:gd name="T13" fmla="*/ 415 h 831"/>
                <a:gd name="T14" fmla="*/ 415 w 831"/>
                <a:gd name="T15" fmla="*/ 791 h 831"/>
                <a:gd name="T16" fmla="*/ 791 w 831"/>
                <a:gd name="T17" fmla="*/ 415 h 831"/>
                <a:gd name="T18" fmla="*/ 415 w 831"/>
                <a:gd name="T19" fmla="*/ 39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1" h="831">
                  <a:moveTo>
                    <a:pt x="415" y="831"/>
                  </a:moveTo>
                  <a:cubicBezTo>
                    <a:pt x="186" y="831"/>
                    <a:pt x="0" y="644"/>
                    <a:pt x="0" y="415"/>
                  </a:cubicBezTo>
                  <a:cubicBezTo>
                    <a:pt x="0" y="186"/>
                    <a:pt x="186" y="0"/>
                    <a:pt x="415" y="0"/>
                  </a:cubicBezTo>
                  <a:cubicBezTo>
                    <a:pt x="644" y="0"/>
                    <a:pt x="831" y="186"/>
                    <a:pt x="831" y="415"/>
                  </a:cubicBezTo>
                  <a:cubicBezTo>
                    <a:pt x="831" y="644"/>
                    <a:pt x="644" y="831"/>
                    <a:pt x="415" y="831"/>
                  </a:cubicBezTo>
                  <a:close/>
                  <a:moveTo>
                    <a:pt x="415" y="39"/>
                  </a:moveTo>
                  <a:cubicBezTo>
                    <a:pt x="208" y="39"/>
                    <a:pt x="39" y="208"/>
                    <a:pt x="39" y="415"/>
                  </a:cubicBezTo>
                  <a:cubicBezTo>
                    <a:pt x="39" y="622"/>
                    <a:pt x="208" y="791"/>
                    <a:pt x="415" y="791"/>
                  </a:cubicBezTo>
                  <a:cubicBezTo>
                    <a:pt x="623" y="791"/>
                    <a:pt x="791" y="622"/>
                    <a:pt x="791" y="415"/>
                  </a:cubicBezTo>
                  <a:cubicBezTo>
                    <a:pt x="791" y="208"/>
                    <a:pt x="623" y="39"/>
                    <a:pt x="415" y="39"/>
                  </a:cubicBezTo>
                  <a:close/>
                </a:path>
              </a:pathLst>
            </a:custGeom>
            <a:solidFill>
              <a:schemeClr val="accent6"/>
            </a:solidFill>
            <a:ln>
              <a:noFill/>
            </a:ln>
          </p:spPr>
          <p:txBody>
            <a:bodyPr vert="horz" wrap="square" lIns="68580" tIns="34290" rIns="68580" bIns="34290" numCol="1" anchor="t" anchorCtr="0" compatLnSpc="1">
              <a:prstTxWarp prst="textNoShape">
                <a:avLst/>
              </a:prstTxWarp>
            </a:bodyPr>
            <a:lstStyle/>
            <a:p>
              <a:endParaRPr lang="en-US" sz="1013"/>
            </a:p>
          </p:txBody>
        </p:sp>
      </p:grpSp>
      <p:sp>
        <p:nvSpPr>
          <p:cNvPr id="17" name="Rectangle 16">
            <a:extLst>
              <a:ext uri="{FF2B5EF4-FFF2-40B4-BE49-F238E27FC236}">
                <a16:creationId xmlns:a16="http://schemas.microsoft.com/office/drawing/2014/main" id="{5ADBD21F-8BFF-40CA-8436-3F5FC91D9169}"/>
              </a:ext>
            </a:extLst>
          </p:cNvPr>
          <p:cNvSpPr/>
          <p:nvPr/>
        </p:nvSpPr>
        <p:spPr>
          <a:xfrm>
            <a:off x="1612980" y="2041773"/>
            <a:ext cx="990044" cy="1026563"/>
          </a:xfrm>
          <a:prstGeom prst="rect">
            <a:avLst/>
          </a:prstGeom>
          <a:noFill/>
        </p:spPr>
        <p:txBody>
          <a:bodyPr wrap="square">
            <a:spAutoFit/>
          </a:bodyPr>
          <a:lstStyle/>
          <a:p>
            <a:pPr algn="ctr">
              <a:lnSpc>
                <a:spcPct val="150000"/>
              </a:lnSpc>
            </a:pPr>
            <a:r>
              <a:rPr lang="en-US" sz="825" dirty="0">
                <a:solidFill>
                  <a:schemeClr val="bg1"/>
                </a:solidFill>
              </a:rPr>
              <a:t>Lorem Ipsum is simply dummy text for example lorem ipsum</a:t>
            </a:r>
          </a:p>
        </p:txBody>
      </p:sp>
      <p:sp>
        <p:nvSpPr>
          <p:cNvPr id="18" name="Rectangle 17">
            <a:extLst>
              <a:ext uri="{FF2B5EF4-FFF2-40B4-BE49-F238E27FC236}">
                <a16:creationId xmlns:a16="http://schemas.microsoft.com/office/drawing/2014/main" id="{C7D7095A-8B7B-41D1-A314-66D48D9BFE0C}"/>
              </a:ext>
            </a:extLst>
          </p:cNvPr>
          <p:cNvSpPr/>
          <p:nvPr/>
        </p:nvSpPr>
        <p:spPr>
          <a:xfrm>
            <a:off x="1302861" y="1810940"/>
            <a:ext cx="1610282" cy="253916"/>
          </a:xfrm>
          <a:prstGeom prst="rect">
            <a:avLst/>
          </a:prstGeom>
          <a:noFill/>
        </p:spPr>
        <p:txBody>
          <a:bodyPr wrap="square">
            <a:spAutoFit/>
          </a:bodyPr>
          <a:lstStyle/>
          <a:p>
            <a:pPr algn="ctr"/>
            <a:r>
              <a:rPr lang="en-US" sz="1050" b="1" dirty="0">
                <a:solidFill>
                  <a:schemeClr val="bg1"/>
                </a:solidFill>
                <a:latin typeface="+mj-lt"/>
              </a:rPr>
              <a:t>Subtitle Here</a:t>
            </a:r>
          </a:p>
        </p:txBody>
      </p:sp>
      <p:sp>
        <p:nvSpPr>
          <p:cNvPr id="19" name="Rectangle 18">
            <a:extLst>
              <a:ext uri="{FF2B5EF4-FFF2-40B4-BE49-F238E27FC236}">
                <a16:creationId xmlns:a16="http://schemas.microsoft.com/office/drawing/2014/main" id="{45E25505-8704-4CBF-85D8-DCEC796A97C6}"/>
              </a:ext>
            </a:extLst>
          </p:cNvPr>
          <p:cNvSpPr/>
          <p:nvPr/>
        </p:nvSpPr>
        <p:spPr>
          <a:xfrm>
            <a:off x="3256043" y="2041773"/>
            <a:ext cx="990042" cy="1026563"/>
          </a:xfrm>
          <a:prstGeom prst="rect">
            <a:avLst/>
          </a:prstGeom>
          <a:noFill/>
        </p:spPr>
        <p:txBody>
          <a:bodyPr wrap="square">
            <a:spAutoFit/>
          </a:bodyPr>
          <a:lstStyle/>
          <a:p>
            <a:pPr algn="ctr">
              <a:lnSpc>
                <a:spcPct val="150000"/>
              </a:lnSpc>
            </a:pPr>
            <a:r>
              <a:rPr lang="en-US" sz="825" dirty="0">
                <a:solidFill>
                  <a:schemeClr val="bg1"/>
                </a:solidFill>
              </a:rPr>
              <a:t>Lorem Ipsum is simply dummy text for example lorem ipsum</a:t>
            </a:r>
          </a:p>
        </p:txBody>
      </p:sp>
      <p:sp>
        <p:nvSpPr>
          <p:cNvPr id="20" name="Rectangle 19">
            <a:extLst>
              <a:ext uri="{FF2B5EF4-FFF2-40B4-BE49-F238E27FC236}">
                <a16:creationId xmlns:a16="http://schemas.microsoft.com/office/drawing/2014/main" id="{414762AD-D67B-4448-AABA-9ADA23DC5996}"/>
              </a:ext>
            </a:extLst>
          </p:cNvPr>
          <p:cNvSpPr/>
          <p:nvPr/>
        </p:nvSpPr>
        <p:spPr>
          <a:xfrm>
            <a:off x="2945923" y="1810940"/>
            <a:ext cx="1610282" cy="253916"/>
          </a:xfrm>
          <a:prstGeom prst="rect">
            <a:avLst/>
          </a:prstGeom>
          <a:noFill/>
        </p:spPr>
        <p:txBody>
          <a:bodyPr wrap="square">
            <a:spAutoFit/>
          </a:bodyPr>
          <a:lstStyle/>
          <a:p>
            <a:pPr algn="ctr"/>
            <a:r>
              <a:rPr lang="en-US" sz="1050" b="1" dirty="0">
                <a:solidFill>
                  <a:schemeClr val="bg1"/>
                </a:solidFill>
                <a:latin typeface="+mj-lt"/>
              </a:rPr>
              <a:t>Subtitle Here</a:t>
            </a:r>
          </a:p>
        </p:txBody>
      </p:sp>
      <p:sp>
        <p:nvSpPr>
          <p:cNvPr id="21" name="Rectangle 20">
            <a:extLst>
              <a:ext uri="{FF2B5EF4-FFF2-40B4-BE49-F238E27FC236}">
                <a16:creationId xmlns:a16="http://schemas.microsoft.com/office/drawing/2014/main" id="{DFD9CF9A-410E-4357-84A8-C5B8F7B7A537}"/>
              </a:ext>
            </a:extLst>
          </p:cNvPr>
          <p:cNvSpPr/>
          <p:nvPr/>
        </p:nvSpPr>
        <p:spPr>
          <a:xfrm>
            <a:off x="4859416" y="2041773"/>
            <a:ext cx="1067039" cy="836126"/>
          </a:xfrm>
          <a:prstGeom prst="rect">
            <a:avLst/>
          </a:prstGeom>
          <a:noFill/>
        </p:spPr>
        <p:txBody>
          <a:bodyPr wrap="square">
            <a:spAutoFit/>
          </a:bodyPr>
          <a:lstStyle/>
          <a:p>
            <a:pPr algn="ctr">
              <a:lnSpc>
                <a:spcPct val="150000"/>
              </a:lnSpc>
            </a:pPr>
            <a:r>
              <a:rPr lang="en-US" sz="825" dirty="0">
                <a:solidFill>
                  <a:schemeClr val="bg1"/>
                </a:solidFill>
              </a:rPr>
              <a:t>Lorem Ipsum is simply dummy text for example lorem ipsum</a:t>
            </a:r>
          </a:p>
        </p:txBody>
      </p:sp>
      <p:sp>
        <p:nvSpPr>
          <p:cNvPr id="22" name="Rectangle 21">
            <a:extLst>
              <a:ext uri="{FF2B5EF4-FFF2-40B4-BE49-F238E27FC236}">
                <a16:creationId xmlns:a16="http://schemas.microsoft.com/office/drawing/2014/main" id="{0A5A6FA0-E2FF-4883-8E1B-EE19F1851F51}"/>
              </a:ext>
            </a:extLst>
          </p:cNvPr>
          <p:cNvSpPr/>
          <p:nvPr/>
        </p:nvSpPr>
        <p:spPr>
          <a:xfrm>
            <a:off x="4587795" y="1810940"/>
            <a:ext cx="1610282" cy="253916"/>
          </a:xfrm>
          <a:prstGeom prst="rect">
            <a:avLst/>
          </a:prstGeom>
          <a:noFill/>
        </p:spPr>
        <p:txBody>
          <a:bodyPr wrap="square">
            <a:spAutoFit/>
          </a:bodyPr>
          <a:lstStyle/>
          <a:p>
            <a:pPr algn="ctr"/>
            <a:r>
              <a:rPr lang="en-US" sz="1050" b="1" dirty="0">
                <a:solidFill>
                  <a:schemeClr val="bg1"/>
                </a:solidFill>
                <a:latin typeface="+mj-lt"/>
              </a:rPr>
              <a:t>Subtitle Here</a:t>
            </a:r>
          </a:p>
        </p:txBody>
      </p:sp>
      <p:sp>
        <p:nvSpPr>
          <p:cNvPr id="23" name="Rectangle 22">
            <a:extLst>
              <a:ext uri="{FF2B5EF4-FFF2-40B4-BE49-F238E27FC236}">
                <a16:creationId xmlns:a16="http://schemas.microsoft.com/office/drawing/2014/main" id="{C585897C-53E7-451E-84C3-DB0FF05A86F9}"/>
              </a:ext>
            </a:extLst>
          </p:cNvPr>
          <p:cNvSpPr/>
          <p:nvPr/>
        </p:nvSpPr>
        <p:spPr>
          <a:xfrm>
            <a:off x="6506857" y="2041773"/>
            <a:ext cx="1065518" cy="836126"/>
          </a:xfrm>
          <a:prstGeom prst="rect">
            <a:avLst/>
          </a:prstGeom>
          <a:noFill/>
        </p:spPr>
        <p:txBody>
          <a:bodyPr wrap="square">
            <a:spAutoFit/>
          </a:bodyPr>
          <a:lstStyle/>
          <a:p>
            <a:pPr algn="ctr">
              <a:lnSpc>
                <a:spcPct val="150000"/>
              </a:lnSpc>
            </a:pPr>
            <a:r>
              <a:rPr lang="en-US" sz="825" dirty="0">
                <a:solidFill>
                  <a:schemeClr val="bg1"/>
                </a:solidFill>
              </a:rPr>
              <a:t>Lorem Ipsum is simply dummy text for example lorem ipsum</a:t>
            </a:r>
          </a:p>
        </p:txBody>
      </p:sp>
      <p:sp>
        <p:nvSpPr>
          <p:cNvPr id="24" name="Rectangle 23">
            <a:extLst>
              <a:ext uri="{FF2B5EF4-FFF2-40B4-BE49-F238E27FC236}">
                <a16:creationId xmlns:a16="http://schemas.microsoft.com/office/drawing/2014/main" id="{DC75C426-50A9-4A6E-B9C7-28434A0BC92D}"/>
              </a:ext>
            </a:extLst>
          </p:cNvPr>
          <p:cNvSpPr/>
          <p:nvPr/>
        </p:nvSpPr>
        <p:spPr>
          <a:xfrm>
            <a:off x="6234475" y="1810940"/>
            <a:ext cx="1610282" cy="253916"/>
          </a:xfrm>
          <a:prstGeom prst="rect">
            <a:avLst/>
          </a:prstGeom>
          <a:noFill/>
        </p:spPr>
        <p:txBody>
          <a:bodyPr wrap="square">
            <a:spAutoFit/>
          </a:bodyPr>
          <a:lstStyle/>
          <a:p>
            <a:pPr algn="ctr"/>
            <a:r>
              <a:rPr lang="en-US" sz="1050" b="1" dirty="0">
                <a:solidFill>
                  <a:schemeClr val="bg1"/>
                </a:solidFill>
                <a:latin typeface="+mj-lt"/>
              </a:rPr>
              <a:t>Subtitle Here</a:t>
            </a:r>
          </a:p>
        </p:txBody>
      </p:sp>
      <p:grpSp>
        <p:nvGrpSpPr>
          <p:cNvPr id="25" name="Group 42">
            <a:extLst>
              <a:ext uri="{FF2B5EF4-FFF2-40B4-BE49-F238E27FC236}">
                <a16:creationId xmlns:a16="http://schemas.microsoft.com/office/drawing/2014/main" id="{38BCD400-4071-4DD7-A2E2-A393F3FB700F}"/>
              </a:ext>
            </a:extLst>
          </p:cNvPr>
          <p:cNvGrpSpPr>
            <a:grpSpLocks noChangeAspect="1"/>
          </p:cNvGrpSpPr>
          <p:nvPr/>
        </p:nvGrpSpPr>
        <p:grpSpPr bwMode="auto">
          <a:xfrm>
            <a:off x="5205814" y="3524339"/>
            <a:ext cx="374244" cy="471269"/>
            <a:chOff x="4772" y="2013"/>
            <a:chExt cx="837" cy="1054"/>
          </a:xfrm>
          <a:solidFill>
            <a:schemeClr val="tx1">
              <a:lumMod val="75000"/>
              <a:lumOff val="25000"/>
            </a:schemeClr>
          </a:solidFill>
        </p:grpSpPr>
        <p:sp>
          <p:nvSpPr>
            <p:cNvPr id="26" name="Freeform 44">
              <a:extLst>
                <a:ext uri="{FF2B5EF4-FFF2-40B4-BE49-F238E27FC236}">
                  <a16:creationId xmlns:a16="http://schemas.microsoft.com/office/drawing/2014/main" id="{EFDA4AFA-87BA-40C5-A26A-BD44CCB97BFA}"/>
                </a:ext>
              </a:extLst>
            </p:cNvPr>
            <p:cNvSpPr>
              <a:spLocks/>
            </p:cNvSpPr>
            <p:nvPr/>
          </p:nvSpPr>
          <p:spPr bwMode="auto">
            <a:xfrm>
              <a:off x="5192" y="2187"/>
              <a:ext cx="204" cy="204"/>
            </a:xfrm>
            <a:custGeom>
              <a:avLst/>
              <a:gdLst>
                <a:gd name="T0" fmla="*/ 306 w 612"/>
                <a:gd name="T1" fmla="*/ 0 h 613"/>
                <a:gd name="T2" fmla="*/ 348 w 612"/>
                <a:gd name="T3" fmla="*/ 2 h 613"/>
                <a:gd name="T4" fmla="*/ 387 w 612"/>
                <a:gd name="T5" fmla="*/ 10 h 613"/>
                <a:gd name="T6" fmla="*/ 425 w 612"/>
                <a:gd name="T7" fmla="*/ 24 h 613"/>
                <a:gd name="T8" fmla="*/ 460 w 612"/>
                <a:gd name="T9" fmla="*/ 41 h 613"/>
                <a:gd name="T10" fmla="*/ 493 w 612"/>
                <a:gd name="T11" fmla="*/ 63 h 613"/>
                <a:gd name="T12" fmla="*/ 523 w 612"/>
                <a:gd name="T13" fmla="*/ 89 h 613"/>
                <a:gd name="T14" fmla="*/ 548 w 612"/>
                <a:gd name="T15" fmla="*/ 119 h 613"/>
                <a:gd name="T16" fmla="*/ 570 w 612"/>
                <a:gd name="T17" fmla="*/ 151 h 613"/>
                <a:gd name="T18" fmla="*/ 588 w 612"/>
                <a:gd name="T19" fmla="*/ 186 h 613"/>
                <a:gd name="T20" fmla="*/ 601 w 612"/>
                <a:gd name="T21" fmla="*/ 225 h 613"/>
                <a:gd name="T22" fmla="*/ 609 w 612"/>
                <a:gd name="T23" fmla="*/ 264 h 613"/>
                <a:gd name="T24" fmla="*/ 612 w 612"/>
                <a:gd name="T25" fmla="*/ 306 h 613"/>
                <a:gd name="T26" fmla="*/ 609 w 612"/>
                <a:gd name="T27" fmla="*/ 348 h 613"/>
                <a:gd name="T28" fmla="*/ 601 w 612"/>
                <a:gd name="T29" fmla="*/ 387 h 613"/>
                <a:gd name="T30" fmla="*/ 588 w 612"/>
                <a:gd name="T31" fmla="*/ 425 h 613"/>
                <a:gd name="T32" fmla="*/ 570 w 612"/>
                <a:gd name="T33" fmla="*/ 460 h 613"/>
                <a:gd name="T34" fmla="*/ 548 w 612"/>
                <a:gd name="T35" fmla="*/ 493 h 613"/>
                <a:gd name="T36" fmla="*/ 523 w 612"/>
                <a:gd name="T37" fmla="*/ 523 h 613"/>
                <a:gd name="T38" fmla="*/ 493 w 612"/>
                <a:gd name="T39" fmla="*/ 548 h 613"/>
                <a:gd name="T40" fmla="*/ 460 w 612"/>
                <a:gd name="T41" fmla="*/ 570 h 613"/>
                <a:gd name="T42" fmla="*/ 425 w 612"/>
                <a:gd name="T43" fmla="*/ 588 h 613"/>
                <a:gd name="T44" fmla="*/ 387 w 612"/>
                <a:gd name="T45" fmla="*/ 601 h 613"/>
                <a:gd name="T46" fmla="*/ 348 w 612"/>
                <a:gd name="T47" fmla="*/ 609 h 613"/>
                <a:gd name="T48" fmla="*/ 306 w 612"/>
                <a:gd name="T49" fmla="*/ 613 h 613"/>
                <a:gd name="T50" fmla="*/ 265 w 612"/>
                <a:gd name="T51" fmla="*/ 609 h 613"/>
                <a:gd name="T52" fmla="*/ 225 w 612"/>
                <a:gd name="T53" fmla="*/ 601 h 613"/>
                <a:gd name="T54" fmla="*/ 188 w 612"/>
                <a:gd name="T55" fmla="*/ 588 h 613"/>
                <a:gd name="T56" fmla="*/ 151 w 612"/>
                <a:gd name="T57" fmla="*/ 570 h 613"/>
                <a:gd name="T58" fmla="*/ 119 w 612"/>
                <a:gd name="T59" fmla="*/ 548 h 613"/>
                <a:gd name="T60" fmla="*/ 89 w 612"/>
                <a:gd name="T61" fmla="*/ 523 h 613"/>
                <a:gd name="T62" fmla="*/ 63 w 612"/>
                <a:gd name="T63" fmla="*/ 493 h 613"/>
                <a:gd name="T64" fmla="*/ 42 w 612"/>
                <a:gd name="T65" fmla="*/ 460 h 613"/>
                <a:gd name="T66" fmla="*/ 24 w 612"/>
                <a:gd name="T67" fmla="*/ 425 h 613"/>
                <a:gd name="T68" fmla="*/ 11 w 612"/>
                <a:gd name="T69" fmla="*/ 387 h 613"/>
                <a:gd name="T70" fmla="*/ 2 w 612"/>
                <a:gd name="T71" fmla="*/ 348 h 613"/>
                <a:gd name="T72" fmla="*/ 0 w 612"/>
                <a:gd name="T73" fmla="*/ 306 h 613"/>
                <a:gd name="T74" fmla="*/ 2 w 612"/>
                <a:gd name="T75" fmla="*/ 264 h 613"/>
                <a:gd name="T76" fmla="*/ 11 w 612"/>
                <a:gd name="T77" fmla="*/ 225 h 613"/>
                <a:gd name="T78" fmla="*/ 24 w 612"/>
                <a:gd name="T79" fmla="*/ 186 h 613"/>
                <a:gd name="T80" fmla="*/ 42 w 612"/>
                <a:gd name="T81" fmla="*/ 151 h 613"/>
                <a:gd name="T82" fmla="*/ 63 w 612"/>
                <a:gd name="T83" fmla="*/ 119 h 613"/>
                <a:gd name="T84" fmla="*/ 89 w 612"/>
                <a:gd name="T85" fmla="*/ 89 h 613"/>
                <a:gd name="T86" fmla="*/ 119 w 612"/>
                <a:gd name="T87" fmla="*/ 63 h 613"/>
                <a:gd name="T88" fmla="*/ 151 w 612"/>
                <a:gd name="T89" fmla="*/ 41 h 613"/>
                <a:gd name="T90" fmla="*/ 188 w 612"/>
                <a:gd name="T91" fmla="*/ 24 h 613"/>
                <a:gd name="T92" fmla="*/ 225 w 612"/>
                <a:gd name="T93" fmla="*/ 10 h 613"/>
                <a:gd name="T94" fmla="*/ 265 w 612"/>
                <a:gd name="T95" fmla="*/ 2 h 613"/>
                <a:gd name="T96" fmla="*/ 306 w 612"/>
                <a:gd name="T9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12" h="613">
                  <a:moveTo>
                    <a:pt x="306" y="0"/>
                  </a:moveTo>
                  <a:lnTo>
                    <a:pt x="348" y="2"/>
                  </a:lnTo>
                  <a:lnTo>
                    <a:pt x="387" y="10"/>
                  </a:lnTo>
                  <a:lnTo>
                    <a:pt x="425" y="24"/>
                  </a:lnTo>
                  <a:lnTo>
                    <a:pt x="460" y="41"/>
                  </a:lnTo>
                  <a:lnTo>
                    <a:pt x="493" y="63"/>
                  </a:lnTo>
                  <a:lnTo>
                    <a:pt x="523" y="89"/>
                  </a:lnTo>
                  <a:lnTo>
                    <a:pt x="548" y="119"/>
                  </a:lnTo>
                  <a:lnTo>
                    <a:pt x="570" y="151"/>
                  </a:lnTo>
                  <a:lnTo>
                    <a:pt x="588" y="186"/>
                  </a:lnTo>
                  <a:lnTo>
                    <a:pt x="601" y="225"/>
                  </a:lnTo>
                  <a:lnTo>
                    <a:pt x="609" y="264"/>
                  </a:lnTo>
                  <a:lnTo>
                    <a:pt x="612" y="306"/>
                  </a:lnTo>
                  <a:lnTo>
                    <a:pt x="609" y="348"/>
                  </a:lnTo>
                  <a:lnTo>
                    <a:pt x="601" y="387"/>
                  </a:lnTo>
                  <a:lnTo>
                    <a:pt x="588" y="425"/>
                  </a:lnTo>
                  <a:lnTo>
                    <a:pt x="570" y="460"/>
                  </a:lnTo>
                  <a:lnTo>
                    <a:pt x="548" y="493"/>
                  </a:lnTo>
                  <a:lnTo>
                    <a:pt x="523" y="523"/>
                  </a:lnTo>
                  <a:lnTo>
                    <a:pt x="493" y="548"/>
                  </a:lnTo>
                  <a:lnTo>
                    <a:pt x="460" y="570"/>
                  </a:lnTo>
                  <a:lnTo>
                    <a:pt x="425" y="588"/>
                  </a:lnTo>
                  <a:lnTo>
                    <a:pt x="387" y="601"/>
                  </a:lnTo>
                  <a:lnTo>
                    <a:pt x="348" y="609"/>
                  </a:lnTo>
                  <a:lnTo>
                    <a:pt x="306" y="613"/>
                  </a:lnTo>
                  <a:lnTo>
                    <a:pt x="265" y="609"/>
                  </a:lnTo>
                  <a:lnTo>
                    <a:pt x="225" y="601"/>
                  </a:lnTo>
                  <a:lnTo>
                    <a:pt x="188" y="588"/>
                  </a:lnTo>
                  <a:lnTo>
                    <a:pt x="151" y="570"/>
                  </a:lnTo>
                  <a:lnTo>
                    <a:pt x="119" y="548"/>
                  </a:lnTo>
                  <a:lnTo>
                    <a:pt x="89" y="523"/>
                  </a:lnTo>
                  <a:lnTo>
                    <a:pt x="63" y="493"/>
                  </a:lnTo>
                  <a:lnTo>
                    <a:pt x="42" y="460"/>
                  </a:lnTo>
                  <a:lnTo>
                    <a:pt x="24" y="425"/>
                  </a:lnTo>
                  <a:lnTo>
                    <a:pt x="11" y="387"/>
                  </a:lnTo>
                  <a:lnTo>
                    <a:pt x="2" y="348"/>
                  </a:lnTo>
                  <a:lnTo>
                    <a:pt x="0" y="306"/>
                  </a:lnTo>
                  <a:lnTo>
                    <a:pt x="2" y="264"/>
                  </a:lnTo>
                  <a:lnTo>
                    <a:pt x="11" y="225"/>
                  </a:lnTo>
                  <a:lnTo>
                    <a:pt x="24" y="186"/>
                  </a:lnTo>
                  <a:lnTo>
                    <a:pt x="42" y="151"/>
                  </a:lnTo>
                  <a:lnTo>
                    <a:pt x="63" y="119"/>
                  </a:lnTo>
                  <a:lnTo>
                    <a:pt x="89" y="89"/>
                  </a:lnTo>
                  <a:lnTo>
                    <a:pt x="119" y="63"/>
                  </a:lnTo>
                  <a:lnTo>
                    <a:pt x="151" y="41"/>
                  </a:lnTo>
                  <a:lnTo>
                    <a:pt x="188" y="24"/>
                  </a:lnTo>
                  <a:lnTo>
                    <a:pt x="225" y="10"/>
                  </a:lnTo>
                  <a:lnTo>
                    <a:pt x="265" y="2"/>
                  </a:lnTo>
                  <a:lnTo>
                    <a:pt x="30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27" name="Freeform 45">
              <a:extLst>
                <a:ext uri="{FF2B5EF4-FFF2-40B4-BE49-F238E27FC236}">
                  <a16:creationId xmlns:a16="http://schemas.microsoft.com/office/drawing/2014/main" id="{453C774F-7E95-4F63-AAE9-CA118ABE884F}"/>
                </a:ext>
              </a:extLst>
            </p:cNvPr>
            <p:cNvSpPr>
              <a:spLocks/>
            </p:cNvSpPr>
            <p:nvPr/>
          </p:nvSpPr>
          <p:spPr bwMode="auto">
            <a:xfrm>
              <a:off x="5282" y="2507"/>
              <a:ext cx="131" cy="131"/>
            </a:xfrm>
            <a:custGeom>
              <a:avLst/>
              <a:gdLst>
                <a:gd name="T0" fmla="*/ 197 w 393"/>
                <a:gd name="T1" fmla="*/ 0 h 393"/>
                <a:gd name="T2" fmla="*/ 232 w 393"/>
                <a:gd name="T3" fmla="*/ 3 h 393"/>
                <a:gd name="T4" fmla="*/ 265 w 393"/>
                <a:gd name="T5" fmla="*/ 13 h 393"/>
                <a:gd name="T6" fmla="*/ 296 w 393"/>
                <a:gd name="T7" fmla="*/ 27 h 393"/>
                <a:gd name="T8" fmla="*/ 323 w 393"/>
                <a:gd name="T9" fmla="*/ 46 h 393"/>
                <a:gd name="T10" fmla="*/ 347 w 393"/>
                <a:gd name="T11" fmla="*/ 70 h 393"/>
                <a:gd name="T12" fmla="*/ 366 w 393"/>
                <a:gd name="T13" fmla="*/ 97 h 393"/>
                <a:gd name="T14" fmla="*/ 381 w 393"/>
                <a:gd name="T15" fmla="*/ 128 h 393"/>
                <a:gd name="T16" fmla="*/ 390 w 393"/>
                <a:gd name="T17" fmla="*/ 162 h 393"/>
                <a:gd name="T18" fmla="*/ 393 w 393"/>
                <a:gd name="T19" fmla="*/ 197 h 393"/>
                <a:gd name="T20" fmla="*/ 390 w 393"/>
                <a:gd name="T21" fmla="*/ 232 h 393"/>
                <a:gd name="T22" fmla="*/ 381 w 393"/>
                <a:gd name="T23" fmla="*/ 265 h 393"/>
                <a:gd name="T24" fmla="*/ 366 w 393"/>
                <a:gd name="T25" fmla="*/ 296 h 393"/>
                <a:gd name="T26" fmla="*/ 347 w 393"/>
                <a:gd name="T27" fmla="*/ 324 h 393"/>
                <a:gd name="T28" fmla="*/ 323 w 393"/>
                <a:gd name="T29" fmla="*/ 347 h 393"/>
                <a:gd name="T30" fmla="*/ 296 w 393"/>
                <a:gd name="T31" fmla="*/ 366 h 393"/>
                <a:gd name="T32" fmla="*/ 265 w 393"/>
                <a:gd name="T33" fmla="*/ 381 h 393"/>
                <a:gd name="T34" fmla="*/ 232 w 393"/>
                <a:gd name="T35" fmla="*/ 390 h 393"/>
                <a:gd name="T36" fmla="*/ 197 w 393"/>
                <a:gd name="T37" fmla="*/ 393 h 393"/>
                <a:gd name="T38" fmla="*/ 162 w 393"/>
                <a:gd name="T39" fmla="*/ 390 h 393"/>
                <a:gd name="T40" fmla="*/ 127 w 393"/>
                <a:gd name="T41" fmla="*/ 381 h 393"/>
                <a:gd name="T42" fmla="*/ 97 w 393"/>
                <a:gd name="T43" fmla="*/ 366 h 393"/>
                <a:gd name="T44" fmla="*/ 70 w 393"/>
                <a:gd name="T45" fmla="*/ 347 h 393"/>
                <a:gd name="T46" fmla="*/ 46 w 393"/>
                <a:gd name="T47" fmla="*/ 324 h 393"/>
                <a:gd name="T48" fmla="*/ 27 w 393"/>
                <a:gd name="T49" fmla="*/ 296 h 393"/>
                <a:gd name="T50" fmla="*/ 13 w 393"/>
                <a:gd name="T51" fmla="*/ 265 h 393"/>
                <a:gd name="T52" fmla="*/ 3 w 393"/>
                <a:gd name="T53" fmla="*/ 232 h 393"/>
                <a:gd name="T54" fmla="*/ 0 w 393"/>
                <a:gd name="T55" fmla="*/ 197 h 393"/>
                <a:gd name="T56" fmla="*/ 3 w 393"/>
                <a:gd name="T57" fmla="*/ 162 h 393"/>
                <a:gd name="T58" fmla="*/ 13 w 393"/>
                <a:gd name="T59" fmla="*/ 128 h 393"/>
                <a:gd name="T60" fmla="*/ 27 w 393"/>
                <a:gd name="T61" fmla="*/ 97 h 393"/>
                <a:gd name="T62" fmla="*/ 46 w 393"/>
                <a:gd name="T63" fmla="*/ 70 h 393"/>
                <a:gd name="T64" fmla="*/ 70 w 393"/>
                <a:gd name="T65" fmla="*/ 46 h 393"/>
                <a:gd name="T66" fmla="*/ 97 w 393"/>
                <a:gd name="T67" fmla="*/ 27 h 393"/>
                <a:gd name="T68" fmla="*/ 127 w 393"/>
                <a:gd name="T69" fmla="*/ 13 h 393"/>
                <a:gd name="T70" fmla="*/ 162 w 393"/>
                <a:gd name="T71" fmla="*/ 3 h 393"/>
                <a:gd name="T72" fmla="*/ 197 w 393"/>
                <a:gd name="T73"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3" h="393">
                  <a:moveTo>
                    <a:pt x="197" y="0"/>
                  </a:moveTo>
                  <a:lnTo>
                    <a:pt x="232" y="3"/>
                  </a:lnTo>
                  <a:lnTo>
                    <a:pt x="265" y="13"/>
                  </a:lnTo>
                  <a:lnTo>
                    <a:pt x="296" y="27"/>
                  </a:lnTo>
                  <a:lnTo>
                    <a:pt x="323" y="46"/>
                  </a:lnTo>
                  <a:lnTo>
                    <a:pt x="347" y="70"/>
                  </a:lnTo>
                  <a:lnTo>
                    <a:pt x="366" y="97"/>
                  </a:lnTo>
                  <a:lnTo>
                    <a:pt x="381" y="128"/>
                  </a:lnTo>
                  <a:lnTo>
                    <a:pt x="390" y="162"/>
                  </a:lnTo>
                  <a:lnTo>
                    <a:pt x="393" y="197"/>
                  </a:lnTo>
                  <a:lnTo>
                    <a:pt x="390" y="232"/>
                  </a:lnTo>
                  <a:lnTo>
                    <a:pt x="381" y="265"/>
                  </a:lnTo>
                  <a:lnTo>
                    <a:pt x="366" y="296"/>
                  </a:lnTo>
                  <a:lnTo>
                    <a:pt x="347" y="324"/>
                  </a:lnTo>
                  <a:lnTo>
                    <a:pt x="323" y="347"/>
                  </a:lnTo>
                  <a:lnTo>
                    <a:pt x="296" y="366"/>
                  </a:lnTo>
                  <a:lnTo>
                    <a:pt x="265" y="381"/>
                  </a:lnTo>
                  <a:lnTo>
                    <a:pt x="232" y="390"/>
                  </a:lnTo>
                  <a:lnTo>
                    <a:pt x="197" y="393"/>
                  </a:lnTo>
                  <a:lnTo>
                    <a:pt x="162" y="390"/>
                  </a:lnTo>
                  <a:lnTo>
                    <a:pt x="127" y="381"/>
                  </a:lnTo>
                  <a:lnTo>
                    <a:pt x="97" y="366"/>
                  </a:lnTo>
                  <a:lnTo>
                    <a:pt x="70" y="347"/>
                  </a:lnTo>
                  <a:lnTo>
                    <a:pt x="46" y="324"/>
                  </a:lnTo>
                  <a:lnTo>
                    <a:pt x="27" y="296"/>
                  </a:lnTo>
                  <a:lnTo>
                    <a:pt x="13" y="265"/>
                  </a:lnTo>
                  <a:lnTo>
                    <a:pt x="3" y="232"/>
                  </a:lnTo>
                  <a:lnTo>
                    <a:pt x="0" y="197"/>
                  </a:lnTo>
                  <a:lnTo>
                    <a:pt x="3" y="162"/>
                  </a:lnTo>
                  <a:lnTo>
                    <a:pt x="13" y="128"/>
                  </a:lnTo>
                  <a:lnTo>
                    <a:pt x="27" y="97"/>
                  </a:lnTo>
                  <a:lnTo>
                    <a:pt x="46" y="70"/>
                  </a:lnTo>
                  <a:lnTo>
                    <a:pt x="70" y="46"/>
                  </a:lnTo>
                  <a:lnTo>
                    <a:pt x="97" y="27"/>
                  </a:lnTo>
                  <a:lnTo>
                    <a:pt x="127" y="13"/>
                  </a:lnTo>
                  <a:lnTo>
                    <a:pt x="162" y="3"/>
                  </a:lnTo>
                  <a:lnTo>
                    <a:pt x="19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28" name="Freeform 46">
              <a:extLst>
                <a:ext uri="{FF2B5EF4-FFF2-40B4-BE49-F238E27FC236}">
                  <a16:creationId xmlns:a16="http://schemas.microsoft.com/office/drawing/2014/main" id="{611A2409-9DD8-47B7-BF52-22EA53682612}"/>
                </a:ext>
              </a:extLst>
            </p:cNvPr>
            <p:cNvSpPr>
              <a:spLocks noEditPoints="1"/>
            </p:cNvSpPr>
            <p:nvPr/>
          </p:nvSpPr>
          <p:spPr bwMode="auto">
            <a:xfrm>
              <a:off x="4772" y="2013"/>
              <a:ext cx="837" cy="1054"/>
            </a:xfrm>
            <a:custGeom>
              <a:avLst/>
              <a:gdLst>
                <a:gd name="T0" fmla="*/ 1521 w 2511"/>
                <a:gd name="T1" fmla="*/ 1479 h 3162"/>
                <a:gd name="T2" fmla="*/ 1439 w 2511"/>
                <a:gd name="T3" fmla="*/ 1684 h 3162"/>
                <a:gd name="T4" fmla="*/ 1526 w 2511"/>
                <a:gd name="T5" fmla="*/ 1887 h 3162"/>
                <a:gd name="T6" fmla="*/ 1733 w 2511"/>
                <a:gd name="T7" fmla="*/ 1968 h 3162"/>
                <a:gd name="T8" fmla="*/ 1936 w 2511"/>
                <a:gd name="T9" fmla="*/ 1880 h 3162"/>
                <a:gd name="T10" fmla="*/ 2016 w 2511"/>
                <a:gd name="T11" fmla="*/ 1676 h 3162"/>
                <a:gd name="T12" fmla="*/ 1928 w 2511"/>
                <a:gd name="T13" fmla="*/ 1472 h 3162"/>
                <a:gd name="T14" fmla="*/ 1724 w 2511"/>
                <a:gd name="T15" fmla="*/ 1391 h 3162"/>
                <a:gd name="T16" fmla="*/ 1450 w 2511"/>
                <a:gd name="T17" fmla="*/ 395 h 3162"/>
                <a:gd name="T18" fmla="*/ 1201 w 2511"/>
                <a:gd name="T19" fmla="*/ 568 h 3162"/>
                <a:gd name="T20" fmla="*/ 1119 w 2511"/>
                <a:gd name="T21" fmla="*/ 856 h 3162"/>
                <a:gd name="T22" fmla="*/ 1239 w 2511"/>
                <a:gd name="T23" fmla="*/ 1134 h 3162"/>
                <a:gd name="T24" fmla="*/ 1526 w 2511"/>
                <a:gd name="T25" fmla="*/ 1383 h 3162"/>
                <a:gd name="T26" fmla="*/ 1786 w 2511"/>
                <a:gd name="T27" fmla="*/ 1339 h 3162"/>
                <a:gd name="T28" fmla="*/ 1978 w 2511"/>
                <a:gd name="T29" fmla="*/ 1010 h 3162"/>
                <a:gd name="T30" fmla="*/ 2001 w 2511"/>
                <a:gd name="T31" fmla="*/ 710 h 3162"/>
                <a:gd name="T32" fmla="*/ 1827 w 2511"/>
                <a:gd name="T33" fmla="*/ 462 h 3162"/>
                <a:gd name="T34" fmla="*/ 1410 w 2511"/>
                <a:gd name="T35" fmla="*/ 3 h 3162"/>
                <a:gd name="T36" fmla="*/ 1857 w 2511"/>
                <a:gd name="T37" fmla="*/ 95 h 3162"/>
                <a:gd name="T38" fmla="*/ 2181 w 2511"/>
                <a:gd name="T39" fmla="*/ 322 h 3162"/>
                <a:gd name="T40" fmla="*/ 2399 w 2511"/>
                <a:gd name="T41" fmla="*/ 626 h 3162"/>
                <a:gd name="T42" fmla="*/ 2502 w 2511"/>
                <a:gd name="T43" fmla="*/ 935 h 3162"/>
                <a:gd name="T44" fmla="*/ 2478 w 2511"/>
                <a:gd name="T45" fmla="*/ 1324 h 3162"/>
                <a:gd name="T46" fmla="*/ 2348 w 2511"/>
                <a:gd name="T47" fmla="*/ 1684 h 3162"/>
                <a:gd name="T48" fmla="*/ 2178 w 2511"/>
                <a:gd name="T49" fmla="*/ 1960 h 3162"/>
                <a:gd name="T50" fmla="*/ 2044 w 2511"/>
                <a:gd name="T51" fmla="*/ 2176 h 3162"/>
                <a:gd name="T52" fmla="*/ 2016 w 2511"/>
                <a:gd name="T53" fmla="*/ 2402 h 3162"/>
                <a:gd name="T54" fmla="*/ 2119 w 2511"/>
                <a:gd name="T55" fmla="*/ 2693 h 3162"/>
                <a:gd name="T56" fmla="*/ 2286 w 2511"/>
                <a:gd name="T57" fmla="*/ 2935 h 3162"/>
                <a:gd name="T58" fmla="*/ 2442 w 2511"/>
                <a:gd name="T59" fmla="*/ 3100 h 3162"/>
                <a:gd name="T60" fmla="*/ 2511 w 2511"/>
                <a:gd name="T61" fmla="*/ 3162 h 3162"/>
                <a:gd name="T62" fmla="*/ 789 w 2511"/>
                <a:gd name="T63" fmla="*/ 3135 h 3162"/>
                <a:gd name="T64" fmla="*/ 897 w 2511"/>
                <a:gd name="T65" fmla="*/ 3037 h 3162"/>
                <a:gd name="T66" fmla="*/ 974 w 2511"/>
                <a:gd name="T67" fmla="*/ 2864 h 3162"/>
                <a:gd name="T68" fmla="*/ 921 w 2511"/>
                <a:gd name="T69" fmla="*/ 2670 h 3162"/>
                <a:gd name="T70" fmla="*/ 697 w 2511"/>
                <a:gd name="T71" fmla="*/ 2709 h 3162"/>
                <a:gd name="T72" fmla="*/ 448 w 2511"/>
                <a:gd name="T73" fmla="*/ 2721 h 3162"/>
                <a:gd name="T74" fmla="*/ 292 w 2511"/>
                <a:gd name="T75" fmla="*/ 2614 h 3162"/>
                <a:gd name="T76" fmla="*/ 287 w 2511"/>
                <a:gd name="T77" fmla="*/ 2489 h 3162"/>
                <a:gd name="T78" fmla="*/ 305 w 2511"/>
                <a:gd name="T79" fmla="*/ 2372 h 3162"/>
                <a:gd name="T80" fmla="*/ 233 w 2511"/>
                <a:gd name="T81" fmla="*/ 2268 h 3162"/>
                <a:gd name="T82" fmla="*/ 201 w 2511"/>
                <a:gd name="T83" fmla="*/ 2108 h 3162"/>
                <a:gd name="T84" fmla="*/ 222 w 2511"/>
                <a:gd name="T85" fmla="*/ 1976 h 3162"/>
                <a:gd name="T86" fmla="*/ 195 w 2511"/>
                <a:gd name="T87" fmla="*/ 1954 h 3162"/>
                <a:gd name="T88" fmla="*/ 73 w 2511"/>
                <a:gd name="T89" fmla="*/ 1912 h 3162"/>
                <a:gd name="T90" fmla="*/ 0 w 2511"/>
                <a:gd name="T91" fmla="*/ 1837 h 3162"/>
                <a:gd name="T92" fmla="*/ 36 w 2511"/>
                <a:gd name="T93" fmla="*/ 1735 h 3162"/>
                <a:gd name="T94" fmla="*/ 131 w 2511"/>
                <a:gd name="T95" fmla="*/ 1559 h 3162"/>
                <a:gd name="T96" fmla="*/ 230 w 2511"/>
                <a:gd name="T97" fmla="*/ 1397 h 3162"/>
                <a:gd name="T98" fmla="*/ 274 w 2511"/>
                <a:gd name="T99" fmla="*/ 1326 h 3162"/>
                <a:gd name="T100" fmla="*/ 242 w 2511"/>
                <a:gd name="T101" fmla="*/ 1264 h 3162"/>
                <a:gd name="T102" fmla="*/ 198 w 2511"/>
                <a:gd name="T103" fmla="*/ 1158 h 3162"/>
                <a:gd name="T104" fmla="*/ 204 w 2511"/>
                <a:gd name="T105" fmla="*/ 979 h 3162"/>
                <a:gd name="T106" fmla="*/ 294 w 2511"/>
                <a:gd name="T107" fmla="*/ 637 h 3162"/>
                <a:gd name="T108" fmla="*/ 494 w 2511"/>
                <a:gd name="T109" fmla="*/ 278 h 3162"/>
                <a:gd name="T110" fmla="*/ 810 w 2511"/>
                <a:gd name="T111" fmla="*/ 74 h 3162"/>
                <a:gd name="T112" fmla="*/ 1243 w 2511"/>
                <a:gd name="T113" fmla="*/ 0 h 3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11" h="3162">
                  <a:moveTo>
                    <a:pt x="1709" y="1323"/>
                  </a:moveTo>
                  <a:lnTo>
                    <a:pt x="1603" y="1345"/>
                  </a:lnTo>
                  <a:lnTo>
                    <a:pt x="1616" y="1414"/>
                  </a:lnTo>
                  <a:lnTo>
                    <a:pt x="1581" y="1430"/>
                  </a:lnTo>
                  <a:lnTo>
                    <a:pt x="1549" y="1453"/>
                  </a:lnTo>
                  <a:lnTo>
                    <a:pt x="1521" y="1479"/>
                  </a:lnTo>
                  <a:lnTo>
                    <a:pt x="1462" y="1440"/>
                  </a:lnTo>
                  <a:lnTo>
                    <a:pt x="1402" y="1533"/>
                  </a:lnTo>
                  <a:lnTo>
                    <a:pt x="1461" y="1570"/>
                  </a:lnTo>
                  <a:lnTo>
                    <a:pt x="1449" y="1607"/>
                  </a:lnTo>
                  <a:lnTo>
                    <a:pt x="1441" y="1645"/>
                  </a:lnTo>
                  <a:lnTo>
                    <a:pt x="1439" y="1684"/>
                  </a:lnTo>
                  <a:lnTo>
                    <a:pt x="1371" y="1698"/>
                  </a:lnTo>
                  <a:lnTo>
                    <a:pt x="1394" y="1806"/>
                  </a:lnTo>
                  <a:lnTo>
                    <a:pt x="1462" y="1791"/>
                  </a:lnTo>
                  <a:lnTo>
                    <a:pt x="1480" y="1827"/>
                  </a:lnTo>
                  <a:lnTo>
                    <a:pt x="1501" y="1859"/>
                  </a:lnTo>
                  <a:lnTo>
                    <a:pt x="1526" y="1887"/>
                  </a:lnTo>
                  <a:lnTo>
                    <a:pt x="1489" y="1946"/>
                  </a:lnTo>
                  <a:lnTo>
                    <a:pt x="1581" y="2006"/>
                  </a:lnTo>
                  <a:lnTo>
                    <a:pt x="1619" y="1947"/>
                  </a:lnTo>
                  <a:lnTo>
                    <a:pt x="1655" y="1959"/>
                  </a:lnTo>
                  <a:lnTo>
                    <a:pt x="1694" y="1966"/>
                  </a:lnTo>
                  <a:lnTo>
                    <a:pt x="1733" y="1968"/>
                  </a:lnTo>
                  <a:lnTo>
                    <a:pt x="1747" y="2037"/>
                  </a:lnTo>
                  <a:lnTo>
                    <a:pt x="1854" y="2014"/>
                  </a:lnTo>
                  <a:lnTo>
                    <a:pt x="1839" y="1946"/>
                  </a:lnTo>
                  <a:lnTo>
                    <a:pt x="1874" y="1928"/>
                  </a:lnTo>
                  <a:lnTo>
                    <a:pt x="1907" y="1906"/>
                  </a:lnTo>
                  <a:lnTo>
                    <a:pt x="1936" y="1880"/>
                  </a:lnTo>
                  <a:lnTo>
                    <a:pt x="1993" y="1919"/>
                  </a:lnTo>
                  <a:lnTo>
                    <a:pt x="2053" y="1827"/>
                  </a:lnTo>
                  <a:lnTo>
                    <a:pt x="1995" y="1788"/>
                  </a:lnTo>
                  <a:lnTo>
                    <a:pt x="2007" y="1752"/>
                  </a:lnTo>
                  <a:lnTo>
                    <a:pt x="2014" y="1714"/>
                  </a:lnTo>
                  <a:lnTo>
                    <a:pt x="2016" y="1676"/>
                  </a:lnTo>
                  <a:lnTo>
                    <a:pt x="2084" y="1661"/>
                  </a:lnTo>
                  <a:lnTo>
                    <a:pt x="2062" y="1554"/>
                  </a:lnTo>
                  <a:lnTo>
                    <a:pt x="1994" y="1568"/>
                  </a:lnTo>
                  <a:lnTo>
                    <a:pt x="1977" y="1533"/>
                  </a:lnTo>
                  <a:lnTo>
                    <a:pt x="1954" y="1501"/>
                  </a:lnTo>
                  <a:lnTo>
                    <a:pt x="1928" y="1472"/>
                  </a:lnTo>
                  <a:lnTo>
                    <a:pt x="1967" y="1414"/>
                  </a:lnTo>
                  <a:lnTo>
                    <a:pt x="1876" y="1354"/>
                  </a:lnTo>
                  <a:lnTo>
                    <a:pt x="1837" y="1413"/>
                  </a:lnTo>
                  <a:lnTo>
                    <a:pt x="1800" y="1400"/>
                  </a:lnTo>
                  <a:lnTo>
                    <a:pt x="1763" y="1393"/>
                  </a:lnTo>
                  <a:lnTo>
                    <a:pt x="1724" y="1391"/>
                  </a:lnTo>
                  <a:lnTo>
                    <a:pt x="1709" y="1323"/>
                  </a:lnTo>
                  <a:close/>
                  <a:moveTo>
                    <a:pt x="1608" y="273"/>
                  </a:moveTo>
                  <a:lnTo>
                    <a:pt x="1583" y="379"/>
                  </a:lnTo>
                  <a:lnTo>
                    <a:pt x="1538" y="379"/>
                  </a:lnTo>
                  <a:lnTo>
                    <a:pt x="1494" y="385"/>
                  </a:lnTo>
                  <a:lnTo>
                    <a:pt x="1450" y="395"/>
                  </a:lnTo>
                  <a:lnTo>
                    <a:pt x="1406" y="409"/>
                  </a:lnTo>
                  <a:lnTo>
                    <a:pt x="1348" y="316"/>
                  </a:lnTo>
                  <a:lnTo>
                    <a:pt x="1203" y="406"/>
                  </a:lnTo>
                  <a:lnTo>
                    <a:pt x="1261" y="499"/>
                  </a:lnTo>
                  <a:lnTo>
                    <a:pt x="1229" y="532"/>
                  </a:lnTo>
                  <a:lnTo>
                    <a:pt x="1201" y="568"/>
                  </a:lnTo>
                  <a:lnTo>
                    <a:pt x="1177" y="606"/>
                  </a:lnTo>
                  <a:lnTo>
                    <a:pt x="1157" y="645"/>
                  </a:lnTo>
                  <a:lnTo>
                    <a:pt x="1051" y="621"/>
                  </a:lnTo>
                  <a:lnTo>
                    <a:pt x="1013" y="787"/>
                  </a:lnTo>
                  <a:lnTo>
                    <a:pt x="1119" y="812"/>
                  </a:lnTo>
                  <a:lnTo>
                    <a:pt x="1119" y="856"/>
                  </a:lnTo>
                  <a:lnTo>
                    <a:pt x="1124" y="901"/>
                  </a:lnTo>
                  <a:lnTo>
                    <a:pt x="1134" y="945"/>
                  </a:lnTo>
                  <a:lnTo>
                    <a:pt x="1149" y="989"/>
                  </a:lnTo>
                  <a:lnTo>
                    <a:pt x="1057" y="1047"/>
                  </a:lnTo>
                  <a:lnTo>
                    <a:pt x="1147" y="1191"/>
                  </a:lnTo>
                  <a:lnTo>
                    <a:pt x="1239" y="1134"/>
                  </a:lnTo>
                  <a:lnTo>
                    <a:pt x="1272" y="1166"/>
                  </a:lnTo>
                  <a:lnTo>
                    <a:pt x="1307" y="1194"/>
                  </a:lnTo>
                  <a:lnTo>
                    <a:pt x="1345" y="1218"/>
                  </a:lnTo>
                  <a:lnTo>
                    <a:pt x="1384" y="1238"/>
                  </a:lnTo>
                  <a:lnTo>
                    <a:pt x="1361" y="1345"/>
                  </a:lnTo>
                  <a:lnTo>
                    <a:pt x="1526" y="1383"/>
                  </a:lnTo>
                  <a:lnTo>
                    <a:pt x="1551" y="1277"/>
                  </a:lnTo>
                  <a:lnTo>
                    <a:pt x="1595" y="1276"/>
                  </a:lnTo>
                  <a:lnTo>
                    <a:pt x="1641" y="1271"/>
                  </a:lnTo>
                  <a:lnTo>
                    <a:pt x="1685" y="1261"/>
                  </a:lnTo>
                  <a:lnTo>
                    <a:pt x="1729" y="1247"/>
                  </a:lnTo>
                  <a:lnTo>
                    <a:pt x="1786" y="1339"/>
                  </a:lnTo>
                  <a:lnTo>
                    <a:pt x="1930" y="1248"/>
                  </a:lnTo>
                  <a:lnTo>
                    <a:pt x="1873" y="1156"/>
                  </a:lnTo>
                  <a:lnTo>
                    <a:pt x="1906" y="1123"/>
                  </a:lnTo>
                  <a:lnTo>
                    <a:pt x="1933" y="1088"/>
                  </a:lnTo>
                  <a:lnTo>
                    <a:pt x="1957" y="1050"/>
                  </a:lnTo>
                  <a:lnTo>
                    <a:pt x="1978" y="1010"/>
                  </a:lnTo>
                  <a:lnTo>
                    <a:pt x="2083" y="1034"/>
                  </a:lnTo>
                  <a:lnTo>
                    <a:pt x="2122" y="869"/>
                  </a:lnTo>
                  <a:lnTo>
                    <a:pt x="2016" y="844"/>
                  </a:lnTo>
                  <a:lnTo>
                    <a:pt x="2015" y="799"/>
                  </a:lnTo>
                  <a:lnTo>
                    <a:pt x="2010" y="754"/>
                  </a:lnTo>
                  <a:lnTo>
                    <a:pt x="2001" y="710"/>
                  </a:lnTo>
                  <a:lnTo>
                    <a:pt x="1986" y="666"/>
                  </a:lnTo>
                  <a:lnTo>
                    <a:pt x="2078" y="609"/>
                  </a:lnTo>
                  <a:lnTo>
                    <a:pt x="1988" y="464"/>
                  </a:lnTo>
                  <a:lnTo>
                    <a:pt x="1896" y="522"/>
                  </a:lnTo>
                  <a:lnTo>
                    <a:pt x="1863" y="490"/>
                  </a:lnTo>
                  <a:lnTo>
                    <a:pt x="1827" y="462"/>
                  </a:lnTo>
                  <a:lnTo>
                    <a:pt x="1790" y="437"/>
                  </a:lnTo>
                  <a:lnTo>
                    <a:pt x="1749" y="418"/>
                  </a:lnTo>
                  <a:lnTo>
                    <a:pt x="1774" y="311"/>
                  </a:lnTo>
                  <a:lnTo>
                    <a:pt x="1608" y="273"/>
                  </a:lnTo>
                  <a:close/>
                  <a:moveTo>
                    <a:pt x="1325" y="0"/>
                  </a:moveTo>
                  <a:lnTo>
                    <a:pt x="1410" y="3"/>
                  </a:lnTo>
                  <a:lnTo>
                    <a:pt x="1498" y="9"/>
                  </a:lnTo>
                  <a:lnTo>
                    <a:pt x="1588" y="19"/>
                  </a:lnTo>
                  <a:lnTo>
                    <a:pt x="1659" y="31"/>
                  </a:lnTo>
                  <a:lnTo>
                    <a:pt x="1728" y="47"/>
                  </a:lnTo>
                  <a:lnTo>
                    <a:pt x="1794" y="69"/>
                  </a:lnTo>
                  <a:lnTo>
                    <a:pt x="1857" y="95"/>
                  </a:lnTo>
                  <a:lnTo>
                    <a:pt x="1918" y="124"/>
                  </a:lnTo>
                  <a:lnTo>
                    <a:pt x="1976" y="158"/>
                  </a:lnTo>
                  <a:lnTo>
                    <a:pt x="2032" y="194"/>
                  </a:lnTo>
                  <a:lnTo>
                    <a:pt x="2083" y="235"/>
                  </a:lnTo>
                  <a:lnTo>
                    <a:pt x="2134" y="277"/>
                  </a:lnTo>
                  <a:lnTo>
                    <a:pt x="2181" y="322"/>
                  </a:lnTo>
                  <a:lnTo>
                    <a:pt x="2224" y="370"/>
                  </a:lnTo>
                  <a:lnTo>
                    <a:pt x="2265" y="419"/>
                  </a:lnTo>
                  <a:lnTo>
                    <a:pt x="2304" y="469"/>
                  </a:lnTo>
                  <a:lnTo>
                    <a:pt x="2338" y="520"/>
                  </a:lnTo>
                  <a:lnTo>
                    <a:pt x="2370" y="573"/>
                  </a:lnTo>
                  <a:lnTo>
                    <a:pt x="2399" y="626"/>
                  </a:lnTo>
                  <a:lnTo>
                    <a:pt x="2424" y="678"/>
                  </a:lnTo>
                  <a:lnTo>
                    <a:pt x="2446" y="732"/>
                  </a:lnTo>
                  <a:lnTo>
                    <a:pt x="2465" y="784"/>
                  </a:lnTo>
                  <a:lnTo>
                    <a:pt x="2480" y="836"/>
                  </a:lnTo>
                  <a:lnTo>
                    <a:pt x="2493" y="886"/>
                  </a:lnTo>
                  <a:lnTo>
                    <a:pt x="2502" y="935"/>
                  </a:lnTo>
                  <a:lnTo>
                    <a:pt x="2507" y="982"/>
                  </a:lnTo>
                  <a:lnTo>
                    <a:pt x="2509" y="1027"/>
                  </a:lnTo>
                  <a:lnTo>
                    <a:pt x="2507" y="1107"/>
                  </a:lnTo>
                  <a:lnTo>
                    <a:pt x="2502" y="1182"/>
                  </a:lnTo>
                  <a:lnTo>
                    <a:pt x="2492" y="1255"/>
                  </a:lnTo>
                  <a:lnTo>
                    <a:pt x="2478" y="1324"/>
                  </a:lnTo>
                  <a:lnTo>
                    <a:pt x="2463" y="1391"/>
                  </a:lnTo>
                  <a:lnTo>
                    <a:pt x="2444" y="1454"/>
                  </a:lnTo>
                  <a:lnTo>
                    <a:pt x="2422" y="1515"/>
                  </a:lnTo>
                  <a:lnTo>
                    <a:pt x="2399" y="1574"/>
                  </a:lnTo>
                  <a:lnTo>
                    <a:pt x="2374" y="1630"/>
                  </a:lnTo>
                  <a:lnTo>
                    <a:pt x="2348" y="1684"/>
                  </a:lnTo>
                  <a:lnTo>
                    <a:pt x="2320" y="1735"/>
                  </a:lnTo>
                  <a:lnTo>
                    <a:pt x="2292" y="1783"/>
                  </a:lnTo>
                  <a:lnTo>
                    <a:pt x="2263" y="1831"/>
                  </a:lnTo>
                  <a:lnTo>
                    <a:pt x="2234" y="1875"/>
                  </a:lnTo>
                  <a:lnTo>
                    <a:pt x="2206" y="1919"/>
                  </a:lnTo>
                  <a:lnTo>
                    <a:pt x="2178" y="1960"/>
                  </a:lnTo>
                  <a:lnTo>
                    <a:pt x="2152" y="1999"/>
                  </a:lnTo>
                  <a:lnTo>
                    <a:pt x="2127" y="2038"/>
                  </a:lnTo>
                  <a:lnTo>
                    <a:pt x="2103" y="2074"/>
                  </a:lnTo>
                  <a:lnTo>
                    <a:pt x="2081" y="2109"/>
                  </a:lnTo>
                  <a:lnTo>
                    <a:pt x="2062" y="2143"/>
                  </a:lnTo>
                  <a:lnTo>
                    <a:pt x="2044" y="2176"/>
                  </a:lnTo>
                  <a:lnTo>
                    <a:pt x="2031" y="2207"/>
                  </a:lnTo>
                  <a:lnTo>
                    <a:pt x="2020" y="2238"/>
                  </a:lnTo>
                  <a:lnTo>
                    <a:pt x="2013" y="2268"/>
                  </a:lnTo>
                  <a:lnTo>
                    <a:pt x="2010" y="2298"/>
                  </a:lnTo>
                  <a:lnTo>
                    <a:pt x="2011" y="2350"/>
                  </a:lnTo>
                  <a:lnTo>
                    <a:pt x="2016" y="2402"/>
                  </a:lnTo>
                  <a:lnTo>
                    <a:pt x="2025" y="2453"/>
                  </a:lnTo>
                  <a:lnTo>
                    <a:pt x="2039" y="2502"/>
                  </a:lnTo>
                  <a:lnTo>
                    <a:pt x="2054" y="2552"/>
                  </a:lnTo>
                  <a:lnTo>
                    <a:pt x="2074" y="2599"/>
                  </a:lnTo>
                  <a:lnTo>
                    <a:pt x="2095" y="2647"/>
                  </a:lnTo>
                  <a:lnTo>
                    <a:pt x="2119" y="2693"/>
                  </a:lnTo>
                  <a:lnTo>
                    <a:pt x="2144" y="2737"/>
                  </a:lnTo>
                  <a:lnTo>
                    <a:pt x="2171" y="2781"/>
                  </a:lnTo>
                  <a:lnTo>
                    <a:pt x="2199" y="2822"/>
                  </a:lnTo>
                  <a:lnTo>
                    <a:pt x="2228" y="2861"/>
                  </a:lnTo>
                  <a:lnTo>
                    <a:pt x="2257" y="2899"/>
                  </a:lnTo>
                  <a:lnTo>
                    <a:pt x="2286" y="2935"/>
                  </a:lnTo>
                  <a:lnTo>
                    <a:pt x="2315" y="2969"/>
                  </a:lnTo>
                  <a:lnTo>
                    <a:pt x="2343" y="3000"/>
                  </a:lnTo>
                  <a:lnTo>
                    <a:pt x="2371" y="3029"/>
                  </a:lnTo>
                  <a:lnTo>
                    <a:pt x="2397" y="3056"/>
                  </a:lnTo>
                  <a:lnTo>
                    <a:pt x="2420" y="3080"/>
                  </a:lnTo>
                  <a:lnTo>
                    <a:pt x="2442" y="3100"/>
                  </a:lnTo>
                  <a:lnTo>
                    <a:pt x="2462" y="3119"/>
                  </a:lnTo>
                  <a:lnTo>
                    <a:pt x="2479" y="3134"/>
                  </a:lnTo>
                  <a:lnTo>
                    <a:pt x="2493" y="3146"/>
                  </a:lnTo>
                  <a:lnTo>
                    <a:pt x="2503" y="3155"/>
                  </a:lnTo>
                  <a:lnTo>
                    <a:pt x="2509" y="3160"/>
                  </a:lnTo>
                  <a:lnTo>
                    <a:pt x="2511" y="3162"/>
                  </a:lnTo>
                  <a:lnTo>
                    <a:pt x="746" y="3162"/>
                  </a:lnTo>
                  <a:lnTo>
                    <a:pt x="749" y="3160"/>
                  </a:lnTo>
                  <a:lnTo>
                    <a:pt x="755" y="3157"/>
                  </a:lnTo>
                  <a:lnTo>
                    <a:pt x="763" y="3152"/>
                  </a:lnTo>
                  <a:lnTo>
                    <a:pt x="775" y="3145"/>
                  </a:lnTo>
                  <a:lnTo>
                    <a:pt x="789" y="3135"/>
                  </a:lnTo>
                  <a:lnTo>
                    <a:pt x="805" y="3124"/>
                  </a:lnTo>
                  <a:lnTo>
                    <a:pt x="823" y="3111"/>
                  </a:lnTo>
                  <a:lnTo>
                    <a:pt x="841" y="3096"/>
                  </a:lnTo>
                  <a:lnTo>
                    <a:pt x="860" y="3078"/>
                  </a:lnTo>
                  <a:lnTo>
                    <a:pt x="879" y="3059"/>
                  </a:lnTo>
                  <a:lnTo>
                    <a:pt x="897" y="3037"/>
                  </a:lnTo>
                  <a:lnTo>
                    <a:pt x="915" y="3013"/>
                  </a:lnTo>
                  <a:lnTo>
                    <a:pt x="931" y="2987"/>
                  </a:lnTo>
                  <a:lnTo>
                    <a:pt x="946" y="2959"/>
                  </a:lnTo>
                  <a:lnTo>
                    <a:pt x="957" y="2931"/>
                  </a:lnTo>
                  <a:lnTo>
                    <a:pt x="968" y="2898"/>
                  </a:lnTo>
                  <a:lnTo>
                    <a:pt x="974" y="2864"/>
                  </a:lnTo>
                  <a:lnTo>
                    <a:pt x="977" y="2829"/>
                  </a:lnTo>
                  <a:lnTo>
                    <a:pt x="975" y="2791"/>
                  </a:lnTo>
                  <a:lnTo>
                    <a:pt x="970" y="2752"/>
                  </a:lnTo>
                  <a:lnTo>
                    <a:pt x="959" y="2710"/>
                  </a:lnTo>
                  <a:lnTo>
                    <a:pt x="943" y="2666"/>
                  </a:lnTo>
                  <a:lnTo>
                    <a:pt x="921" y="2670"/>
                  </a:lnTo>
                  <a:lnTo>
                    <a:pt x="893" y="2675"/>
                  </a:lnTo>
                  <a:lnTo>
                    <a:pt x="860" y="2681"/>
                  </a:lnTo>
                  <a:lnTo>
                    <a:pt x="823" y="2687"/>
                  </a:lnTo>
                  <a:lnTo>
                    <a:pt x="783" y="2695"/>
                  </a:lnTo>
                  <a:lnTo>
                    <a:pt x="740" y="2702"/>
                  </a:lnTo>
                  <a:lnTo>
                    <a:pt x="697" y="2709"/>
                  </a:lnTo>
                  <a:lnTo>
                    <a:pt x="652" y="2715"/>
                  </a:lnTo>
                  <a:lnTo>
                    <a:pt x="608" y="2723"/>
                  </a:lnTo>
                  <a:lnTo>
                    <a:pt x="566" y="2729"/>
                  </a:lnTo>
                  <a:lnTo>
                    <a:pt x="524" y="2731"/>
                  </a:lnTo>
                  <a:lnTo>
                    <a:pt x="485" y="2728"/>
                  </a:lnTo>
                  <a:lnTo>
                    <a:pt x="448" y="2721"/>
                  </a:lnTo>
                  <a:lnTo>
                    <a:pt x="414" y="2708"/>
                  </a:lnTo>
                  <a:lnTo>
                    <a:pt x="381" y="2694"/>
                  </a:lnTo>
                  <a:lnTo>
                    <a:pt x="353" y="2676"/>
                  </a:lnTo>
                  <a:lnTo>
                    <a:pt x="328" y="2656"/>
                  </a:lnTo>
                  <a:lnTo>
                    <a:pt x="308" y="2636"/>
                  </a:lnTo>
                  <a:lnTo>
                    <a:pt x="292" y="2614"/>
                  </a:lnTo>
                  <a:lnTo>
                    <a:pt x="281" y="2593"/>
                  </a:lnTo>
                  <a:lnTo>
                    <a:pt x="277" y="2575"/>
                  </a:lnTo>
                  <a:lnTo>
                    <a:pt x="276" y="2555"/>
                  </a:lnTo>
                  <a:lnTo>
                    <a:pt x="278" y="2533"/>
                  </a:lnTo>
                  <a:lnTo>
                    <a:pt x="282" y="2511"/>
                  </a:lnTo>
                  <a:lnTo>
                    <a:pt x="287" y="2489"/>
                  </a:lnTo>
                  <a:lnTo>
                    <a:pt x="293" y="2466"/>
                  </a:lnTo>
                  <a:lnTo>
                    <a:pt x="299" y="2444"/>
                  </a:lnTo>
                  <a:lnTo>
                    <a:pt x="303" y="2423"/>
                  </a:lnTo>
                  <a:lnTo>
                    <a:pt x="306" y="2404"/>
                  </a:lnTo>
                  <a:lnTo>
                    <a:pt x="307" y="2386"/>
                  </a:lnTo>
                  <a:lnTo>
                    <a:pt x="305" y="2372"/>
                  </a:lnTo>
                  <a:lnTo>
                    <a:pt x="300" y="2360"/>
                  </a:lnTo>
                  <a:lnTo>
                    <a:pt x="289" y="2348"/>
                  </a:lnTo>
                  <a:lnTo>
                    <a:pt x="277" y="2332"/>
                  </a:lnTo>
                  <a:lnTo>
                    <a:pt x="263" y="2313"/>
                  </a:lnTo>
                  <a:lnTo>
                    <a:pt x="247" y="2292"/>
                  </a:lnTo>
                  <a:lnTo>
                    <a:pt x="233" y="2268"/>
                  </a:lnTo>
                  <a:lnTo>
                    <a:pt x="218" y="2244"/>
                  </a:lnTo>
                  <a:lnTo>
                    <a:pt x="207" y="2218"/>
                  </a:lnTo>
                  <a:lnTo>
                    <a:pt x="198" y="2190"/>
                  </a:lnTo>
                  <a:lnTo>
                    <a:pt x="194" y="2163"/>
                  </a:lnTo>
                  <a:lnTo>
                    <a:pt x="194" y="2135"/>
                  </a:lnTo>
                  <a:lnTo>
                    <a:pt x="201" y="2108"/>
                  </a:lnTo>
                  <a:lnTo>
                    <a:pt x="211" y="2077"/>
                  </a:lnTo>
                  <a:lnTo>
                    <a:pt x="218" y="2050"/>
                  </a:lnTo>
                  <a:lnTo>
                    <a:pt x="222" y="2025"/>
                  </a:lnTo>
                  <a:lnTo>
                    <a:pt x="223" y="2006"/>
                  </a:lnTo>
                  <a:lnTo>
                    <a:pt x="223" y="1989"/>
                  </a:lnTo>
                  <a:lnTo>
                    <a:pt x="222" y="1976"/>
                  </a:lnTo>
                  <a:lnTo>
                    <a:pt x="221" y="1966"/>
                  </a:lnTo>
                  <a:lnTo>
                    <a:pt x="220" y="1961"/>
                  </a:lnTo>
                  <a:lnTo>
                    <a:pt x="219" y="1959"/>
                  </a:lnTo>
                  <a:lnTo>
                    <a:pt x="216" y="1958"/>
                  </a:lnTo>
                  <a:lnTo>
                    <a:pt x="208" y="1957"/>
                  </a:lnTo>
                  <a:lnTo>
                    <a:pt x="195" y="1954"/>
                  </a:lnTo>
                  <a:lnTo>
                    <a:pt x="179" y="1950"/>
                  </a:lnTo>
                  <a:lnTo>
                    <a:pt x="160" y="1945"/>
                  </a:lnTo>
                  <a:lnTo>
                    <a:pt x="140" y="1938"/>
                  </a:lnTo>
                  <a:lnTo>
                    <a:pt x="117" y="1930"/>
                  </a:lnTo>
                  <a:lnTo>
                    <a:pt x="95" y="1922"/>
                  </a:lnTo>
                  <a:lnTo>
                    <a:pt x="73" y="1912"/>
                  </a:lnTo>
                  <a:lnTo>
                    <a:pt x="53" y="1901"/>
                  </a:lnTo>
                  <a:lnTo>
                    <a:pt x="34" y="1889"/>
                  </a:lnTo>
                  <a:lnTo>
                    <a:pt x="19" y="1876"/>
                  </a:lnTo>
                  <a:lnTo>
                    <a:pt x="8" y="1862"/>
                  </a:lnTo>
                  <a:lnTo>
                    <a:pt x="1" y="1847"/>
                  </a:lnTo>
                  <a:lnTo>
                    <a:pt x="0" y="1837"/>
                  </a:lnTo>
                  <a:lnTo>
                    <a:pt x="0" y="1835"/>
                  </a:lnTo>
                  <a:lnTo>
                    <a:pt x="3" y="1821"/>
                  </a:lnTo>
                  <a:lnTo>
                    <a:pt x="7" y="1804"/>
                  </a:lnTo>
                  <a:lnTo>
                    <a:pt x="15" y="1783"/>
                  </a:lnTo>
                  <a:lnTo>
                    <a:pt x="25" y="1760"/>
                  </a:lnTo>
                  <a:lnTo>
                    <a:pt x="36" y="1735"/>
                  </a:lnTo>
                  <a:lnTo>
                    <a:pt x="50" y="1708"/>
                  </a:lnTo>
                  <a:lnTo>
                    <a:pt x="64" y="1680"/>
                  </a:lnTo>
                  <a:lnTo>
                    <a:pt x="80" y="1650"/>
                  </a:lnTo>
                  <a:lnTo>
                    <a:pt x="96" y="1620"/>
                  </a:lnTo>
                  <a:lnTo>
                    <a:pt x="114" y="1590"/>
                  </a:lnTo>
                  <a:lnTo>
                    <a:pt x="131" y="1559"/>
                  </a:lnTo>
                  <a:lnTo>
                    <a:pt x="149" y="1529"/>
                  </a:lnTo>
                  <a:lnTo>
                    <a:pt x="166" y="1500"/>
                  </a:lnTo>
                  <a:lnTo>
                    <a:pt x="183" y="1472"/>
                  </a:lnTo>
                  <a:lnTo>
                    <a:pt x="200" y="1445"/>
                  </a:lnTo>
                  <a:lnTo>
                    <a:pt x="215" y="1420"/>
                  </a:lnTo>
                  <a:lnTo>
                    <a:pt x="230" y="1397"/>
                  </a:lnTo>
                  <a:lnTo>
                    <a:pt x="242" y="1377"/>
                  </a:lnTo>
                  <a:lnTo>
                    <a:pt x="253" y="1359"/>
                  </a:lnTo>
                  <a:lnTo>
                    <a:pt x="262" y="1346"/>
                  </a:lnTo>
                  <a:lnTo>
                    <a:pt x="269" y="1334"/>
                  </a:lnTo>
                  <a:lnTo>
                    <a:pt x="273" y="1328"/>
                  </a:lnTo>
                  <a:lnTo>
                    <a:pt x="274" y="1326"/>
                  </a:lnTo>
                  <a:lnTo>
                    <a:pt x="273" y="1324"/>
                  </a:lnTo>
                  <a:lnTo>
                    <a:pt x="270" y="1318"/>
                  </a:lnTo>
                  <a:lnTo>
                    <a:pt x="265" y="1307"/>
                  </a:lnTo>
                  <a:lnTo>
                    <a:pt x="257" y="1295"/>
                  </a:lnTo>
                  <a:lnTo>
                    <a:pt x="250" y="1280"/>
                  </a:lnTo>
                  <a:lnTo>
                    <a:pt x="242" y="1264"/>
                  </a:lnTo>
                  <a:lnTo>
                    <a:pt x="233" y="1246"/>
                  </a:lnTo>
                  <a:lnTo>
                    <a:pt x="224" y="1228"/>
                  </a:lnTo>
                  <a:lnTo>
                    <a:pt x="216" y="1209"/>
                  </a:lnTo>
                  <a:lnTo>
                    <a:pt x="209" y="1191"/>
                  </a:lnTo>
                  <a:lnTo>
                    <a:pt x="203" y="1174"/>
                  </a:lnTo>
                  <a:lnTo>
                    <a:pt x="198" y="1158"/>
                  </a:lnTo>
                  <a:lnTo>
                    <a:pt x="195" y="1144"/>
                  </a:lnTo>
                  <a:lnTo>
                    <a:pt x="194" y="1122"/>
                  </a:lnTo>
                  <a:lnTo>
                    <a:pt x="194" y="1094"/>
                  </a:lnTo>
                  <a:lnTo>
                    <a:pt x="195" y="1061"/>
                  </a:lnTo>
                  <a:lnTo>
                    <a:pt x="198" y="1023"/>
                  </a:lnTo>
                  <a:lnTo>
                    <a:pt x="204" y="979"/>
                  </a:lnTo>
                  <a:lnTo>
                    <a:pt x="211" y="932"/>
                  </a:lnTo>
                  <a:lnTo>
                    <a:pt x="221" y="880"/>
                  </a:lnTo>
                  <a:lnTo>
                    <a:pt x="235" y="824"/>
                  </a:lnTo>
                  <a:lnTo>
                    <a:pt x="250" y="764"/>
                  </a:lnTo>
                  <a:lnTo>
                    <a:pt x="270" y="702"/>
                  </a:lnTo>
                  <a:lnTo>
                    <a:pt x="294" y="637"/>
                  </a:lnTo>
                  <a:lnTo>
                    <a:pt x="320" y="570"/>
                  </a:lnTo>
                  <a:lnTo>
                    <a:pt x="352" y="500"/>
                  </a:lnTo>
                  <a:lnTo>
                    <a:pt x="387" y="430"/>
                  </a:lnTo>
                  <a:lnTo>
                    <a:pt x="419" y="375"/>
                  </a:lnTo>
                  <a:lnTo>
                    <a:pt x="455" y="325"/>
                  </a:lnTo>
                  <a:lnTo>
                    <a:pt x="494" y="278"/>
                  </a:lnTo>
                  <a:lnTo>
                    <a:pt x="539" y="235"/>
                  </a:lnTo>
                  <a:lnTo>
                    <a:pt x="585" y="195"/>
                  </a:lnTo>
                  <a:lnTo>
                    <a:pt x="636" y="160"/>
                  </a:lnTo>
                  <a:lnTo>
                    <a:pt x="691" y="128"/>
                  </a:lnTo>
                  <a:lnTo>
                    <a:pt x="749" y="99"/>
                  </a:lnTo>
                  <a:lnTo>
                    <a:pt x="810" y="74"/>
                  </a:lnTo>
                  <a:lnTo>
                    <a:pt x="875" y="53"/>
                  </a:lnTo>
                  <a:lnTo>
                    <a:pt x="942" y="35"/>
                  </a:lnTo>
                  <a:lnTo>
                    <a:pt x="1013" y="21"/>
                  </a:lnTo>
                  <a:lnTo>
                    <a:pt x="1087" y="10"/>
                  </a:lnTo>
                  <a:lnTo>
                    <a:pt x="1163" y="3"/>
                  </a:lnTo>
                  <a:lnTo>
                    <a:pt x="1243" y="0"/>
                  </a:lnTo>
                  <a:lnTo>
                    <a:pt x="132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grpSp>
      <p:sp>
        <p:nvSpPr>
          <p:cNvPr id="29" name="Freeform 410">
            <a:extLst>
              <a:ext uri="{FF2B5EF4-FFF2-40B4-BE49-F238E27FC236}">
                <a16:creationId xmlns:a16="http://schemas.microsoft.com/office/drawing/2014/main" id="{18B2E85D-9CD1-4CEE-B710-78FE1068FC90}"/>
              </a:ext>
            </a:extLst>
          </p:cNvPr>
          <p:cNvSpPr>
            <a:spLocks noEditPoints="1"/>
          </p:cNvSpPr>
          <p:nvPr/>
        </p:nvSpPr>
        <p:spPr bwMode="auto">
          <a:xfrm>
            <a:off x="6813412" y="3539277"/>
            <a:ext cx="412136" cy="483846"/>
          </a:xfrm>
          <a:custGeom>
            <a:avLst/>
            <a:gdLst>
              <a:gd name="T0" fmla="*/ 3024 w 5322"/>
              <a:gd name="T1" fmla="*/ 1074 h 6249"/>
              <a:gd name="T2" fmla="*/ 2994 w 5322"/>
              <a:gd name="T3" fmla="*/ 1114 h 6249"/>
              <a:gd name="T4" fmla="*/ 2992 w 5322"/>
              <a:gd name="T5" fmla="*/ 1120 h 6249"/>
              <a:gd name="T6" fmla="*/ 2249 w 5322"/>
              <a:gd name="T7" fmla="*/ 2423 h 6249"/>
              <a:gd name="T8" fmla="*/ 2273 w 5322"/>
              <a:gd name="T9" fmla="*/ 2466 h 6249"/>
              <a:gd name="T10" fmla="*/ 2735 w 5322"/>
              <a:gd name="T11" fmla="*/ 2474 h 6249"/>
              <a:gd name="T12" fmla="*/ 2794 w 5322"/>
              <a:gd name="T13" fmla="*/ 2506 h 6249"/>
              <a:gd name="T14" fmla="*/ 2627 w 5322"/>
              <a:gd name="T15" fmla="*/ 3398 h 6249"/>
              <a:gd name="T16" fmla="*/ 2623 w 5322"/>
              <a:gd name="T17" fmla="*/ 3448 h 6249"/>
              <a:gd name="T18" fmla="*/ 2654 w 5322"/>
              <a:gd name="T19" fmla="*/ 3484 h 6249"/>
              <a:gd name="T20" fmla="*/ 2701 w 5322"/>
              <a:gd name="T21" fmla="*/ 3478 h 6249"/>
              <a:gd name="T22" fmla="*/ 2730 w 5322"/>
              <a:gd name="T23" fmla="*/ 3438 h 6249"/>
              <a:gd name="T24" fmla="*/ 2733 w 5322"/>
              <a:gd name="T25" fmla="*/ 3432 h 6249"/>
              <a:gd name="T26" fmla="*/ 3477 w 5322"/>
              <a:gd name="T27" fmla="*/ 2130 h 6249"/>
              <a:gd name="T28" fmla="*/ 3452 w 5322"/>
              <a:gd name="T29" fmla="*/ 2086 h 6249"/>
              <a:gd name="T30" fmla="*/ 2988 w 5322"/>
              <a:gd name="T31" fmla="*/ 2078 h 6249"/>
              <a:gd name="T32" fmla="*/ 2931 w 5322"/>
              <a:gd name="T33" fmla="*/ 2046 h 6249"/>
              <a:gd name="T34" fmla="*/ 3098 w 5322"/>
              <a:gd name="T35" fmla="*/ 1154 h 6249"/>
              <a:gd name="T36" fmla="*/ 3102 w 5322"/>
              <a:gd name="T37" fmla="*/ 1105 h 6249"/>
              <a:gd name="T38" fmla="*/ 3072 w 5322"/>
              <a:gd name="T39" fmla="*/ 1068 h 6249"/>
              <a:gd name="T40" fmla="*/ 3106 w 5322"/>
              <a:gd name="T41" fmla="*/ 5 h 6249"/>
              <a:gd name="T42" fmla="*/ 3596 w 5322"/>
              <a:gd name="T43" fmla="*/ 93 h 6249"/>
              <a:gd name="T44" fmla="*/ 4045 w 5322"/>
              <a:gd name="T45" fmla="*/ 273 h 6249"/>
              <a:gd name="T46" fmla="*/ 4446 w 5322"/>
              <a:gd name="T47" fmla="*/ 538 h 6249"/>
              <a:gd name="T48" fmla="*/ 4783 w 5322"/>
              <a:gd name="T49" fmla="*/ 876 h 6249"/>
              <a:gd name="T50" fmla="*/ 5049 w 5322"/>
              <a:gd name="T51" fmla="*/ 1276 h 6249"/>
              <a:gd name="T52" fmla="*/ 5229 w 5322"/>
              <a:gd name="T53" fmla="*/ 1726 h 6249"/>
              <a:gd name="T54" fmla="*/ 5317 w 5322"/>
              <a:gd name="T55" fmla="*/ 2217 h 6249"/>
              <a:gd name="T56" fmla="*/ 5301 w 5322"/>
              <a:gd name="T57" fmla="*/ 2704 h 6249"/>
              <a:gd name="T58" fmla="*/ 5197 w 5322"/>
              <a:gd name="T59" fmla="*/ 3153 h 6249"/>
              <a:gd name="T60" fmla="*/ 5013 w 5322"/>
              <a:gd name="T61" fmla="*/ 3566 h 6249"/>
              <a:gd name="T62" fmla="*/ 4756 w 5322"/>
              <a:gd name="T63" fmla="*/ 3933 h 6249"/>
              <a:gd name="T64" fmla="*/ 4549 w 5322"/>
              <a:gd name="T65" fmla="*/ 5606 h 6249"/>
              <a:gd name="T66" fmla="*/ 4499 w 5322"/>
              <a:gd name="T67" fmla="*/ 5735 h 6249"/>
              <a:gd name="T68" fmla="*/ 4380 w 5322"/>
              <a:gd name="T69" fmla="*/ 5808 h 6249"/>
              <a:gd name="T70" fmla="*/ 1825 w 5322"/>
              <a:gd name="T71" fmla="*/ 6243 h 6249"/>
              <a:gd name="T72" fmla="*/ 1747 w 5322"/>
              <a:gd name="T73" fmla="*/ 6184 h 6249"/>
              <a:gd name="T74" fmla="*/ 1728 w 5322"/>
              <a:gd name="T75" fmla="*/ 6112 h 6249"/>
              <a:gd name="T76" fmla="*/ 964 w 5322"/>
              <a:gd name="T77" fmla="*/ 5519 h 6249"/>
              <a:gd name="T78" fmla="*/ 764 w 5322"/>
              <a:gd name="T79" fmla="*/ 5443 h 6249"/>
              <a:gd name="T80" fmla="*/ 618 w 5322"/>
              <a:gd name="T81" fmla="*/ 5296 h 6249"/>
              <a:gd name="T82" fmla="*/ 542 w 5322"/>
              <a:gd name="T83" fmla="*/ 5096 h 6249"/>
              <a:gd name="T84" fmla="*/ 306 w 5322"/>
              <a:gd name="T85" fmla="*/ 4140 h 6249"/>
              <a:gd name="T86" fmla="*/ 139 w 5322"/>
              <a:gd name="T87" fmla="*/ 4108 h 6249"/>
              <a:gd name="T88" fmla="*/ 34 w 5322"/>
              <a:gd name="T89" fmla="*/ 4014 h 6249"/>
              <a:gd name="T90" fmla="*/ 0 w 5322"/>
              <a:gd name="T91" fmla="*/ 3879 h 6249"/>
              <a:gd name="T92" fmla="*/ 50 w 5322"/>
              <a:gd name="T93" fmla="*/ 3714 h 6249"/>
              <a:gd name="T94" fmla="*/ 542 w 5322"/>
              <a:gd name="T95" fmla="*/ 2221 h 6249"/>
              <a:gd name="T96" fmla="*/ 625 w 5322"/>
              <a:gd name="T97" fmla="*/ 1740 h 6249"/>
              <a:gd name="T98" fmla="*/ 802 w 5322"/>
              <a:gd name="T99" fmla="*/ 1295 h 6249"/>
              <a:gd name="T100" fmla="*/ 1059 w 5322"/>
              <a:gd name="T101" fmla="*/ 901 h 6249"/>
              <a:gd name="T102" fmla="*/ 1386 w 5322"/>
              <a:gd name="T103" fmla="*/ 564 h 6249"/>
              <a:gd name="T104" fmla="*/ 1775 w 5322"/>
              <a:gd name="T105" fmla="*/ 298 h 6249"/>
              <a:gd name="T106" fmla="*/ 2190 w 5322"/>
              <a:gd name="T107" fmla="*/ 118 h 6249"/>
              <a:gd name="T108" fmla="*/ 2627 w 5322"/>
              <a:gd name="T109" fmla="*/ 19 h 6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322" h="6249">
                <a:moveTo>
                  <a:pt x="3053" y="1065"/>
                </a:moveTo>
                <a:lnTo>
                  <a:pt x="3036" y="1067"/>
                </a:lnTo>
                <a:lnTo>
                  <a:pt x="3024" y="1074"/>
                </a:lnTo>
                <a:lnTo>
                  <a:pt x="3013" y="1086"/>
                </a:lnTo>
                <a:lnTo>
                  <a:pt x="3003" y="1099"/>
                </a:lnTo>
                <a:lnTo>
                  <a:pt x="2994" y="1114"/>
                </a:lnTo>
                <a:lnTo>
                  <a:pt x="2994" y="1116"/>
                </a:lnTo>
                <a:lnTo>
                  <a:pt x="2992" y="1118"/>
                </a:lnTo>
                <a:lnTo>
                  <a:pt x="2992" y="1120"/>
                </a:lnTo>
                <a:lnTo>
                  <a:pt x="2268" y="2371"/>
                </a:lnTo>
                <a:lnTo>
                  <a:pt x="2254" y="2400"/>
                </a:lnTo>
                <a:lnTo>
                  <a:pt x="2249" y="2423"/>
                </a:lnTo>
                <a:lnTo>
                  <a:pt x="2249" y="2442"/>
                </a:lnTo>
                <a:lnTo>
                  <a:pt x="2258" y="2457"/>
                </a:lnTo>
                <a:lnTo>
                  <a:pt x="2273" y="2466"/>
                </a:lnTo>
                <a:lnTo>
                  <a:pt x="2296" y="2474"/>
                </a:lnTo>
                <a:lnTo>
                  <a:pt x="2327" y="2476"/>
                </a:lnTo>
                <a:lnTo>
                  <a:pt x="2735" y="2474"/>
                </a:lnTo>
                <a:lnTo>
                  <a:pt x="2764" y="2474"/>
                </a:lnTo>
                <a:lnTo>
                  <a:pt x="2796" y="2476"/>
                </a:lnTo>
                <a:lnTo>
                  <a:pt x="2794" y="2506"/>
                </a:lnTo>
                <a:lnTo>
                  <a:pt x="2791" y="2531"/>
                </a:lnTo>
                <a:lnTo>
                  <a:pt x="2686" y="3084"/>
                </a:lnTo>
                <a:lnTo>
                  <a:pt x="2627" y="3398"/>
                </a:lnTo>
                <a:lnTo>
                  <a:pt x="2623" y="3415"/>
                </a:lnTo>
                <a:lnTo>
                  <a:pt x="2621" y="3432"/>
                </a:lnTo>
                <a:lnTo>
                  <a:pt x="2623" y="3448"/>
                </a:lnTo>
                <a:lnTo>
                  <a:pt x="2627" y="3461"/>
                </a:lnTo>
                <a:lnTo>
                  <a:pt x="2637" y="3474"/>
                </a:lnTo>
                <a:lnTo>
                  <a:pt x="2654" y="3484"/>
                </a:lnTo>
                <a:lnTo>
                  <a:pt x="2673" y="3488"/>
                </a:lnTo>
                <a:lnTo>
                  <a:pt x="2688" y="3486"/>
                </a:lnTo>
                <a:lnTo>
                  <a:pt x="2701" y="3478"/>
                </a:lnTo>
                <a:lnTo>
                  <a:pt x="2713" y="3467"/>
                </a:lnTo>
                <a:lnTo>
                  <a:pt x="2722" y="3453"/>
                </a:lnTo>
                <a:lnTo>
                  <a:pt x="2730" y="3438"/>
                </a:lnTo>
                <a:lnTo>
                  <a:pt x="2732" y="3436"/>
                </a:lnTo>
                <a:lnTo>
                  <a:pt x="2732" y="3434"/>
                </a:lnTo>
                <a:lnTo>
                  <a:pt x="2733" y="3432"/>
                </a:lnTo>
                <a:lnTo>
                  <a:pt x="3456" y="2181"/>
                </a:lnTo>
                <a:lnTo>
                  <a:pt x="3471" y="2152"/>
                </a:lnTo>
                <a:lnTo>
                  <a:pt x="3477" y="2130"/>
                </a:lnTo>
                <a:lnTo>
                  <a:pt x="3475" y="2111"/>
                </a:lnTo>
                <a:lnTo>
                  <a:pt x="3467" y="2095"/>
                </a:lnTo>
                <a:lnTo>
                  <a:pt x="3452" y="2086"/>
                </a:lnTo>
                <a:lnTo>
                  <a:pt x="3427" y="2078"/>
                </a:lnTo>
                <a:lnTo>
                  <a:pt x="3397" y="2076"/>
                </a:lnTo>
                <a:lnTo>
                  <a:pt x="2988" y="2078"/>
                </a:lnTo>
                <a:lnTo>
                  <a:pt x="2960" y="2078"/>
                </a:lnTo>
                <a:lnTo>
                  <a:pt x="2927" y="2076"/>
                </a:lnTo>
                <a:lnTo>
                  <a:pt x="2931" y="2046"/>
                </a:lnTo>
                <a:lnTo>
                  <a:pt x="2933" y="2021"/>
                </a:lnTo>
                <a:lnTo>
                  <a:pt x="3040" y="1468"/>
                </a:lnTo>
                <a:lnTo>
                  <a:pt x="3098" y="1154"/>
                </a:lnTo>
                <a:lnTo>
                  <a:pt x="3100" y="1137"/>
                </a:lnTo>
                <a:lnTo>
                  <a:pt x="3102" y="1120"/>
                </a:lnTo>
                <a:lnTo>
                  <a:pt x="3102" y="1105"/>
                </a:lnTo>
                <a:lnTo>
                  <a:pt x="3098" y="1091"/>
                </a:lnTo>
                <a:lnTo>
                  <a:pt x="3087" y="1078"/>
                </a:lnTo>
                <a:lnTo>
                  <a:pt x="3072" y="1068"/>
                </a:lnTo>
                <a:lnTo>
                  <a:pt x="3053" y="1065"/>
                </a:lnTo>
                <a:close/>
                <a:moveTo>
                  <a:pt x="2935" y="0"/>
                </a:moveTo>
                <a:lnTo>
                  <a:pt x="3106" y="5"/>
                </a:lnTo>
                <a:lnTo>
                  <a:pt x="3273" y="22"/>
                </a:lnTo>
                <a:lnTo>
                  <a:pt x="3437" y="53"/>
                </a:lnTo>
                <a:lnTo>
                  <a:pt x="3596" y="93"/>
                </a:lnTo>
                <a:lnTo>
                  <a:pt x="3750" y="142"/>
                </a:lnTo>
                <a:lnTo>
                  <a:pt x="3901" y="203"/>
                </a:lnTo>
                <a:lnTo>
                  <a:pt x="4045" y="273"/>
                </a:lnTo>
                <a:lnTo>
                  <a:pt x="4186" y="353"/>
                </a:lnTo>
                <a:lnTo>
                  <a:pt x="4319" y="441"/>
                </a:lnTo>
                <a:lnTo>
                  <a:pt x="4446" y="538"/>
                </a:lnTo>
                <a:lnTo>
                  <a:pt x="4566" y="642"/>
                </a:lnTo>
                <a:lnTo>
                  <a:pt x="4678" y="757"/>
                </a:lnTo>
                <a:lnTo>
                  <a:pt x="4783" y="876"/>
                </a:lnTo>
                <a:lnTo>
                  <a:pt x="4880" y="1002"/>
                </a:lnTo>
                <a:lnTo>
                  <a:pt x="4969" y="1135"/>
                </a:lnTo>
                <a:lnTo>
                  <a:pt x="5049" y="1276"/>
                </a:lnTo>
                <a:lnTo>
                  <a:pt x="5119" y="1420"/>
                </a:lnTo>
                <a:lnTo>
                  <a:pt x="5180" y="1571"/>
                </a:lnTo>
                <a:lnTo>
                  <a:pt x="5229" y="1726"/>
                </a:lnTo>
                <a:lnTo>
                  <a:pt x="5269" y="1886"/>
                </a:lnTo>
                <a:lnTo>
                  <a:pt x="5300" y="2050"/>
                </a:lnTo>
                <a:lnTo>
                  <a:pt x="5317" y="2217"/>
                </a:lnTo>
                <a:lnTo>
                  <a:pt x="5322" y="2386"/>
                </a:lnTo>
                <a:lnTo>
                  <a:pt x="5317" y="2546"/>
                </a:lnTo>
                <a:lnTo>
                  <a:pt x="5301" y="2704"/>
                </a:lnTo>
                <a:lnTo>
                  <a:pt x="5277" y="2856"/>
                </a:lnTo>
                <a:lnTo>
                  <a:pt x="5241" y="3006"/>
                </a:lnTo>
                <a:lnTo>
                  <a:pt x="5197" y="3153"/>
                </a:lnTo>
                <a:lnTo>
                  <a:pt x="5144" y="3295"/>
                </a:lnTo>
                <a:lnTo>
                  <a:pt x="5083" y="3432"/>
                </a:lnTo>
                <a:lnTo>
                  <a:pt x="5013" y="3566"/>
                </a:lnTo>
                <a:lnTo>
                  <a:pt x="4935" y="3693"/>
                </a:lnTo>
                <a:lnTo>
                  <a:pt x="4849" y="3815"/>
                </a:lnTo>
                <a:lnTo>
                  <a:pt x="4756" y="3933"/>
                </a:lnTo>
                <a:lnTo>
                  <a:pt x="4655" y="4043"/>
                </a:lnTo>
                <a:lnTo>
                  <a:pt x="4549" y="4147"/>
                </a:lnTo>
                <a:lnTo>
                  <a:pt x="4549" y="5606"/>
                </a:lnTo>
                <a:lnTo>
                  <a:pt x="4543" y="5652"/>
                </a:lnTo>
                <a:lnTo>
                  <a:pt x="4526" y="5696"/>
                </a:lnTo>
                <a:lnTo>
                  <a:pt x="4499" y="5735"/>
                </a:lnTo>
                <a:lnTo>
                  <a:pt x="4465" y="5770"/>
                </a:lnTo>
                <a:lnTo>
                  <a:pt x="4423" y="5794"/>
                </a:lnTo>
                <a:lnTo>
                  <a:pt x="4380" y="5808"/>
                </a:lnTo>
                <a:lnTo>
                  <a:pt x="1899" y="6247"/>
                </a:lnTo>
                <a:lnTo>
                  <a:pt x="1859" y="6249"/>
                </a:lnTo>
                <a:lnTo>
                  <a:pt x="1825" y="6243"/>
                </a:lnTo>
                <a:lnTo>
                  <a:pt x="1794" y="6230"/>
                </a:lnTo>
                <a:lnTo>
                  <a:pt x="1768" y="6211"/>
                </a:lnTo>
                <a:lnTo>
                  <a:pt x="1747" y="6184"/>
                </a:lnTo>
                <a:lnTo>
                  <a:pt x="1734" y="6152"/>
                </a:lnTo>
                <a:lnTo>
                  <a:pt x="1728" y="6116"/>
                </a:lnTo>
                <a:lnTo>
                  <a:pt x="1728" y="6112"/>
                </a:lnTo>
                <a:lnTo>
                  <a:pt x="1726" y="5422"/>
                </a:lnTo>
                <a:lnTo>
                  <a:pt x="1038" y="5524"/>
                </a:lnTo>
                <a:lnTo>
                  <a:pt x="964" y="5519"/>
                </a:lnTo>
                <a:lnTo>
                  <a:pt x="893" y="5503"/>
                </a:lnTo>
                <a:lnTo>
                  <a:pt x="827" y="5479"/>
                </a:lnTo>
                <a:lnTo>
                  <a:pt x="764" y="5443"/>
                </a:lnTo>
                <a:lnTo>
                  <a:pt x="709" y="5401"/>
                </a:lnTo>
                <a:lnTo>
                  <a:pt x="660" y="5351"/>
                </a:lnTo>
                <a:lnTo>
                  <a:pt x="618" y="5296"/>
                </a:lnTo>
                <a:lnTo>
                  <a:pt x="584" y="5233"/>
                </a:lnTo>
                <a:lnTo>
                  <a:pt x="557" y="5167"/>
                </a:lnTo>
                <a:lnTo>
                  <a:pt x="542" y="5096"/>
                </a:lnTo>
                <a:lnTo>
                  <a:pt x="536" y="5022"/>
                </a:lnTo>
                <a:lnTo>
                  <a:pt x="536" y="4140"/>
                </a:lnTo>
                <a:lnTo>
                  <a:pt x="306" y="4140"/>
                </a:lnTo>
                <a:lnTo>
                  <a:pt x="243" y="4136"/>
                </a:lnTo>
                <a:lnTo>
                  <a:pt x="188" y="4125"/>
                </a:lnTo>
                <a:lnTo>
                  <a:pt x="139" y="4108"/>
                </a:lnTo>
                <a:lnTo>
                  <a:pt x="95" y="4081"/>
                </a:lnTo>
                <a:lnTo>
                  <a:pt x="61" y="4050"/>
                </a:lnTo>
                <a:lnTo>
                  <a:pt x="34" y="4014"/>
                </a:lnTo>
                <a:lnTo>
                  <a:pt x="13" y="3974"/>
                </a:lnTo>
                <a:lnTo>
                  <a:pt x="4" y="3929"/>
                </a:lnTo>
                <a:lnTo>
                  <a:pt x="0" y="3879"/>
                </a:lnTo>
                <a:lnTo>
                  <a:pt x="8" y="3826"/>
                </a:lnTo>
                <a:lnTo>
                  <a:pt x="25" y="3771"/>
                </a:lnTo>
                <a:lnTo>
                  <a:pt x="50" y="3714"/>
                </a:lnTo>
                <a:lnTo>
                  <a:pt x="536" y="2786"/>
                </a:lnTo>
                <a:lnTo>
                  <a:pt x="536" y="2390"/>
                </a:lnTo>
                <a:lnTo>
                  <a:pt x="542" y="2221"/>
                </a:lnTo>
                <a:lnTo>
                  <a:pt x="559" y="2057"/>
                </a:lnTo>
                <a:lnTo>
                  <a:pt x="587" y="1896"/>
                </a:lnTo>
                <a:lnTo>
                  <a:pt x="625" y="1740"/>
                </a:lnTo>
                <a:lnTo>
                  <a:pt x="675" y="1586"/>
                </a:lnTo>
                <a:lnTo>
                  <a:pt x="734" y="1439"/>
                </a:lnTo>
                <a:lnTo>
                  <a:pt x="802" y="1295"/>
                </a:lnTo>
                <a:lnTo>
                  <a:pt x="878" y="1158"/>
                </a:lnTo>
                <a:lnTo>
                  <a:pt x="964" y="1027"/>
                </a:lnTo>
                <a:lnTo>
                  <a:pt x="1059" y="901"/>
                </a:lnTo>
                <a:lnTo>
                  <a:pt x="1160" y="781"/>
                </a:lnTo>
                <a:lnTo>
                  <a:pt x="1270" y="669"/>
                </a:lnTo>
                <a:lnTo>
                  <a:pt x="1386" y="564"/>
                </a:lnTo>
                <a:lnTo>
                  <a:pt x="1509" y="467"/>
                </a:lnTo>
                <a:lnTo>
                  <a:pt x="1639" y="380"/>
                </a:lnTo>
                <a:lnTo>
                  <a:pt x="1775" y="298"/>
                </a:lnTo>
                <a:lnTo>
                  <a:pt x="1916" y="228"/>
                </a:lnTo>
                <a:lnTo>
                  <a:pt x="2051" y="169"/>
                </a:lnTo>
                <a:lnTo>
                  <a:pt x="2190" y="118"/>
                </a:lnTo>
                <a:lnTo>
                  <a:pt x="2332" y="76"/>
                </a:lnTo>
                <a:lnTo>
                  <a:pt x="2479" y="43"/>
                </a:lnTo>
                <a:lnTo>
                  <a:pt x="2627" y="19"/>
                </a:lnTo>
                <a:lnTo>
                  <a:pt x="2781" y="5"/>
                </a:lnTo>
                <a:lnTo>
                  <a:pt x="2935" y="0"/>
                </a:lnTo>
                <a:close/>
              </a:path>
            </a:pathLst>
          </a:custGeom>
          <a:solidFill>
            <a:schemeClr val="tx1">
              <a:lumMod val="75000"/>
              <a:lumOff val="25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grpSp>
        <p:nvGrpSpPr>
          <p:cNvPr id="30" name="Group 371">
            <a:extLst>
              <a:ext uri="{FF2B5EF4-FFF2-40B4-BE49-F238E27FC236}">
                <a16:creationId xmlns:a16="http://schemas.microsoft.com/office/drawing/2014/main" id="{767581B6-1511-4B2C-96C8-656A9936F0AD}"/>
              </a:ext>
            </a:extLst>
          </p:cNvPr>
          <p:cNvGrpSpPr>
            <a:grpSpLocks noChangeAspect="1"/>
          </p:cNvGrpSpPr>
          <p:nvPr/>
        </p:nvGrpSpPr>
        <p:grpSpPr bwMode="auto">
          <a:xfrm>
            <a:off x="3547622" y="3547944"/>
            <a:ext cx="405693" cy="475800"/>
            <a:chOff x="1471" y="992"/>
            <a:chExt cx="2656" cy="3115"/>
          </a:xfrm>
          <a:solidFill>
            <a:schemeClr val="tx1">
              <a:lumMod val="75000"/>
              <a:lumOff val="25000"/>
            </a:schemeClr>
          </a:solidFill>
        </p:grpSpPr>
        <p:sp>
          <p:nvSpPr>
            <p:cNvPr id="31" name="Freeform 373">
              <a:extLst>
                <a:ext uri="{FF2B5EF4-FFF2-40B4-BE49-F238E27FC236}">
                  <a16:creationId xmlns:a16="http://schemas.microsoft.com/office/drawing/2014/main" id="{9118FC90-A15C-4978-B638-8A9BF00894CF}"/>
                </a:ext>
              </a:extLst>
            </p:cNvPr>
            <p:cNvSpPr>
              <a:spLocks noEditPoints="1"/>
            </p:cNvSpPr>
            <p:nvPr/>
          </p:nvSpPr>
          <p:spPr bwMode="auto">
            <a:xfrm>
              <a:off x="1471" y="992"/>
              <a:ext cx="2656" cy="3115"/>
            </a:xfrm>
            <a:custGeom>
              <a:avLst/>
              <a:gdLst>
                <a:gd name="T0" fmla="*/ 2472 w 5313"/>
                <a:gd name="T1" fmla="*/ 703 h 6231"/>
                <a:gd name="T2" fmla="*/ 1998 w 5313"/>
                <a:gd name="T3" fmla="*/ 905 h 6231"/>
                <a:gd name="T4" fmla="*/ 1595 w 5313"/>
                <a:gd name="T5" fmla="*/ 1250 h 6231"/>
                <a:gd name="T6" fmla="*/ 1323 w 5313"/>
                <a:gd name="T7" fmla="*/ 1678 h 6231"/>
                <a:gd name="T8" fmla="*/ 1189 w 5313"/>
                <a:gd name="T9" fmla="*/ 2152 h 6231"/>
                <a:gd name="T10" fmla="*/ 1193 w 5313"/>
                <a:gd name="T11" fmla="*/ 2641 h 6231"/>
                <a:gd name="T12" fmla="*/ 1333 w 5313"/>
                <a:gd name="T13" fmla="*/ 3113 h 6231"/>
                <a:gd name="T14" fmla="*/ 1610 w 5313"/>
                <a:gd name="T15" fmla="*/ 3537 h 6231"/>
                <a:gd name="T16" fmla="*/ 1534 w 5313"/>
                <a:gd name="T17" fmla="*/ 3719 h 6231"/>
                <a:gd name="T18" fmla="*/ 1335 w 5313"/>
                <a:gd name="T19" fmla="*/ 3920 h 6231"/>
                <a:gd name="T20" fmla="*/ 1232 w 5313"/>
                <a:gd name="T21" fmla="*/ 4007 h 6231"/>
                <a:gd name="T22" fmla="*/ 1267 w 5313"/>
                <a:gd name="T23" fmla="*/ 4077 h 6231"/>
                <a:gd name="T24" fmla="*/ 1509 w 5313"/>
                <a:gd name="T25" fmla="*/ 4090 h 6231"/>
                <a:gd name="T26" fmla="*/ 1852 w 5313"/>
                <a:gd name="T27" fmla="*/ 3992 h 6231"/>
                <a:gd name="T28" fmla="*/ 2146 w 5313"/>
                <a:gd name="T29" fmla="*/ 3946 h 6231"/>
                <a:gd name="T30" fmla="*/ 2626 w 5313"/>
                <a:gd name="T31" fmla="*/ 4100 h 6231"/>
                <a:gd name="T32" fmla="*/ 3125 w 5313"/>
                <a:gd name="T33" fmla="*/ 4111 h 6231"/>
                <a:gd name="T34" fmla="*/ 3610 w 5313"/>
                <a:gd name="T35" fmla="*/ 3980 h 6231"/>
                <a:gd name="T36" fmla="*/ 4046 w 5313"/>
                <a:gd name="T37" fmla="*/ 3706 h 6231"/>
                <a:gd name="T38" fmla="*/ 4395 w 5313"/>
                <a:gd name="T39" fmla="*/ 3300 h 6231"/>
                <a:gd name="T40" fmla="*/ 4598 w 5313"/>
                <a:gd name="T41" fmla="*/ 2826 h 6231"/>
                <a:gd name="T42" fmla="*/ 4655 w 5313"/>
                <a:gd name="T43" fmla="*/ 2321 h 6231"/>
                <a:gd name="T44" fmla="*/ 4562 w 5313"/>
                <a:gd name="T45" fmla="*/ 1820 h 6231"/>
                <a:gd name="T46" fmla="*/ 4321 w 5313"/>
                <a:gd name="T47" fmla="*/ 1360 h 6231"/>
                <a:gd name="T48" fmla="*/ 3940 w 5313"/>
                <a:gd name="T49" fmla="*/ 979 h 6231"/>
                <a:gd name="T50" fmla="*/ 3479 w 5313"/>
                <a:gd name="T51" fmla="*/ 739 h 6231"/>
                <a:gd name="T52" fmla="*/ 2979 w 5313"/>
                <a:gd name="T53" fmla="*/ 646 h 6231"/>
                <a:gd name="T54" fmla="*/ 3267 w 5313"/>
                <a:gd name="T55" fmla="*/ 24 h 6231"/>
                <a:gd name="T56" fmla="*/ 3893 w 5313"/>
                <a:gd name="T57" fmla="*/ 203 h 6231"/>
                <a:gd name="T58" fmla="*/ 4437 w 5313"/>
                <a:gd name="T59" fmla="*/ 538 h 6231"/>
                <a:gd name="T60" fmla="*/ 4871 w 5313"/>
                <a:gd name="T61" fmla="*/ 1000 h 6231"/>
                <a:gd name="T62" fmla="*/ 5169 w 5313"/>
                <a:gd name="T63" fmla="*/ 1567 h 6231"/>
                <a:gd name="T64" fmla="*/ 5307 w 5313"/>
                <a:gd name="T65" fmla="*/ 2211 h 6231"/>
                <a:gd name="T66" fmla="*/ 5267 w 5313"/>
                <a:gd name="T67" fmla="*/ 2847 h 6231"/>
                <a:gd name="T68" fmla="*/ 5074 w 5313"/>
                <a:gd name="T69" fmla="*/ 3423 h 6231"/>
                <a:gd name="T70" fmla="*/ 4748 w 5313"/>
                <a:gd name="T71" fmla="*/ 3920 h 6231"/>
                <a:gd name="T72" fmla="*/ 4535 w 5313"/>
                <a:gd name="T73" fmla="*/ 5636 h 6231"/>
                <a:gd name="T74" fmla="*/ 4416 w 5313"/>
                <a:gd name="T75" fmla="*/ 5778 h 6231"/>
                <a:gd name="T76" fmla="*/ 1820 w 5313"/>
                <a:gd name="T77" fmla="*/ 6225 h 6231"/>
                <a:gd name="T78" fmla="*/ 1729 w 5313"/>
                <a:gd name="T79" fmla="*/ 6134 h 6231"/>
                <a:gd name="T80" fmla="*/ 1035 w 5313"/>
                <a:gd name="T81" fmla="*/ 5509 h 6231"/>
                <a:gd name="T82" fmla="*/ 762 w 5313"/>
                <a:gd name="T83" fmla="*/ 5428 h 6231"/>
                <a:gd name="T84" fmla="*/ 580 w 5313"/>
                <a:gd name="T85" fmla="*/ 5219 h 6231"/>
                <a:gd name="T86" fmla="*/ 535 w 5313"/>
                <a:gd name="T87" fmla="*/ 4130 h 6231"/>
                <a:gd name="T88" fmla="*/ 137 w 5313"/>
                <a:gd name="T89" fmla="*/ 4096 h 6231"/>
                <a:gd name="T90" fmla="*/ 13 w 5313"/>
                <a:gd name="T91" fmla="*/ 3963 h 6231"/>
                <a:gd name="T92" fmla="*/ 23 w 5313"/>
                <a:gd name="T93" fmla="*/ 3762 h 6231"/>
                <a:gd name="T94" fmla="*/ 540 w 5313"/>
                <a:gd name="T95" fmla="*/ 2216 h 6231"/>
                <a:gd name="T96" fmla="*/ 671 w 5313"/>
                <a:gd name="T97" fmla="*/ 1582 h 6231"/>
                <a:gd name="T98" fmla="*/ 961 w 5313"/>
                <a:gd name="T99" fmla="*/ 1023 h 6231"/>
                <a:gd name="T100" fmla="*/ 1382 w 5313"/>
                <a:gd name="T101" fmla="*/ 564 h 6231"/>
                <a:gd name="T102" fmla="*/ 1911 w 5313"/>
                <a:gd name="T103" fmla="*/ 227 h 6231"/>
                <a:gd name="T104" fmla="*/ 2472 w 5313"/>
                <a:gd name="T105" fmla="*/ 43 h 6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313" h="6231">
                  <a:moveTo>
                    <a:pt x="2850" y="646"/>
                  </a:moveTo>
                  <a:lnTo>
                    <a:pt x="2723" y="655"/>
                  </a:lnTo>
                  <a:lnTo>
                    <a:pt x="2598" y="674"/>
                  </a:lnTo>
                  <a:lnTo>
                    <a:pt x="2472" y="703"/>
                  </a:lnTo>
                  <a:lnTo>
                    <a:pt x="2349" y="739"/>
                  </a:lnTo>
                  <a:lnTo>
                    <a:pt x="2230" y="786"/>
                  </a:lnTo>
                  <a:lnTo>
                    <a:pt x="2112" y="841"/>
                  </a:lnTo>
                  <a:lnTo>
                    <a:pt x="1998" y="905"/>
                  </a:lnTo>
                  <a:lnTo>
                    <a:pt x="1889" y="979"/>
                  </a:lnTo>
                  <a:lnTo>
                    <a:pt x="1784" y="1063"/>
                  </a:lnTo>
                  <a:lnTo>
                    <a:pt x="1684" y="1155"/>
                  </a:lnTo>
                  <a:lnTo>
                    <a:pt x="1595" y="1250"/>
                  </a:lnTo>
                  <a:lnTo>
                    <a:pt x="1513" y="1352"/>
                  </a:lnTo>
                  <a:lnTo>
                    <a:pt x="1441" y="1457"/>
                  </a:lnTo>
                  <a:lnTo>
                    <a:pt x="1378" y="1567"/>
                  </a:lnTo>
                  <a:lnTo>
                    <a:pt x="1323" y="1678"/>
                  </a:lnTo>
                  <a:lnTo>
                    <a:pt x="1276" y="1794"/>
                  </a:lnTo>
                  <a:lnTo>
                    <a:pt x="1240" y="1911"/>
                  </a:lnTo>
                  <a:lnTo>
                    <a:pt x="1210" y="2031"/>
                  </a:lnTo>
                  <a:lnTo>
                    <a:pt x="1189" y="2152"/>
                  </a:lnTo>
                  <a:lnTo>
                    <a:pt x="1177" y="2273"/>
                  </a:lnTo>
                  <a:lnTo>
                    <a:pt x="1174" y="2396"/>
                  </a:lnTo>
                  <a:lnTo>
                    <a:pt x="1179" y="2518"/>
                  </a:lnTo>
                  <a:lnTo>
                    <a:pt x="1193" y="2641"/>
                  </a:lnTo>
                  <a:lnTo>
                    <a:pt x="1215" y="2760"/>
                  </a:lnTo>
                  <a:lnTo>
                    <a:pt x="1246" y="2879"/>
                  </a:lnTo>
                  <a:lnTo>
                    <a:pt x="1286" y="2997"/>
                  </a:lnTo>
                  <a:lnTo>
                    <a:pt x="1333" y="3113"/>
                  </a:lnTo>
                  <a:lnTo>
                    <a:pt x="1390" y="3224"/>
                  </a:lnTo>
                  <a:lnTo>
                    <a:pt x="1454" y="3332"/>
                  </a:lnTo>
                  <a:lnTo>
                    <a:pt x="1528" y="3436"/>
                  </a:lnTo>
                  <a:lnTo>
                    <a:pt x="1610" y="3537"/>
                  </a:lnTo>
                  <a:lnTo>
                    <a:pt x="1629" y="3550"/>
                  </a:lnTo>
                  <a:lnTo>
                    <a:pt x="1602" y="3605"/>
                  </a:lnTo>
                  <a:lnTo>
                    <a:pt x="1570" y="3662"/>
                  </a:lnTo>
                  <a:lnTo>
                    <a:pt x="1534" y="3719"/>
                  </a:lnTo>
                  <a:lnTo>
                    <a:pt x="1492" y="3774"/>
                  </a:lnTo>
                  <a:lnTo>
                    <a:pt x="1445" y="3827"/>
                  </a:lnTo>
                  <a:lnTo>
                    <a:pt x="1392" y="3876"/>
                  </a:lnTo>
                  <a:lnTo>
                    <a:pt x="1335" y="3920"/>
                  </a:lnTo>
                  <a:lnTo>
                    <a:pt x="1270" y="3956"/>
                  </a:lnTo>
                  <a:lnTo>
                    <a:pt x="1251" y="3971"/>
                  </a:lnTo>
                  <a:lnTo>
                    <a:pt x="1238" y="3988"/>
                  </a:lnTo>
                  <a:lnTo>
                    <a:pt x="1232" y="4007"/>
                  </a:lnTo>
                  <a:lnTo>
                    <a:pt x="1232" y="4028"/>
                  </a:lnTo>
                  <a:lnTo>
                    <a:pt x="1238" y="4047"/>
                  </a:lnTo>
                  <a:lnTo>
                    <a:pt x="1250" y="4064"/>
                  </a:lnTo>
                  <a:lnTo>
                    <a:pt x="1267" y="4077"/>
                  </a:lnTo>
                  <a:lnTo>
                    <a:pt x="1289" y="4084"/>
                  </a:lnTo>
                  <a:lnTo>
                    <a:pt x="1358" y="4092"/>
                  </a:lnTo>
                  <a:lnTo>
                    <a:pt x="1432" y="4094"/>
                  </a:lnTo>
                  <a:lnTo>
                    <a:pt x="1509" y="4090"/>
                  </a:lnTo>
                  <a:lnTo>
                    <a:pt x="1593" y="4079"/>
                  </a:lnTo>
                  <a:lnTo>
                    <a:pt x="1676" y="4058"/>
                  </a:lnTo>
                  <a:lnTo>
                    <a:pt x="1763" y="4029"/>
                  </a:lnTo>
                  <a:lnTo>
                    <a:pt x="1852" y="3992"/>
                  </a:lnTo>
                  <a:lnTo>
                    <a:pt x="1942" y="3942"/>
                  </a:lnTo>
                  <a:lnTo>
                    <a:pt x="2029" y="3882"/>
                  </a:lnTo>
                  <a:lnTo>
                    <a:pt x="2033" y="3886"/>
                  </a:lnTo>
                  <a:lnTo>
                    <a:pt x="2146" y="3946"/>
                  </a:lnTo>
                  <a:lnTo>
                    <a:pt x="2262" y="3997"/>
                  </a:lnTo>
                  <a:lnTo>
                    <a:pt x="2381" y="4041"/>
                  </a:lnTo>
                  <a:lnTo>
                    <a:pt x="2503" y="4075"/>
                  </a:lnTo>
                  <a:lnTo>
                    <a:pt x="2626" y="4100"/>
                  </a:lnTo>
                  <a:lnTo>
                    <a:pt x="2749" y="4117"/>
                  </a:lnTo>
                  <a:lnTo>
                    <a:pt x="2874" y="4124"/>
                  </a:lnTo>
                  <a:lnTo>
                    <a:pt x="3000" y="4122"/>
                  </a:lnTo>
                  <a:lnTo>
                    <a:pt x="3125" y="4111"/>
                  </a:lnTo>
                  <a:lnTo>
                    <a:pt x="3248" y="4092"/>
                  </a:lnTo>
                  <a:lnTo>
                    <a:pt x="3371" y="4064"/>
                  </a:lnTo>
                  <a:lnTo>
                    <a:pt x="3491" y="4026"/>
                  </a:lnTo>
                  <a:lnTo>
                    <a:pt x="3610" y="3980"/>
                  </a:lnTo>
                  <a:lnTo>
                    <a:pt x="3724" y="3925"/>
                  </a:lnTo>
                  <a:lnTo>
                    <a:pt x="3836" y="3861"/>
                  </a:lnTo>
                  <a:lnTo>
                    <a:pt x="3944" y="3787"/>
                  </a:lnTo>
                  <a:lnTo>
                    <a:pt x="4046" y="3706"/>
                  </a:lnTo>
                  <a:lnTo>
                    <a:pt x="4145" y="3615"/>
                  </a:lnTo>
                  <a:lnTo>
                    <a:pt x="4238" y="3514"/>
                  </a:lnTo>
                  <a:lnTo>
                    <a:pt x="4321" y="3410"/>
                  </a:lnTo>
                  <a:lnTo>
                    <a:pt x="4395" y="3300"/>
                  </a:lnTo>
                  <a:lnTo>
                    <a:pt x="4460" y="3186"/>
                  </a:lnTo>
                  <a:lnTo>
                    <a:pt x="4515" y="3069"/>
                  </a:lnTo>
                  <a:lnTo>
                    <a:pt x="4562" y="2950"/>
                  </a:lnTo>
                  <a:lnTo>
                    <a:pt x="4598" y="2826"/>
                  </a:lnTo>
                  <a:lnTo>
                    <a:pt x="4626" y="2701"/>
                  </a:lnTo>
                  <a:lnTo>
                    <a:pt x="4645" y="2576"/>
                  </a:lnTo>
                  <a:lnTo>
                    <a:pt x="4655" y="2449"/>
                  </a:lnTo>
                  <a:lnTo>
                    <a:pt x="4655" y="2321"/>
                  </a:lnTo>
                  <a:lnTo>
                    <a:pt x="4645" y="2194"/>
                  </a:lnTo>
                  <a:lnTo>
                    <a:pt x="4626" y="2069"/>
                  </a:lnTo>
                  <a:lnTo>
                    <a:pt x="4598" y="1944"/>
                  </a:lnTo>
                  <a:lnTo>
                    <a:pt x="4562" y="1820"/>
                  </a:lnTo>
                  <a:lnTo>
                    <a:pt x="4515" y="1701"/>
                  </a:lnTo>
                  <a:lnTo>
                    <a:pt x="4460" y="1584"/>
                  </a:lnTo>
                  <a:lnTo>
                    <a:pt x="4395" y="1470"/>
                  </a:lnTo>
                  <a:lnTo>
                    <a:pt x="4321" y="1360"/>
                  </a:lnTo>
                  <a:lnTo>
                    <a:pt x="4238" y="1254"/>
                  </a:lnTo>
                  <a:lnTo>
                    <a:pt x="4145" y="1155"/>
                  </a:lnTo>
                  <a:lnTo>
                    <a:pt x="4046" y="1063"/>
                  </a:lnTo>
                  <a:lnTo>
                    <a:pt x="3940" y="979"/>
                  </a:lnTo>
                  <a:lnTo>
                    <a:pt x="3830" y="905"/>
                  </a:lnTo>
                  <a:lnTo>
                    <a:pt x="3716" y="841"/>
                  </a:lnTo>
                  <a:lnTo>
                    <a:pt x="3599" y="786"/>
                  </a:lnTo>
                  <a:lnTo>
                    <a:pt x="3479" y="739"/>
                  </a:lnTo>
                  <a:lnTo>
                    <a:pt x="3356" y="703"/>
                  </a:lnTo>
                  <a:lnTo>
                    <a:pt x="3231" y="674"/>
                  </a:lnTo>
                  <a:lnTo>
                    <a:pt x="3106" y="655"/>
                  </a:lnTo>
                  <a:lnTo>
                    <a:pt x="2979" y="646"/>
                  </a:lnTo>
                  <a:lnTo>
                    <a:pt x="2850" y="646"/>
                  </a:lnTo>
                  <a:close/>
                  <a:moveTo>
                    <a:pt x="2929" y="0"/>
                  </a:moveTo>
                  <a:lnTo>
                    <a:pt x="3100" y="5"/>
                  </a:lnTo>
                  <a:lnTo>
                    <a:pt x="3267" y="24"/>
                  </a:lnTo>
                  <a:lnTo>
                    <a:pt x="3430" y="53"/>
                  </a:lnTo>
                  <a:lnTo>
                    <a:pt x="3589" y="93"/>
                  </a:lnTo>
                  <a:lnTo>
                    <a:pt x="3743" y="142"/>
                  </a:lnTo>
                  <a:lnTo>
                    <a:pt x="3893" y="203"/>
                  </a:lnTo>
                  <a:lnTo>
                    <a:pt x="4039" y="273"/>
                  </a:lnTo>
                  <a:lnTo>
                    <a:pt x="4177" y="352"/>
                  </a:lnTo>
                  <a:lnTo>
                    <a:pt x="4310" y="441"/>
                  </a:lnTo>
                  <a:lnTo>
                    <a:pt x="4437" y="538"/>
                  </a:lnTo>
                  <a:lnTo>
                    <a:pt x="4556" y="642"/>
                  </a:lnTo>
                  <a:lnTo>
                    <a:pt x="4670" y="754"/>
                  </a:lnTo>
                  <a:lnTo>
                    <a:pt x="4774" y="873"/>
                  </a:lnTo>
                  <a:lnTo>
                    <a:pt x="4871" y="1000"/>
                  </a:lnTo>
                  <a:lnTo>
                    <a:pt x="4958" y="1133"/>
                  </a:lnTo>
                  <a:lnTo>
                    <a:pt x="5038" y="1273"/>
                  </a:lnTo>
                  <a:lnTo>
                    <a:pt x="5108" y="1417"/>
                  </a:lnTo>
                  <a:lnTo>
                    <a:pt x="5169" y="1567"/>
                  </a:lnTo>
                  <a:lnTo>
                    <a:pt x="5220" y="1722"/>
                  </a:lnTo>
                  <a:lnTo>
                    <a:pt x="5260" y="1881"/>
                  </a:lnTo>
                  <a:lnTo>
                    <a:pt x="5288" y="2044"/>
                  </a:lnTo>
                  <a:lnTo>
                    <a:pt x="5307" y="2211"/>
                  </a:lnTo>
                  <a:lnTo>
                    <a:pt x="5313" y="2381"/>
                  </a:lnTo>
                  <a:lnTo>
                    <a:pt x="5307" y="2538"/>
                  </a:lnTo>
                  <a:lnTo>
                    <a:pt x="5292" y="2696"/>
                  </a:lnTo>
                  <a:lnTo>
                    <a:pt x="5267" y="2847"/>
                  </a:lnTo>
                  <a:lnTo>
                    <a:pt x="5231" y="2997"/>
                  </a:lnTo>
                  <a:lnTo>
                    <a:pt x="5188" y="3143"/>
                  </a:lnTo>
                  <a:lnTo>
                    <a:pt x="5135" y="3285"/>
                  </a:lnTo>
                  <a:lnTo>
                    <a:pt x="5074" y="3423"/>
                  </a:lnTo>
                  <a:lnTo>
                    <a:pt x="5004" y="3554"/>
                  </a:lnTo>
                  <a:lnTo>
                    <a:pt x="4926" y="3683"/>
                  </a:lnTo>
                  <a:lnTo>
                    <a:pt x="4839" y="3804"/>
                  </a:lnTo>
                  <a:lnTo>
                    <a:pt x="4748" y="3920"/>
                  </a:lnTo>
                  <a:lnTo>
                    <a:pt x="4647" y="4031"/>
                  </a:lnTo>
                  <a:lnTo>
                    <a:pt x="4541" y="4134"/>
                  </a:lnTo>
                  <a:lnTo>
                    <a:pt x="4541" y="5591"/>
                  </a:lnTo>
                  <a:lnTo>
                    <a:pt x="4535" y="5636"/>
                  </a:lnTo>
                  <a:lnTo>
                    <a:pt x="4518" y="5682"/>
                  </a:lnTo>
                  <a:lnTo>
                    <a:pt x="4490" y="5719"/>
                  </a:lnTo>
                  <a:lnTo>
                    <a:pt x="4456" y="5754"/>
                  </a:lnTo>
                  <a:lnTo>
                    <a:pt x="4416" y="5778"/>
                  </a:lnTo>
                  <a:lnTo>
                    <a:pt x="4370" y="5791"/>
                  </a:lnTo>
                  <a:lnTo>
                    <a:pt x="1894" y="6229"/>
                  </a:lnTo>
                  <a:lnTo>
                    <a:pt x="1854" y="6231"/>
                  </a:lnTo>
                  <a:lnTo>
                    <a:pt x="1820" y="6225"/>
                  </a:lnTo>
                  <a:lnTo>
                    <a:pt x="1788" y="6212"/>
                  </a:lnTo>
                  <a:lnTo>
                    <a:pt x="1763" y="6193"/>
                  </a:lnTo>
                  <a:lnTo>
                    <a:pt x="1743" y="6167"/>
                  </a:lnTo>
                  <a:lnTo>
                    <a:pt x="1729" y="6134"/>
                  </a:lnTo>
                  <a:lnTo>
                    <a:pt x="1724" y="6098"/>
                  </a:lnTo>
                  <a:lnTo>
                    <a:pt x="1724" y="6095"/>
                  </a:lnTo>
                  <a:lnTo>
                    <a:pt x="1722" y="5407"/>
                  </a:lnTo>
                  <a:lnTo>
                    <a:pt x="1035" y="5509"/>
                  </a:lnTo>
                  <a:lnTo>
                    <a:pt x="961" y="5503"/>
                  </a:lnTo>
                  <a:lnTo>
                    <a:pt x="889" y="5488"/>
                  </a:lnTo>
                  <a:lnTo>
                    <a:pt x="823" y="5462"/>
                  </a:lnTo>
                  <a:lnTo>
                    <a:pt x="762" y="5428"/>
                  </a:lnTo>
                  <a:lnTo>
                    <a:pt x="707" y="5386"/>
                  </a:lnTo>
                  <a:lnTo>
                    <a:pt x="656" y="5337"/>
                  </a:lnTo>
                  <a:lnTo>
                    <a:pt x="614" y="5282"/>
                  </a:lnTo>
                  <a:lnTo>
                    <a:pt x="580" y="5219"/>
                  </a:lnTo>
                  <a:lnTo>
                    <a:pt x="556" y="5153"/>
                  </a:lnTo>
                  <a:lnTo>
                    <a:pt x="538" y="5083"/>
                  </a:lnTo>
                  <a:lnTo>
                    <a:pt x="535" y="5009"/>
                  </a:lnTo>
                  <a:lnTo>
                    <a:pt x="535" y="4130"/>
                  </a:lnTo>
                  <a:lnTo>
                    <a:pt x="305" y="4130"/>
                  </a:lnTo>
                  <a:lnTo>
                    <a:pt x="243" y="4126"/>
                  </a:lnTo>
                  <a:lnTo>
                    <a:pt x="186" y="4115"/>
                  </a:lnTo>
                  <a:lnTo>
                    <a:pt x="137" y="4096"/>
                  </a:lnTo>
                  <a:lnTo>
                    <a:pt x="95" y="4071"/>
                  </a:lnTo>
                  <a:lnTo>
                    <a:pt x="59" y="4041"/>
                  </a:lnTo>
                  <a:lnTo>
                    <a:pt x="32" y="4005"/>
                  </a:lnTo>
                  <a:lnTo>
                    <a:pt x="13" y="3963"/>
                  </a:lnTo>
                  <a:lnTo>
                    <a:pt x="2" y="3918"/>
                  </a:lnTo>
                  <a:lnTo>
                    <a:pt x="0" y="3870"/>
                  </a:lnTo>
                  <a:lnTo>
                    <a:pt x="6" y="3817"/>
                  </a:lnTo>
                  <a:lnTo>
                    <a:pt x="23" y="3762"/>
                  </a:lnTo>
                  <a:lnTo>
                    <a:pt x="49" y="3704"/>
                  </a:lnTo>
                  <a:lnTo>
                    <a:pt x="535" y="2779"/>
                  </a:lnTo>
                  <a:lnTo>
                    <a:pt x="535" y="2383"/>
                  </a:lnTo>
                  <a:lnTo>
                    <a:pt x="540" y="2216"/>
                  </a:lnTo>
                  <a:lnTo>
                    <a:pt x="557" y="2052"/>
                  </a:lnTo>
                  <a:lnTo>
                    <a:pt x="584" y="1891"/>
                  </a:lnTo>
                  <a:lnTo>
                    <a:pt x="624" y="1735"/>
                  </a:lnTo>
                  <a:lnTo>
                    <a:pt x="671" y="1582"/>
                  </a:lnTo>
                  <a:lnTo>
                    <a:pt x="730" y="1434"/>
                  </a:lnTo>
                  <a:lnTo>
                    <a:pt x="798" y="1292"/>
                  </a:lnTo>
                  <a:lnTo>
                    <a:pt x="876" y="1155"/>
                  </a:lnTo>
                  <a:lnTo>
                    <a:pt x="961" y="1023"/>
                  </a:lnTo>
                  <a:lnTo>
                    <a:pt x="1054" y="898"/>
                  </a:lnTo>
                  <a:lnTo>
                    <a:pt x="1157" y="780"/>
                  </a:lnTo>
                  <a:lnTo>
                    <a:pt x="1267" y="669"/>
                  </a:lnTo>
                  <a:lnTo>
                    <a:pt x="1382" y="564"/>
                  </a:lnTo>
                  <a:lnTo>
                    <a:pt x="1505" y="468"/>
                  </a:lnTo>
                  <a:lnTo>
                    <a:pt x="1634" y="379"/>
                  </a:lnTo>
                  <a:lnTo>
                    <a:pt x="1771" y="299"/>
                  </a:lnTo>
                  <a:lnTo>
                    <a:pt x="1911" y="227"/>
                  </a:lnTo>
                  <a:lnTo>
                    <a:pt x="2046" y="168"/>
                  </a:lnTo>
                  <a:lnTo>
                    <a:pt x="2184" y="119"/>
                  </a:lnTo>
                  <a:lnTo>
                    <a:pt x="2326" y="77"/>
                  </a:lnTo>
                  <a:lnTo>
                    <a:pt x="2472" y="43"/>
                  </a:lnTo>
                  <a:lnTo>
                    <a:pt x="2622" y="19"/>
                  </a:lnTo>
                  <a:lnTo>
                    <a:pt x="2774" y="5"/>
                  </a:lnTo>
                  <a:lnTo>
                    <a:pt x="292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32" name="Freeform 374">
              <a:extLst>
                <a:ext uri="{FF2B5EF4-FFF2-40B4-BE49-F238E27FC236}">
                  <a16:creationId xmlns:a16="http://schemas.microsoft.com/office/drawing/2014/main" id="{636B1F1F-FB7F-4D39-B867-F83898E829AE}"/>
                </a:ext>
              </a:extLst>
            </p:cNvPr>
            <p:cNvSpPr>
              <a:spLocks/>
            </p:cNvSpPr>
            <p:nvPr/>
          </p:nvSpPr>
          <p:spPr bwMode="auto">
            <a:xfrm>
              <a:off x="2614" y="1584"/>
              <a:ext cx="624" cy="1203"/>
            </a:xfrm>
            <a:custGeom>
              <a:avLst/>
              <a:gdLst>
                <a:gd name="T0" fmla="*/ 677 w 1247"/>
                <a:gd name="T1" fmla="*/ 0 h 2406"/>
                <a:gd name="T2" fmla="*/ 758 w 1247"/>
                <a:gd name="T3" fmla="*/ 19 h 2406"/>
                <a:gd name="T4" fmla="*/ 777 w 1247"/>
                <a:gd name="T5" fmla="*/ 102 h 2406"/>
                <a:gd name="T6" fmla="*/ 779 w 1247"/>
                <a:gd name="T7" fmla="*/ 220 h 2406"/>
                <a:gd name="T8" fmla="*/ 815 w 1247"/>
                <a:gd name="T9" fmla="*/ 263 h 2406"/>
                <a:gd name="T10" fmla="*/ 963 w 1247"/>
                <a:gd name="T11" fmla="*/ 292 h 2406"/>
                <a:gd name="T12" fmla="*/ 1139 w 1247"/>
                <a:gd name="T13" fmla="*/ 358 h 2406"/>
                <a:gd name="T14" fmla="*/ 1166 w 1247"/>
                <a:gd name="T15" fmla="*/ 413 h 2406"/>
                <a:gd name="T16" fmla="*/ 1105 w 1247"/>
                <a:gd name="T17" fmla="*/ 633 h 2406"/>
                <a:gd name="T18" fmla="*/ 1071 w 1247"/>
                <a:gd name="T19" fmla="*/ 686 h 2406"/>
                <a:gd name="T20" fmla="*/ 1007 w 1247"/>
                <a:gd name="T21" fmla="*/ 672 h 2406"/>
                <a:gd name="T22" fmla="*/ 732 w 1247"/>
                <a:gd name="T23" fmla="*/ 599 h 2406"/>
                <a:gd name="T24" fmla="*/ 570 w 1247"/>
                <a:gd name="T25" fmla="*/ 608 h 2406"/>
                <a:gd name="T26" fmla="*/ 476 w 1247"/>
                <a:gd name="T27" fmla="*/ 661 h 2406"/>
                <a:gd name="T28" fmla="*/ 440 w 1247"/>
                <a:gd name="T29" fmla="*/ 750 h 2406"/>
                <a:gd name="T30" fmla="*/ 476 w 1247"/>
                <a:gd name="T31" fmla="*/ 841 h 2406"/>
                <a:gd name="T32" fmla="*/ 606 w 1247"/>
                <a:gd name="T33" fmla="*/ 934 h 2406"/>
                <a:gd name="T34" fmla="*/ 862 w 1247"/>
                <a:gd name="T35" fmla="*/ 1044 h 2406"/>
                <a:gd name="T36" fmla="*/ 1075 w 1247"/>
                <a:gd name="T37" fmla="*/ 1176 h 2406"/>
                <a:gd name="T38" fmla="*/ 1194 w 1247"/>
                <a:gd name="T39" fmla="*/ 1337 h 2406"/>
                <a:gd name="T40" fmla="*/ 1245 w 1247"/>
                <a:gd name="T41" fmla="*/ 1523 h 2406"/>
                <a:gd name="T42" fmla="*/ 1226 w 1247"/>
                <a:gd name="T43" fmla="*/ 1716 h 2406"/>
                <a:gd name="T44" fmla="*/ 1130 w 1247"/>
                <a:gd name="T45" fmla="*/ 1896 h 2406"/>
                <a:gd name="T46" fmla="*/ 969 w 1247"/>
                <a:gd name="T47" fmla="*/ 2031 h 2406"/>
                <a:gd name="T48" fmla="*/ 809 w 1247"/>
                <a:gd name="T49" fmla="*/ 2095 h 2406"/>
                <a:gd name="T50" fmla="*/ 766 w 1247"/>
                <a:gd name="T51" fmla="*/ 2148 h 2406"/>
                <a:gd name="T52" fmla="*/ 766 w 1247"/>
                <a:gd name="T53" fmla="*/ 2334 h 2406"/>
                <a:gd name="T54" fmla="*/ 739 w 1247"/>
                <a:gd name="T55" fmla="*/ 2393 h 2406"/>
                <a:gd name="T56" fmla="*/ 529 w 1247"/>
                <a:gd name="T57" fmla="*/ 2406 h 2406"/>
                <a:gd name="T58" fmla="*/ 466 w 1247"/>
                <a:gd name="T59" fmla="*/ 2376 h 2406"/>
                <a:gd name="T60" fmla="*/ 455 w 1247"/>
                <a:gd name="T61" fmla="*/ 2271 h 2406"/>
                <a:gd name="T62" fmla="*/ 449 w 1247"/>
                <a:gd name="T63" fmla="*/ 2154 h 2406"/>
                <a:gd name="T64" fmla="*/ 404 w 1247"/>
                <a:gd name="T65" fmla="*/ 2122 h 2406"/>
                <a:gd name="T66" fmla="*/ 218 w 1247"/>
                <a:gd name="T67" fmla="*/ 2084 h 2406"/>
                <a:gd name="T68" fmla="*/ 39 w 1247"/>
                <a:gd name="T69" fmla="*/ 2012 h 2406"/>
                <a:gd name="T70" fmla="*/ 0 w 1247"/>
                <a:gd name="T71" fmla="*/ 1959 h 2406"/>
                <a:gd name="T72" fmla="*/ 36 w 1247"/>
                <a:gd name="T73" fmla="*/ 1811 h 2406"/>
                <a:gd name="T74" fmla="*/ 83 w 1247"/>
                <a:gd name="T75" fmla="*/ 1678 h 2406"/>
                <a:gd name="T76" fmla="*/ 134 w 1247"/>
                <a:gd name="T77" fmla="*/ 1671 h 2406"/>
                <a:gd name="T78" fmla="*/ 322 w 1247"/>
                <a:gd name="T79" fmla="*/ 1747 h 2406"/>
                <a:gd name="T80" fmla="*/ 548 w 1247"/>
                <a:gd name="T81" fmla="*/ 1785 h 2406"/>
                <a:gd name="T82" fmla="*/ 711 w 1247"/>
                <a:gd name="T83" fmla="*/ 1752 h 2406"/>
                <a:gd name="T84" fmla="*/ 802 w 1247"/>
                <a:gd name="T85" fmla="*/ 1671 h 2406"/>
                <a:gd name="T86" fmla="*/ 817 w 1247"/>
                <a:gd name="T87" fmla="*/ 1561 h 2406"/>
                <a:gd name="T88" fmla="*/ 749 w 1247"/>
                <a:gd name="T89" fmla="*/ 1457 h 2406"/>
                <a:gd name="T90" fmla="*/ 627 w 1247"/>
                <a:gd name="T91" fmla="*/ 1385 h 2406"/>
                <a:gd name="T92" fmla="*/ 371 w 1247"/>
                <a:gd name="T93" fmla="*/ 1277 h 2406"/>
                <a:gd name="T94" fmla="*/ 184 w 1247"/>
                <a:gd name="T95" fmla="*/ 1157 h 2406"/>
                <a:gd name="T96" fmla="*/ 68 w 1247"/>
                <a:gd name="T97" fmla="*/ 1017 h 2406"/>
                <a:gd name="T98" fmla="*/ 17 w 1247"/>
                <a:gd name="T99" fmla="*/ 843 h 2406"/>
                <a:gd name="T100" fmla="*/ 39 w 1247"/>
                <a:gd name="T101" fmla="*/ 642 h 2406"/>
                <a:gd name="T102" fmla="*/ 125 w 1247"/>
                <a:gd name="T103" fmla="*/ 481 h 2406"/>
                <a:gd name="T104" fmla="*/ 265 w 1247"/>
                <a:gd name="T105" fmla="*/ 364 h 2406"/>
                <a:gd name="T106" fmla="*/ 419 w 1247"/>
                <a:gd name="T107" fmla="*/ 295 h 2406"/>
                <a:gd name="T108" fmla="*/ 470 w 1247"/>
                <a:gd name="T109" fmla="*/ 261 h 2406"/>
                <a:gd name="T110" fmla="*/ 477 w 1247"/>
                <a:gd name="T111" fmla="*/ 182 h 2406"/>
                <a:gd name="T112" fmla="*/ 483 w 1247"/>
                <a:gd name="T113" fmla="*/ 32 h 2406"/>
                <a:gd name="T114" fmla="*/ 531 w 1247"/>
                <a:gd name="T115" fmla="*/ 2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47" h="2406">
                  <a:moveTo>
                    <a:pt x="561" y="0"/>
                  </a:moveTo>
                  <a:lnTo>
                    <a:pt x="627" y="0"/>
                  </a:lnTo>
                  <a:lnTo>
                    <a:pt x="677" y="0"/>
                  </a:lnTo>
                  <a:lnTo>
                    <a:pt x="715" y="4"/>
                  </a:lnTo>
                  <a:lnTo>
                    <a:pt x="741" y="7"/>
                  </a:lnTo>
                  <a:lnTo>
                    <a:pt x="758" y="19"/>
                  </a:lnTo>
                  <a:lnTo>
                    <a:pt x="769" y="38"/>
                  </a:lnTo>
                  <a:lnTo>
                    <a:pt x="775" y="64"/>
                  </a:lnTo>
                  <a:lnTo>
                    <a:pt x="777" y="102"/>
                  </a:lnTo>
                  <a:lnTo>
                    <a:pt x="777" y="151"/>
                  </a:lnTo>
                  <a:lnTo>
                    <a:pt x="777" y="191"/>
                  </a:lnTo>
                  <a:lnTo>
                    <a:pt x="779" y="220"/>
                  </a:lnTo>
                  <a:lnTo>
                    <a:pt x="785" y="240"/>
                  </a:lnTo>
                  <a:lnTo>
                    <a:pt x="796" y="254"/>
                  </a:lnTo>
                  <a:lnTo>
                    <a:pt x="815" y="263"/>
                  </a:lnTo>
                  <a:lnTo>
                    <a:pt x="843" y="269"/>
                  </a:lnTo>
                  <a:lnTo>
                    <a:pt x="883" y="275"/>
                  </a:lnTo>
                  <a:lnTo>
                    <a:pt x="963" y="292"/>
                  </a:lnTo>
                  <a:lnTo>
                    <a:pt x="1041" y="316"/>
                  </a:lnTo>
                  <a:lnTo>
                    <a:pt x="1116" y="347"/>
                  </a:lnTo>
                  <a:lnTo>
                    <a:pt x="1139" y="358"/>
                  </a:lnTo>
                  <a:lnTo>
                    <a:pt x="1154" y="373"/>
                  </a:lnTo>
                  <a:lnTo>
                    <a:pt x="1164" y="390"/>
                  </a:lnTo>
                  <a:lnTo>
                    <a:pt x="1166" y="413"/>
                  </a:lnTo>
                  <a:lnTo>
                    <a:pt x="1162" y="438"/>
                  </a:lnTo>
                  <a:lnTo>
                    <a:pt x="1134" y="534"/>
                  </a:lnTo>
                  <a:lnTo>
                    <a:pt x="1105" y="633"/>
                  </a:lnTo>
                  <a:lnTo>
                    <a:pt x="1094" y="659"/>
                  </a:lnTo>
                  <a:lnTo>
                    <a:pt x="1084" y="676"/>
                  </a:lnTo>
                  <a:lnTo>
                    <a:pt x="1071" y="686"/>
                  </a:lnTo>
                  <a:lnTo>
                    <a:pt x="1054" y="689"/>
                  </a:lnTo>
                  <a:lnTo>
                    <a:pt x="1033" y="684"/>
                  </a:lnTo>
                  <a:lnTo>
                    <a:pt x="1007" y="672"/>
                  </a:lnTo>
                  <a:lnTo>
                    <a:pt x="917" y="636"/>
                  </a:lnTo>
                  <a:lnTo>
                    <a:pt x="826" y="612"/>
                  </a:lnTo>
                  <a:lnTo>
                    <a:pt x="732" y="599"/>
                  </a:lnTo>
                  <a:lnTo>
                    <a:pt x="635" y="599"/>
                  </a:lnTo>
                  <a:lnTo>
                    <a:pt x="603" y="602"/>
                  </a:lnTo>
                  <a:lnTo>
                    <a:pt x="570" y="608"/>
                  </a:lnTo>
                  <a:lnTo>
                    <a:pt x="536" y="619"/>
                  </a:lnTo>
                  <a:lnTo>
                    <a:pt x="502" y="638"/>
                  </a:lnTo>
                  <a:lnTo>
                    <a:pt x="476" y="661"/>
                  </a:lnTo>
                  <a:lnTo>
                    <a:pt x="457" y="689"/>
                  </a:lnTo>
                  <a:lnTo>
                    <a:pt x="445" y="718"/>
                  </a:lnTo>
                  <a:lnTo>
                    <a:pt x="440" y="750"/>
                  </a:lnTo>
                  <a:lnTo>
                    <a:pt x="443" y="780"/>
                  </a:lnTo>
                  <a:lnTo>
                    <a:pt x="455" y="813"/>
                  </a:lnTo>
                  <a:lnTo>
                    <a:pt x="476" y="841"/>
                  </a:lnTo>
                  <a:lnTo>
                    <a:pt x="502" y="869"/>
                  </a:lnTo>
                  <a:lnTo>
                    <a:pt x="553" y="904"/>
                  </a:lnTo>
                  <a:lnTo>
                    <a:pt x="606" y="934"/>
                  </a:lnTo>
                  <a:lnTo>
                    <a:pt x="663" y="960"/>
                  </a:lnTo>
                  <a:lnTo>
                    <a:pt x="764" y="1000"/>
                  </a:lnTo>
                  <a:lnTo>
                    <a:pt x="862" y="1044"/>
                  </a:lnTo>
                  <a:lnTo>
                    <a:pt x="959" y="1093"/>
                  </a:lnTo>
                  <a:lnTo>
                    <a:pt x="1020" y="1131"/>
                  </a:lnTo>
                  <a:lnTo>
                    <a:pt x="1075" y="1176"/>
                  </a:lnTo>
                  <a:lnTo>
                    <a:pt x="1122" y="1226"/>
                  </a:lnTo>
                  <a:lnTo>
                    <a:pt x="1162" y="1281"/>
                  </a:lnTo>
                  <a:lnTo>
                    <a:pt x="1194" y="1337"/>
                  </a:lnTo>
                  <a:lnTo>
                    <a:pt x="1219" y="1398"/>
                  </a:lnTo>
                  <a:lnTo>
                    <a:pt x="1236" y="1461"/>
                  </a:lnTo>
                  <a:lnTo>
                    <a:pt x="1245" y="1523"/>
                  </a:lnTo>
                  <a:lnTo>
                    <a:pt x="1247" y="1589"/>
                  </a:lnTo>
                  <a:lnTo>
                    <a:pt x="1242" y="1654"/>
                  </a:lnTo>
                  <a:lnTo>
                    <a:pt x="1226" y="1716"/>
                  </a:lnTo>
                  <a:lnTo>
                    <a:pt x="1202" y="1779"/>
                  </a:lnTo>
                  <a:lnTo>
                    <a:pt x="1171" y="1839"/>
                  </a:lnTo>
                  <a:lnTo>
                    <a:pt x="1130" y="1896"/>
                  </a:lnTo>
                  <a:lnTo>
                    <a:pt x="1080" y="1949"/>
                  </a:lnTo>
                  <a:lnTo>
                    <a:pt x="1027" y="1993"/>
                  </a:lnTo>
                  <a:lnTo>
                    <a:pt x="969" y="2031"/>
                  </a:lnTo>
                  <a:lnTo>
                    <a:pt x="904" y="2061"/>
                  </a:lnTo>
                  <a:lnTo>
                    <a:pt x="836" y="2084"/>
                  </a:lnTo>
                  <a:lnTo>
                    <a:pt x="809" y="2095"/>
                  </a:lnTo>
                  <a:lnTo>
                    <a:pt x="788" y="2109"/>
                  </a:lnTo>
                  <a:lnTo>
                    <a:pt x="775" y="2126"/>
                  </a:lnTo>
                  <a:lnTo>
                    <a:pt x="766" y="2148"/>
                  </a:lnTo>
                  <a:lnTo>
                    <a:pt x="766" y="2177"/>
                  </a:lnTo>
                  <a:lnTo>
                    <a:pt x="766" y="2256"/>
                  </a:lnTo>
                  <a:lnTo>
                    <a:pt x="766" y="2334"/>
                  </a:lnTo>
                  <a:lnTo>
                    <a:pt x="762" y="2359"/>
                  </a:lnTo>
                  <a:lnTo>
                    <a:pt x="754" y="2378"/>
                  </a:lnTo>
                  <a:lnTo>
                    <a:pt x="739" y="2393"/>
                  </a:lnTo>
                  <a:lnTo>
                    <a:pt x="720" y="2402"/>
                  </a:lnTo>
                  <a:lnTo>
                    <a:pt x="696" y="2406"/>
                  </a:lnTo>
                  <a:lnTo>
                    <a:pt x="529" y="2406"/>
                  </a:lnTo>
                  <a:lnTo>
                    <a:pt x="502" y="2402"/>
                  </a:lnTo>
                  <a:lnTo>
                    <a:pt x="481" y="2391"/>
                  </a:lnTo>
                  <a:lnTo>
                    <a:pt x="466" y="2376"/>
                  </a:lnTo>
                  <a:lnTo>
                    <a:pt x="459" y="2355"/>
                  </a:lnTo>
                  <a:lnTo>
                    <a:pt x="455" y="2328"/>
                  </a:lnTo>
                  <a:lnTo>
                    <a:pt x="455" y="2271"/>
                  </a:lnTo>
                  <a:lnTo>
                    <a:pt x="455" y="2215"/>
                  </a:lnTo>
                  <a:lnTo>
                    <a:pt x="453" y="2179"/>
                  </a:lnTo>
                  <a:lnTo>
                    <a:pt x="449" y="2154"/>
                  </a:lnTo>
                  <a:lnTo>
                    <a:pt x="441" y="2139"/>
                  </a:lnTo>
                  <a:lnTo>
                    <a:pt x="426" y="2127"/>
                  </a:lnTo>
                  <a:lnTo>
                    <a:pt x="404" y="2122"/>
                  </a:lnTo>
                  <a:lnTo>
                    <a:pt x="369" y="2114"/>
                  </a:lnTo>
                  <a:lnTo>
                    <a:pt x="294" y="2101"/>
                  </a:lnTo>
                  <a:lnTo>
                    <a:pt x="218" y="2084"/>
                  </a:lnTo>
                  <a:lnTo>
                    <a:pt x="144" y="2059"/>
                  </a:lnTo>
                  <a:lnTo>
                    <a:pt x="72" y="2029"/>
                  </a:lnTo>
                  <a:lnTo>
                    <a:pt x="39" y="2012"/>
                  </a:lnTo>
                  <a:lnTo>
                    <a:pt x="17" y="1997"/>
                  </a:lnTo>
                  <a:lnTo>
                    <a:pt x="5" y="1980"/>
                  </a:lnTo>
                  <a:lnTo>
                    <a:pt x="0" y="1959"/>
                  </a:lnTo>
                  <a:lnTo>
                    <a:pt x="3" y="1932"/>
                  </a:lnTo>
                  <a:lnTo>
                    <a:pt x="11" y="1898"/>
                  </a:lnTo>
                  <a:lnTo>
                    <a:pt x="36" y="1811"/>
                  </a:lnTo>
                  <a:lnTo>
                    <a:pt x="60" y="1724"/>
                  </a:lnTo>
                  <a:lnTo>
                    <a:pt x="72" y="1697"/>
                  </a:lnTo>
                  <a:lnTo>
                    <a:pt x="83" y="1678"/>
                  </a:lnTo>
                  <a:lnTo>
                    <a:pt x="94" y="1667"/>
                  </a:lnTo>
                  <a:lnTo>
                    <a:pt x="112" y="1665"/>
                  </a:lnTo>
                  <a:lnTo>
                    <a:pt x="134" y="1671"/>
                  </a:lnTo>
                  <a:lnTo>
                    <a:pt x="161" y="1682"/>
                  </a:lnTo>
                  <a:lnTo>
                    <a:pt x="240" y="1718"/>
                  </a:lnTo>
                  <a:lnTo>
                    <a:pt x="322" y="1747"/>
                  </a:lnTo>
                  <a:lnTo>
                    <a:pt x="405" y="1767"/>
                  </a:lnTo>
                  <a:lnTo>
                    <a:pt x="493" y="1781"/>
                  </a:lnTo>
                  <a:lnTo>
                    <a:pt x="548" y="1785"/>
                  </a:lnTo>
                  <a:lnTo>
                    <a:pt x="603" y="1783"/>
                  </a:lnTo>
                  <a:lnTo>
                    <a:pt x="658" y="1771"/>
                  </a:lnTo>
                  <a:lnTo>
                    <a:pt x="711" y="1752"/>
                  </a:lnTo>
                  <a:lnTo>
                    <a:pt x="749" y="1731"/>
                  </a:lnTo>
                  <a:lnTo>
                    <a:pt x="779" y="1703"/>
                  </a:lnTo>
                  <a:lnTo>
                    <a:pt x="802" y="1671"/>
                  </a:lnTo>
                  <a:lnTo>
                    <a:pt x="815" y="1637"/>
                  </a:lnTo>
                  <a:lnTo>
                    <a:pt x="821" y="1599"/>
                  </a:lnTo>
                  <a:lnTo>
                    <a:pt x="817" y="1561"/>
                  </a:lnTo>
                  <a:lnTo>
                    <a:pt x="804" y="1525"/>
                  </a:lnTo>
                  <a:lnTo>
                    <a:pt x="781" y="1489"/>
                  </a:lnTo>
                  <a:lnTo>
                    <a:pt x="749" y="1457"/>
                  </a:lnTo>
                  <a:lnTo>
                    <a:pt x="711" y="1428"/>
                  </a:lnTo>
                  <a:lnTo>
                    <a:pt x="671" y="1406"/>
                  </a:lnTo>
                  <a:lnTo>
                    <a:pt x="627" y="1385"/>
                  </a:lnTo>
                  <a:lnTo>
                    <a:pt x="542" y="1349"/>
                  </a:lnTo>
                  <a:lnTo>
                    <a:pt x="457" y="1313"/>
                  </a:lnTo>
                  <a:lnTo>
                    <a:pt x="371" y="1277"/>
                  </a:lnTo>
                  <a:lnTo>
                    <a:pt x="288" y="1233"/>
                  </a:lnTo>
                  <a:lnTo>
                    <a:pt x="233" y="1195"/>
                  </a:lnTo>
                  <a:lnTo>
                    <a:pt x="184" y="1157"/>
                  </a:lnTo>
                  <a:lnTo>
                    <a:pt x="138" y="1114"/>
                  </a:lnTo>
                  <a:lnTo>
                    <a:pt x="100" y="1068"/>
                  </a:lnTo>
                  <a:lnTo>
                    <a:pt x="68" y="1017"/>
                  </a:lnTo>
                  <a:lnTo>
                    <a:pt x="43" y="964"/>
                  </a:lnTo>
                  <a:lnTo>
                    <a:pt x="26" y="905"/>
                  </a:lnTo>
                  <a:lnTo>
                    <a:pt x="17" y="843"/>
                  </a:lnTo>
                  <a:lnTo>
                    <a:pt x="17" y="775"/>
                  </a:lnTo>
                  <a:lnTo>
                    <a:pt x="24" y="707"/>
                  </a:lnTo>
                  <a:lnTo>
                    <a:pt x="39" y="642"/>
                  </a:lnTo>
                  <a:lnTo>
                    <a:pt x="62" y="583"/>
                  </a:lnTo>
                  <a:lnTo>
                    <a:pt x="91" y="530"/>
                  </a:lnTo>
                  <a:lnTo>
                    <a:pt x="125" y="481"/>
                  </a:lnTo>
                  <a:lnTo>
                    <a:pt x="167" y="438"/>
                  </a:lnTo>
                  <a:lnTo>
                    <a:pt x="212" y="398"/>
                  </a:lnTo>
                  <a:lnTo>
                    <a:pt x="265" y="364"/>
                  </a:lnTo>
                  <a:lnTo>
                    <a:pt x="322" y="333"/>
                  </a:lnTo>
                  <a:lnTo>
                    <a:pt x="386" y="307"/>
                  </a:lnTo>
                  <a:lnTo>
                    <a:pt x="419" y="295"/>
                  </a:lnTo>
                  <a:lnTo>
                    <a:pt x="443" y="286"/>
                  </a:lnTo>
                  <a:lnTo>
                    <a:pt x="459" y="275"/>
                  </a:lnTo>
                  <a:lnTo>
                    <a:pt x="470" y="261"/>
                  </a:lnTo>
                  <a:lnTo>
                    <a:pt x="474" y="242"/>
                  </a:lnTo>
                  <a:lnTo>
                    <a:pt x="477" y="218"/>
                  </a:lnTo>
                  <a:lnTo>
                    <a:pt x="477" y="182"/>
                  </a:lnTo>
                  <a:lnTo>
                    <a:pt x="477" y="87"/>
                  </a:lnTo>
                  <a:lnTo>
                    <a:pt x="479" y="55"/>
                  </a:lnTo>
                  <a:lnTo>
                    <a:pt x="483" y="32"/>
                  </a:lnTo>
                  <a:lnTo>
                    <a:pt x="493" y="17"/>
                  </a:lnTo>
                  <a:lnTo>
                    <a:pt x="508" y="7"/>
                  </a:lnTo>
                  <a:lnTo>
                    <a:pt x="531" y="2"/>
                  </a:lnTo>
                  <a:lnTo>
                    <a:pt x="56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grpSp>
      <p:grpSp>
        <p:nvGrpSpPr>
          <p:cNvPr id="33" name="Group 192">
            <a:extLst>
              <a:ext uri="{FF2B5EF4-FFF2-40B4-BE49-F238E27FC236}">
                <a16:creationId xmlns:a16="http://schemas.microsoft.com/office/drawing/2014/main" id="{46C017F5-48BA-41E2-BB6B-CB0969CB242E}"/>
              </a:ext>
            </a:extLst>
          </p:cNvPr>
          <p:cNvGrpSpPr>
            <a:grpSpLocks noChangeAspect="1"/>
          </p:cNvGrpSpPr>
          <p:nvPr/>
        </p:nvGrpSpPr>
        <p:grpSpPr bwMode="auto">
          <a:xfrm>
            <a:off x="1824244" y="3565646"/>
            <a:ext cx="567515" cy="407255"/>
            <a:chOff x="4283" y="2577"/>
            <a:chExt cx="3134" cy="2249"/>
          </a:xfrm>
          <a:solidFill>
            <a:schemeClr val="tx1">
              <a:lumMod val="75000"/>
              <a:lumOff val="25000"/>
            </a:schemeClr>
          </a:solidFill>
        </p:grpSpPr>
        <p:sp>
          <p:nvSpPr>
            <p:cNvPr id="34" name="Freeform 194">
              <a:extLst>
                <a:ext uri="{FF2B5EF4-FFF2-40B4-BE49-F238E27FC236}">
                  <a16:creationId xmlns:a16="http://schemas.microsoft.com/office/drawing/2014/main" id="{6C976FD0-E3DB-4EB2-9874-23ED15661F80}"/>
                </a:ext>
              </a:extLst>
            </p:cNvPr>
            <p:cNvSpPr>
              <a:spLocks/>
            </p:cNvSpPr>
            <p:nvPr/>
          </p:nvSpPr>
          <p:spPr bwMode="auto">
            <a:xfrm>
              <a:off x="4718" y="2723"/>
              <a:ext cx="958" cy="1276"/>
            </a:xfrm>
            <a:custGeom>
              <a:avLst/>
              <a:gdLst>
                <a:gd name="T0" fmla="*/ 1134 w 1917"/>
                <a:gd name="T1" fmla="*/ 13 h 2554"/>
                <a:gd name="T2" fmla="*/ 1314 w 1917"/>
                <a:gd name="T3" fmla="*/ 74 h 2554"/>
                <a:gd name="T4" fmla="*/ 1459 w 1917"/>
                <a:gd name="T5" fmla="*/ 164 h 2554"/>
                <a:gd name="T6" fmla="*/ 1548 w 1917"/>
                <a:gd name="T7" fmla="*/ 253 h 2554"/>
                <a:gd name="T8" fmla="*/ 1586 w 1917"/>
                <a:gd name="T9" fmla="*/ 306 h 2554"/>
                <a:gd name="T10" fmla="*/ 1598 w 1917"/>
                <a:gd name="T11" fmla="*/ 312 h 2554"/>
                <a:gd name="T12" fmla="*/ 1634 w 1917"/>
                <a:gd name="T13" fmla="*/ 321 h 2554"/>
                <a:gd name="T14" fmla="*/ 1687 w 1917"/>
                <a:gd name="T15" fmla="*/ 350 h 2554"/>
                <a:gd name="T16" fmla="*/ 1750 w 1917"/>
                <a:gd name="T17" fmla="*/ 407 h 2554"/>
                <a:gd name="T18" fmla="*/ 1807 w 1917"/>
                <a:gd name="T19" fmla="*/ 500 h 2554"/>
                <a:gd name="T20" fmla="*/ 1849 w 1917"/>
                <a:gd name="T21" fmla="*/ 639 h 2554"/>
                <a:gd name="T22" fmla="*/ 1862 w 1917"/>
                <a:gd name="T23" fmla="*/ 835 h 2554"/>
                <a:gd name="T24" fmla="*/ 1835 w 1917"/>
                <a:gd name="T25" fmla="*/ 1097 h 2554"/>
                <a:gd name="T26" fmla="*/ 1822 w 1917"/>
                <a:gd name="T27" fmla="*/ 1217 h 2554"/>
                <a:gd name="T28" fmla="*/ 1872 w 1917"/>
                <a:gd name="T29" fmla="*/ 1230 h 2554"/>
                <a:gd name="T30" fmla="*/ 1908 w 1917"/>
                <a:gd name="T31" fmla="*/ 1280 h 2554"/>
                <a:gd name="T32" fmla="*/ 1915 w 1917"/>
                <a:gd name="T33" fmla="*/ 1380 h 2554"/>
                <a:gd name="T34" fmla="*/ 1883 w 1917"/>
                <a:gd name="T35" fmla="*/ 1546 h 2554"/>
                <a:gd name="T36" fmla="*/ 1816 w 1917"/>
                <a:gd name="T37" fmla="*/ 1726 h 2554"/>
                <a:gd name="T38" fmla="*/ 1757 w 1917"/>
                <a:gd name="T39" fmla="*/ 1808 h 2554"/>
                <a:gd name="T40" fmla="*/ 1710 w 1917"/>
                <a:gd name="T41" fmla="*/ 1888 h 2554"/>
                <a:gd name="T42" fmla="*/ 1632 w 1917"/>
                <a:gd name="T43" fmla="*/ 2092 h 2554"/>
                <a:gd name="T44" fmla="*/ 1497 w 1917"/>
                <a:gd name="T45" fmla="*/ 2284 h 2554"/>
                <a:gd name="T46" fmla="*/ 1312 w 1917"/>
                <a:gd name="T47" fmla="*/ 2443 h 2554"/>
                <a:gd name="T48" fmla="*/ 1096 w 1917"/>
                <a:gd name="T49" fmla="*/ 2536 h 2554"/>
                <a:gd name="T50" fmla="*/ 888 w 1917"/>
                <a:gd name="T51" fmla="*/ 2550 h 2554"/>
                <a:gd name="T52" fmla="*/ 673 w 1917"/>
                <a:gd name="T53" fmla="*/ 2485 h 2554"/>
                <a:gd name="T54" fmla="*/ 472 w 1917"/>
                <a:gd name="T55" fmla="*/ 2344 h 2554"/>
                <a:gd name="T56" fmla="*/ 322 w 1917"/>
                <a:gd name="T57" fmla="*/ 2160 h 2554"/>
                <a:gd name="T58" fmla="*/ 226 w 1917"/>
                <a:gd name="T59" fmla="*/ 1957 h 2554"/>
                <a:gd name="T60" fmla="*/ 177 w 1917"/>
                <a:gd name="T61" fmla="*/ 1822 h 2554"/>
                <a:gd name="T62" fmla="*/ 120 w 1917"/>
                <a:gd name="T63" fmla="*/ 1766 h 2554"/>
                <a:gd name="T64" fmla="*/ 57 w 1917"/>
                <a:gd name="T65" fmla="*/ 1620 h 2554"/>
                <a:gd name="T66" fmla="*/ 8 w 1917"/>
                <a:gd name="T67" fmla="*/ 1428 h 2554"/>
                <a:gd name="T68" fmla="*/ 4 w 1917"/>
                <a:gd name="T69" fmla="*/ 1308 h 2554"/>
                <a:gd name="T70" fmla="*/ 32 w 1917"/>
                <a:gd name="T71" fmla="*/ 1244 h 2554"/>
                <a:gd name="T72" fmla="*/ 78 w 1917"/>
                <a:gd name="T73" fmla="*/ 1219 h 2554"/>
                <a:gd name="T74" fmla="*/ 95 w 1917"/>
                <a:gd name="T75" fmla="*/ 1156 h 2554"/>
                <a:gd name="T76" fmla="*/ 61 w 1917"/>
                <a:gd name="T77" fmla="*/ 935 h 2554"/>
                <a:gd name="T78" fmla="*/ 80 w 1917"/>
                <a:gd name="T79" fmla="*/ 709 h 2554"/>
                <a:gd name="T80" fmla="*/ 169 w 1917"/>
                <a:gd name="T81" fmla="*/ 489 h 2554"/>
                <a:gd name="T82" fmla="*/ 306 w 1917"/>
                <a:gd name="T83" fmla="*/ 314 h 2554"/>
                <a:gd name="T84" fmla="*/ 514 w 1917"/>
                <a:gd name="T85" fmla="*/ 141 h 2554"/>
                <a:gd name="T86" fmla="*/ 717 w 1917"/>
                <a:gd name="T87" fmla="*/ 38 h 2554"/>
                <a:gd name="T88" fmla="*/ 902 w 1917"/>
                <a:gd name="T89" fmla="*/ 4 h 2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17" h="2554">
                  <a:moveTo>
                    <a:pt x="983" y="0"/>
                  </a:moveTo>
                  <a:lnTo>
                    <a:pt x="1061" y="4"/>
                  </a:lnTo>
                  <a:lnTo>
                    <a:pt x="1134" y="13"/>
                  </a:lnTo>
                  <a:lnTo>
                    <a:pt x="1198" y="29"/>
                  </a:lnTo>
                  <a:lnTo>
                    <a:pt x="1259" y="49"/>
                  </a:lnTo>
                  <a:lnTo>
                    <a:pt x="1314" y="74"/>
                  </a:lnTo>
                  <a:lnTo>
                    <a:pt x="1364" y="101"/>
                  </a:lnTo>
                  <a:lnTo>
                    <a:pt x="1415" y="131"/>
                  </a:lnTo>
                  <a:lnTo>
                    <a:pt x="1459" y="164"/>
                  </a:lnTo>
                  <a:lnTo>
                    <a:pt x="1495" y="196"/>
                  </a:lnTo>
                  <a:lnTo>
                    <a:pt x="1525" y="224"/>
                  </a:lnTo>
                  <a:lnTo>
                    <a:pt x="1548" y="253"/>
                  </a:lnTo>
                  <a:lnTo>
                    <a:pt x="1567" y="276"/>
                  </a:lnTo>
                  <a:lnTo>
                    <a:pt x="1579" y="295"/>
                  </a:lnTo>
                  <a:lnTo>
                    <a:pt x="1586" y="306"/>
                  </a:lnTo>
                  <a:lnTo>
                    <a:pt x="1588" y="310"/>
                  </a:lnTo>
                  <a:lnTo>
                    <a:pt x="1590" y="310"/>
                  </a:lnTo>
                  <a:lnTo>
                    <a:pt x="1598" y="312"/>
                  </a:lnTo>
                  <a:lnTo>
                    <a:pt x="1605" y="314"/>
                  </a:lnTo>
                  <a:lnTo>
                    <a:pt x="1619" y="316"/>
                  </a:lnTo>
                  <a:lnTo>
                    <a:pt x="1634" y="321"/>
                  </a:lnTo>
                  <a:lnTo>
                    <a:pt x="1649" y="329"/>
                  </a:lnTo>
                  <a:lnTo>
                    <a:pt x="1668" y="338"/>
                  </a:lnTo>
                  <a:lnTo>
                    <a:pt x="1687" y="350"/>
                  </a:lnTo>
                  <a:lnTo>
                    <a:pt x="1708" y="365"/>
                  </a:lnTo>
                  <a:lnTo>
                    <a:pt x="1729" y="384"/>
                  </a:lnTo>
                  <a:lnTo>
                    <a:pt x="1750" y="407"/>
                  </a:lnTo>
                  <a:lnTo>
                    <a:pt x="1771" y="432"/>
                  </a:lnTo>
                  <a:lnTo>
                    <a:pt x="1790" y="464"/>
                  </a:lnTo>
                  <a:lnTo>
                    <a:pt x="1807" y="500"/>
                  </a:lnTo>
                  <a:lnTo>
                    <a:pt x="1824" y="540"/>
                  </a:lnTo>
                  <a:lnTo>
                    <a:pt x="1837" y="588"/>
                  </a:lnTo>
                  <a:lnTo>
                    <a:pt x="1849" y="639"/>
                  </a:lnTo>
                  <a:lnTo>
                    <a:pt x="1856" y="698"/>
                  </a:lnTo>
                  <a:lnTo>
                    <a:pt x="1862" y="762"/>
                  </a:lnTo>
                  <a:lnTo>
                    <a:pt x="1862" y="835"/>
                  </a:lnTo>
                  <a:lnTo>
                    <a:pt x="1858" y="915"/>
                  </a:lnTo>
                  <a:lnTo>
                    <a:pt x="1851" y="1002"/>
                  </a:lnTo>
                  <a:lnTo>
                    <a:pt x="1835" y="1097"/>
                  </a:lnTo>
                  <a:lnTo>
                    <a:pt x="1822" y="1156"/>
                  </a:lnTo>
                  <a:lnTo>
                    <a:pt x="1805" y="1217"/>
                  </a:lnTo>
                  <a:lnTo>
                    <a:pt x="1822" y="1217"/>
                  </a:lnTo>
                  <a:lnTo>
                    <a:pt x="1839" y="1217"/>
                  </a:lnTo>
                  <a:lnTo>
                    <a:pt x="1856" y="1223"/>
                  </a:lnTo>
                  <a:lnTo>
                    <a:pt x="1872" y="1230"/>
                  </a:lnTo>
                  <a:lnTo>
                    <a:pt x="1885" y="1242"/>
                  </a:lnTo>
                  <a:lnTo>
                    <a:pt x="1898" y="1259"/>
                  </a:lnTo>
                  <a:lnTo>
                    <a:pt x="1908" y="1280"/>
                  </a:lnTo>
                  <a:lnTo>
                    <a:pt x="1913" y="1306"/>
                  </a:lnTo>
                  <a:lnTo>
                    <a:pt x="1917" y="1340"/>
                  </a:lnTo>
                  <a:lnTo>
                    <a:pt x="1915" y="1380"/>
                  </a:lnTo>
                  <a:lnTo>
                    <a:pt x="1910" y="1428"/>
                  </a:lnTo>
                  <a:lnTo>
                    <a:pt x="1900" y="1483"/>
                  </a:lnTo>
                  <a:lnTo>
                    <a:pt x="1883" y="1546"/>
                  </a:lnTo>
                  <a:lnTo>
                    <a:pt x="1860" y="1620"/>
                  </a:lnTo>
                  <a:lnTo>
                    <a:pt x="1839" y="1679"/>
                  </a:lnTo>
                  <a:lnTo>
                    <a:pt x="1816" y="1726"/>
                  </a:lnTo>
                  <a:lnTo>
                    <a:pt x="1795" y="1765"/>
                  </a:lnTo>
                  <a:lnTo>
                    <a:pt x="1776" y="1791"/>
                  </a:lnTo>
                  <a:lnTo>
                    <a:pt x="1757" y="1808"/>
                  </a:lnTo>
                  <a:lnTo>
                    <a:pt x="1740" y="1820"/>
                  </a:lnTo>
                  <a:lnTo>
                    <a:pt x="1723" y="1823"/>
                  </a:lnTo>
                  <a:lnTo>
                    <a:pt x="1710" y="1888"/>
                  </a:lnTo>
                  <a:lnTo>
                    <a:pt x="1691" y="1957"/>
                  </a:lnTo>
                  <a:lnTo>
                    <a:pt x="1664" y="2023"/>
                  </a:lnTo>
                  <a:lnTo>
                    <a:pt x="1632" y="2092"/>
                  </a:lnTo>
                  <a:lnTo>
                    <a:pt x="1592" y="2158"/>
                  </a:lnTo>
                  <a:lnTo>
                    <a:pt x="1548" y="2223"/>
                  </a:lnTo>
                  <a:lnTo>
                    <a:pt x="1497" y="2284"/>
                  </a:lnTo>
                  <a:lnTo>
                    <a:pt x="1440" y="2343"/>
                  </a:lnTo>
                  <a:lnTo>
                    <a:pt x="1379" y="2396"/>
                  </a:lnTo>
                  <a:lnTo>
                    <a:pt x="1312" y="2443"/>
                  </a:lnTo>
                  <a:lnTo>
                    <a:pt x="1240" y="2483"/>
                  </a:lnTo>
                  <a:lnTo>
                    <a:pt x="1162" y="2517"/>
                  </a:lnTo>
                  <a:lnTo>
                    <a:pt x="1096" y="2536"/>
                  </a:lnTo>
                  <a:lnTo>
                    <a:pt x="1027" y="2550"/>
                  </a:lnTo>
                  <a:lnTo>
                    <a:pt x="957" y="2554"/>
                  </a:lnTo>
                  <a:lnTo>
                    <a:pt x="888" y="2550"/>
                  </a:lnTo>
                  <a:lnTo>
                    <a:pt x="820" y="2536"/>
                  </a:lnTo>
                  <a:lnTo>
                    <a:pt x="753" y="2517"/>
                  </a:lnTo>
                  <a:lnTo>
                    <a:pt x="673" y="2485"/>
                  </a:lnTo>
                  <a:lnTo>
                    <a:pt x="601" y="2445"/>
                  </a:lnTo>
                  <a:lnTo>
                    <a:pt x="535" y="2398"/>
                  </a:lnTo>
                  <a:lnTo>
                    <a:pt x="472" y="2344"/>
                  </a:lnTo>
                  <a:lnTo>
                    <a:pt x="417" y="2285"/>
                  </a:lnTo>
                  <a:lnTo>
                    <a:pt x="365" y="2225"/>
                  </a:lnTo>
                  <a:lnTo>
                    <a:pt x="322" y="2160"/>
                  </a:lnTo>
                  <a:lnTo>
                    <a:pt x="284" y="2093"/>
                  </a:lnTo>
                  <a:lnTo>
                    <a:pt x="251" y="2025"/>
                  </a:lnTo>
                  <a:lnTo>
                    <a:pt x="226" y="1957"/>
                  </a:lnTo>
                  <a:lnTo>
                    <a:pt x="206" y="1890"/>
                  </a:lnTo>
                  <a:lnTo>
                    <a:pt x="192" y="1825"/>
                  </a:lnTo>
                  <a:lnTo>
                    <a:pt x="177" y="1822"/>
                  </a:lnTo>
                  <a:lnTo>
                    <a:pt x="158" y="1810"/>
                  </a:lnTo>
                  <a:lnTo>
                    <a:pt x="139" y="1793"/>
                  </a:lnTo>
                  <a:lnTo>
                    <a:pt x="120" y="1766"/>
                  </a:lnTo>
                  <a:lnTo>
                    <a:pt x="99" y="1728"/>
                  </a:lnTo>
                  <a:lnTo>
                    <a:pt x="78" y="1681"/>
                  </a:lnTo>
                  <a:lnTo>
                    <a:pt x="57" y="1620"/>
                  </a:lnTo>
                  <a:lnTo>
                    <a:pt x="34" y="1546"/>
                  </a:lnTo>
                  <a:lnTo>
                    <a:pt x="17" y="1483"/>
                  </a:lnTo>
                  <a:lnTo>
                    <a:pt x="8" y="1428"/>
                  </a:lnTo>
                  <a:lnTo>
                    <a:pt x="2" y="1380"/>
                  </a:lnTo>
                  <a:lnTo>
                    <a:pt x="0" y="1340"/>
                  </a:lnTo>
                  <a:lnTo>
                    <a:pt x="4" y="1308"/>
                  </a:lnTo>
                  <a:lnTo>
                    <a:pt x="10" y="1280"/>
                  </a:lnTo>
                  <a:lnTo>
                    <a:pt x="19" y="1259"/>
                  </a:lnTo>
                  <a:lnTo>
                    <a:pt x="32" y="1244"/>
                  </a:lnTo>
                  <a:lnTo>
                    <a:pt x="46" y="1230"/>
                  </a:lnTo>
                  <a:lnTo>
                    <a:pt x="63" y="1223"/>
                  </a:lnTo>
                  <a:lnTo>
                    <a:pt x="78" y="1219"/>
                  </a:lnTo>
                  <a:lnTo>
                    <a:pt x="95" y="1217"/>
                  </a:lnTo>
                  <a:lnTo>
                    <a:pt x="114" y="1217"/>
                  </a:lnTo>
                  <a:lnTo>
                    <a:pt x="95" y="1156"/>
                  </a:lnTo>
                  <a:lnTo>
                    <a:pt x="82" y="1097"/>
                  </a:lnTo>
                  <a:lnTo>
                    <a:pt x="69" y="1015"/>
                  </a:lnTo>
                  <a:lnTo>
                    <a:pt x="61" y="935"/>
                  </a:lnTo>
                  <a:lnTo>
                    <a:pt x="59" y="859"/>
                  </a:lnTo>
                  <a:lnTo>
                    <a:pt x="65" y="783"/>
                  </a:lnTo>
                  <a:lnTo>
                    <a:pt x="80" y="709"/>
                  </a:lnTo>
                  <a:lnTo>
                    <a:pt x="103" y="631"/>
                  </a:lnTo>
                  <a:lnTo>
                    <a:pt x="133" y="557"/>
                  </a:lnTo>
                  <a:lnTo>
                    <a:pt x="169" y="489"/>
                  </a:lnTo>
                  <a:lnTo>
                    <a:pt x="211" y="426"/>
                  </a:lnTo>
                  <a:lnTo>
                    <a:pt x="257" y="367"/>
                  </a:lnTo>
                  <a:lnTo>
                    <a:pt x="306" y="314"/>
                  </a:lnTo>
                  <a:lnTo>
                    <a:pt x="371" y="251"/>
                  </a:lnTo>
                  <a:lnTo>
                    <a:pt x="441" y="192"/>
                  </a:lnTo>
                  <a:lnTo>
                    <a:pt x="514" y="141"/>
                  </a:lnTo>
                  <a:lnTo>
                    <a:pt x="576" y="101"/>
                  </a:lnTo>
                  <a:lnTo>
                    <a:pt x="645" y="67"/>
                  </a:lnTo>
                  <a:lnTo>
                    <a:pt x="717" y="38"/>
                  </a:lnTo>
                  <a:lnTo>
                    <a:pt x="776" y="21"/>
                  </a:lnTo>
                  <a:lnTo>
                    <a:pt x="837" y="10"/>
                  </a:lnTo>
                  <a:lnTo>
                    <a:pt x="902" y="4"/>
                  </a:lnTo>
                  <a:lnTo>
                    <a:pt x="98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35" name="Freeform 195">
              <a:extLst>
                <a:ext uri="{FF2B5EF4-FFF2-40B4-BE49-F238E27FC236}">
                  <a16:creationId xmlns:a16="http://schemas.microsoft.com/office/drawing/2014/main" id="{03D2DE8D-C535-46D1-BAE2-57244D234BF9}"/>
                </a:ext>
              </a:extLst>
            </p:cNvPr>
            <p:cNvSpPr>
              <a:spLocks/>
            </p:cNvSpPr>
            <p:nvPr/>
          </p:nvSpPr>
          <p:spPr bwMode="auto">
            <a:xfrm>
              <a:off x="4283" y="3981"/>
              <a:ext cx="1831" cy="845"/>
            </a:xfrm>
            <a:custGeom>
              <a:avLst/>
              <a:gdLst>
                <a:gd name="T0" fmla="*/ 1531 w 3661"/>
                <a:gd name="T1" fmla="*/ 1090 h 1691"/>
                <a:gd name="T2" fmla="*/ 1733 w 3661"/>
                <a:gd name="T3" fmla="*/ 801 h 1691"/>
                <a:gd name="T4" fmla="*/ 1653 w 3661"/>
                <a:gd name="T5" fmla="*/ 677 h 1691"/>
                <a:gd name="T6" fmla="*/ 1607 w 3661"/>
                <a:gd name="T7" fmla="*/ 575 h 1691"/>
                <a:gd name="T8" fmla="*/ 1586 w 3661"/>
                <a:gd name="T9" fmla="*/ 493 h 1691"/>
                <a:gd name="T10" fmla="*/ 1588 w 3661"/>
                <a:gd name="T11" fmla="*/ 426 h 1691"/>
                <a:gd name="T12" fmla="*/ 1607 w 3661"/>
                <a:gd name="T13" fmla="*/ 377 h 1691"/>
                <a:gd name="T14" fmla="*/ 1639 w 3661"/>
                <a:gd name="T15" fmla="*/ 339 h 1691"/>
                <a:gd name="T16" fmla="*/ 1679 w 3661"/>
                <a:gd name="T17" fmla="*/ 314 h 1691"/>
                <a:gd name="T18" fmla="*/ 1723 w 3661"/>
                <a:gd name="T19" fmla="*/ 297 h 1691"/>
                <a:gd name="T20" fmla="*/ 1765 w 3661"/>
                <a:gd name="T21" fmla="*/ 288 h 1691"/>
                <a:gd name="T22" fmla="*/ 1801 w 3661"/>
                <a:gd name="T23" fmla="*/ 284 h 1691"/>
                <a:gd name="T24" fmla="*/ 1826 w 3661"/>
                <a:gd name="T25" fmla="*/ 282 h 1691"/>
                <a:gd name="T26" fmla="*/ 1843 w 3661"/>
                <a:gd name="T27" fmla="*/ 284 h 1691"/>
                <a:gd name="T28" fmla="*/ 1873 w 3661"/>
                <a:gd name="T29" fmla="*/ 286 h 1691"/>
                <a:gd name="T30" fmla="*/ 1913 w 3661"/>
                <a:gd name="T31" fmla="*/ 291 h 1691"/>
                <a:gd name="T32" fmla="*/ 1957 w 3661"/>
                <a:gd name="T33" fmla="*/ 305 h 1691"/>
                <a:gd name="T34" fmla="*/ 1999 w 3661"/>
                <a:gd name="T35" fmla="*/ 326 h 1691"/>
                <a:gd name="T36" fmla="*/ 2037 w 3661"/>
                <a:gd name="T37" fmla="*/ 356 h 1691"/>
                <a:gd name="T38" fmla="*/ 2063 w 3661"/>
                <a:gd name="T39" fmla="*/ 400 h 1691"/>
                <a:gd name="T40" fmla="*/ 2073 w 3661"/>
                <a:gd name="T41" fmla="*/ 457 h 1691"/>
                <a:gd name="T42" fmla="*/ 2065 w 3661"/>
                <a:gd name="T43" fmla="*/ 531 h 1691"/>
                <a:gd name="T44" fmla="*/ 2031 w 3661"/>
                <a:gd name="T45" fmla="*/ 624 h 1691"/>
                <a:gd name="T46" fmla="*/ 1968 w 3661"/>
                <a:gd name="T47" fmla="*/ 736 h 1691"/>
                <a:gd name="T48" fmla="*/ 2081 w 3661"/>
                <a:gd name="T49" fmla="*/ 1240 h 1691"/>
                <a:gd name="T50" fmla="*/ 2472 w 3661"/>
                <a:gd name="T51" fmla="*/ 0 h 1691"/>
                <a:gd name="T52" fmla="*/ 2488 w 3661"/>
                <a:gd name="T53" fmla="*/ 10 h 1691"/>
                <a:gd name="T54" fmla="*/ 2535 w 3661"/>
                <a:gd name="T55" fmla="*/ 38 h 1691"/>
                <a:gd name="T56" fmla="*/ 2613 w 3661"/>
                <a:gd name="T57" fmla="*/ 82 h 1691"/>
                <a:gd name="T58" fmla="*/ 2718 w 3661"/>
                <a:gd name="T59" fmla="*/ 137 h 1691"/>
                <a:gd name="T60" fmla="*/ 2851 w 3661"/>
                <a:gd name="T61" fmla="*/ 202 h 1691"/>
                <a:gd name="T62" fmla="*/ 3007 w 3661"/>
                <a:gd name="T63" fmla="*/ 272 h 1691"/>
                <a:gd name="T64" fmla="*/ 3187 w 3661"/>
                <a:gd name="T65" fmla="*/ 345 h 1691"/>
                <a:gd name="T66" fmla="*/ 3334 w 3661"/>
                <a:gd name="T67" fmla="*/ 413 h 1691"/>
                <a:gd name="T68" fmla="*/ 3446 w 3661"/>
                <a:gd name="T69" fmla="*/ 501 h 1691"/>
                <a:gd name="T70" fmla="*/ 3528 w 3661"/>
                <a:gd name="T71" fmla="*/ 605 h 1691"/>
                <a:gd name="T72" fmla="*/ 3585 w 3661"/>
                <a:gd name="T73" fmla="*/ 731 h 1691"/>
                <a:gd name="T74" fmla="*/ 3621 w 3661"/>
                <a:gd name="T75" fmla="*/ 875 h 1691"/>
                <a:gd name="T76" fmla="*/ 3644 w 3661"/>
                <a:gd name="T77" fmla="*/ 1044 h 1691"/>
                <a:gd name="T78" fmla="*/ 3653 w 3661"/>
                <a:gd name="T79" fmla="*/ 1234 h 1691"/>
                <a:gd name="T80" fmla="*/ 3657 w 3661"/>
                <a:gd name="T81" fmla="*/ 1449 h 1691"/>
                <a:gd name="T82" fmla="*/ 3661 w 3661"/>
                <a:gd name="T83" fmla="*/ 1691 h 1691"/>
                <a:gd name="T84" fmla="*/ 2 w 3661"/>
                <a:gd name="T85" fmla="*/ 1567 h 1691"/>
                <a:gd name="T86" fmla="*/ 4 w 3661"/>
                <a:gd name="T87" fmla="*/ 1339 h 1691"/>
                <a:gd name="T88" fmla="*/ 11 w 3661"/>
                <a:gd name="T89" fmla="*/ 1136 h 1691"/>
                <a:gd name="T90" fmla="*/ 27 w 3661"/>
                <a:gd name="T91" fmla="*/ 957 h 1691"/>
                <a:gd name="T92" fmla="*/ 55 w 3661"/>
                <a:gd name="T93" fmla="*/ 801 h 1691"/>
                <a:gd name="T94" fmla="*/ 103 w 3661"/>
                <a:gd name="T95" fmla="*/ 664 h 1691"/>
                <a:gd name="T96" fmla="*/ 171 w 3661"/>
                <a:gd name="T97" fmla="*/ 550 h 1691"/>
                <a:gd name="T98" fmla="*/ 266 w 3661"/>
                <a:gd name="T99" fmla="*/ 455 h 1691"/>
                <a:gd name="T100" fmla="*/ 396 w 3661"/>
                <a:gd name="T101" fmla="*/ 377 h 1691"/>
                <a:gd name="T102" fmla="*/ 567 w 3661"/>
                <a:gd name="T103" fmla="*/ 308 h 1691"/>
                <a:gd name="T104" fmla="*/ 736 w 3661"/>
                <a:gd name="T105" fmla="*/ 236 h 1691"/>
                <a:gd name="T106" fmla="*/ 881 w 3661"/>
                <a:gd name="T107" fmla="*/ 170 h 1691"/>
                <a:gd name="T108" fmla="*/ 998 w 3661"/>
                <a:gd name="T109" fmla="*/ 109 h 1691"/>
                <a:gd name="T110" fmla="*/ 1090 w 3661"/>
                <a:gd name="T111" fmla="*/ 59 h 1691"/>
                <a:gd name="T112" fmla="*/ 1153 w 3661"/>
                <a:gd name="T113" fmla="*/ 21 h 1691"/>
                <a:gd name="T114" fmla="*/ 1185 w 3661"/>
                <a:gd name="T115" fmla="*/ 2 h 1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61" h="1691">
                  <a:moveTo>
                    <a:pt x="1189" y="0"/>
                  </a:moveTo>
                  <a:lnTo>
                    <a:pt x="1531" y="1090"/>
                  </a:lnTo>
                  <a:lnTo>
                    <a:pt x="1579" y="1240"/>
                  </a:lnTo>
                  <a:lnTo>
                    <a:pt x="1733" y="801"/>
                  </a:lnTo>
                  <a:lnTo>
                    <a:pt x="1689" y="736"/>
                  </a:lnTo>
                  <a:lnTo>
                    <a:pt x="1653" y="677"/>
                  </a:lnTo>
                  <a:lnTo>
                    <a:pt x="1626" y="624"/>
                  </a:lnTo>
                  <a:lnTo>
                    <a:pt x="1607" y="575"/>
                  </a:lnTo>
                  <a:lnTo>
                    <a:pt x="1594" y="531"/>
                  </a:lnTo>
                  <a:lnTo>
                    <a:pt x="1586" y="493"/>
                  </a:lnTo>
                  <a:lnTo>
                    <a:pt x="1584" y="459"/>
                  </a:lnTo>
                  <a:lnTo>
                    <a:pt x="1588" y="426"/>
                  </a:lnTo>
                  <a:lnTo>
                    <a:pt x="1596" y="400"/>
                  </a:lnTo>
                  <a:lnTo>
                    <a:pt x="1607" y="377"/>
                  </a:lnTo>
                  <a:lnTo>
                    <a:pt x="1622" y="356"/>
                  </a:lnTo>
                  <a:lnTo>
                    <a:pt x="1639" y="339"/>
                  </a:lnTo>
                  <a:lnTo>
                    <a:pt x="1658" y="326"/>
                  </a:lnTo>
                  <a:lnTo>
                    <a:pt x="1679" y="314"/>
                  </a:lnTo>
                  <a:lnTo>
                    <a:pt x="1700" y="305"/>
                  </a:lnTo>
                  <a:lnTo>
                    <a:pt x="1723" y="297"/>
                  </a:lnTo>
                  <a:lnTo>
                    <a:pt x="1744" y="291"/>
                  </a:lnTo>
                  <a:lnTo>
                    <a:pt x="1765" y="288"/>
                  </a:lnTo>
                  <a:lnTo>
                    <a:pt x="1784" y="286"/>
                  </a:lnTo>
                  <a:lnTo>
                    <a:pt x="1801" y="284"/>
                  </a:lnTo>
                  <a:lnTo>
                    <a:pt x="1816" y="284"/>
                  </a:lnTo>
                  <a:lnTo>
                    <a:pt x="1826" y="282"/>
                  </a:lnTo>
                  <a:lnTo>
                    <a:pt x="1831" y="282"/>
                  </a:lnTo>
                  <a:lnTo>
                    <a:pt x="1843" y="284"/>
                  </a:lnTo>
                  <a:lnTo>
                    <a:pt x="1856" y="284"/>
                  </a:lnTo>
                  <a:lnTo>
                    <a:pt x="1873" y="286"/>
                  </a:lnTo>
                  <a:lnTo>
                    <a:pt x="1892" y="288"/>
                  </a:lnTo>
                  <a:lnTo>
                    <a:pt x="1913" y="291"/>
                  </a:lnTo>
                  <a:lnTo>
                    <a:pt x="1934" y="297"/>
                  </a:lnTo>
                  <a:lnTo>
                    <a:pt x="1957" y="305"/>
                  </a:lnTo>
                  <a:lnTo>
                    <a:pt x="1978" y="314"/>
                  </a:lnTo>
                  <a:lnTo>
                    <a:pt x="1999" y="326"/>
                  </a:lnTo>
                  <a:lnTo>
                    <a:pt x="2020" y="339"/>
                  </a:lnTo>
                  <a:lnTo>
                    <a:pt x="2037" y="356"/>
                  </a:lnTo>
                  <a:lnTo>
                    <a:pt x="2050" y="377"/>
                  </a:lnTo>
                  <a:lnTo>
                    <a:pt x="2063" y="400"/>
                  </a:lnTo>
                  <a:lnTo>
                    <a:pt x="2071" y="426"/>
                  </a:lnTo>
                  <a:lnTo>
                    <a:pt x="2073" y="457"/>
                  </a:lnTo>
                  <a:lnTo>
                    <a:pt x="2073" y="493"/>
                  </a:lnTo>
                  <a:lnTo>
                    <a:pt x="2065" y="531"/>
                  </a:lnTo>
                  <a:lnTo>
                    <a:pt x="2052" y="575"/>
                  </a:lnTo>
                  <a:lnTo>
                    <a:pt x="2031" y="624"/>
                  </a:lnTo>
                  <a:lnTo>
                    <a:pt x="2005" y="677"/>
                  </a:lnTo>
                  <a:lnTo>
                    <a:pt x="1968" y="736"/>
                  </a:lnTo>
                  <a:lnTo>
                    <a:pt x="1925" y="801"/>
                  </a:lnTo>
                  <a:lnTo>
                    <a:pt x="2081" y="1240"/>
                  </a:lnTo>
                  <a:lnTo>
                    <a:pt x="2128" y="1090"/>
                  </a:lnTo>
                  <a:lnTo>
                    <a:pt x="2472" y="0"/>
                  </a:lnTo>
                  <a:lnTo>
                    <a:pt x="2476" y="2"/>
                  </a:lnTo>
                  <a:lnTo>
                    <a:pt x="2488" y="10"/>
                  </a:lnTo>
                  <a:lnTo>
                    <a:pt x="2508" y="21"/>
                  </a:lnTo>
                  <a:lnTo>
                    <a:pt x="2535" y="38"/>
                  </a:lnTo>
                  <a:lnTo>
                    <a:pt x="2571" y="59"/>
                  </a:lnTo>
                  <a:lnTo>
                    <a:pt x="2613" y="82"/>
                  </a:lnTo>
                  <a:lnTo>
                    <a:pt x="2663" y="109"/>
                  </a:lnTo>
                  <a:lnTo>
                    <a:pt x="2718" y="137"/>
                  </a:lnTo>
                  <a:lnTo>
                    <a:pt x="2780" y="170"/>
                  </a:lnTo>
                  <a:lnTo>
                    <a:pt x="2851" y="202"/>
                  </a:lnTo>
                  <a:lnTo>
                    <a:pt x="2927" y="236"/>
                  </a:lnTo>
                  <a:lnTo>
                    <a:pt x="3007" y="272"/>
                  </a:lnTo>
                  <a:lnTo>
                    <a:pt x="3094" y="308"/>
                  </a:lnTo>
                  <a:lnTo>
                    <a:pt x="3187" y="345"/>
                  </a:lnTo>
                  <a:lnTo>
                    <a:pt x="3265" y="377"/>
                  </a:lnTo>
                  <a:lnTo>
                    <a:pt x="3334" y="413"/>
                  </a:lnTo>
                  <a:lnTo>
                    <a:pt x="3393" y="455"/>
                  </a:lnTo>
                  <a:lnTo>
                    <a:pt x="3446" y="501"/>
                  </a:lnTo>
                  <a:lnTo>
                    <a:pt x="3490" y="550"/>
                  </a:lnTo>
                  <a:lnTo>
                    <a:pt x="3528" y="605"/>
                  </a:lnTo>
                  <a:lnTo>
                    <a:pt x="3558" y="664"/>
                  </a:lnTo>
                  <a:lnTo>
                    <a:pt x="3585" y="731"/>
                  </a:lnTo>
                  <a:lnTo>
                    <a:pt x="3606" y="801"/>
                  </a:lnTo>
                  <a:lnTo>
                    <a:pt x="3621" y="875"/>
                  </a:lnTo>
                  <a:lnTo>
                    <a:pt x="3634" y="957"/>
                  </a:lnTo>
                  <a:lnTo>
                    <a:pt x="3644" y="1044"/>
                  </a:lnTo>
                  <a:lnTo>
                    <a:pt x="3650" y="1136"/>
                  </a:lnTo>
                  <a:lnTo>
                    <a:pt x="3653" y="1234"/>
                  </a:lnTo>
                  <a:lnTo>
                    <a:pt x="3657" y="1339"/>
                  </a:lnTo>
                  <a:lnTo>
                    <a:pt x="3657" y="1449"/>
                  </a:lnTo>
                  <a:lnTo>
                    <a:pt x="3659" y="1567"/>
                  </a:lnTo>
                  <a:lnTo>
                    <a:pt x="3661" y="1691"/>
                  </a:lnTo>
                  <a:lnTo>
                    <a:pt x="0" y="1691"/>
                  </a:lnTo>
                  <a:lnTo>
                    <a:pt x="2" y="1567"/>
                  </a:lnTo>
                  <a:lnTo>
                    <a:pt x="2" y="1449"/>
                  </a:lnTo>
                  <a:lnTo>
                    <a:pt x="4" y="1339"/>
                  </a:lnTo>
                  <a:lnTo>
                    <a:pt x="8" y="1234"/>
                  </a:lnTo>
                  <a:lnTo>
                    <a:pt x="11" y="1136"/>
                  </a:lnTo>
                  <a:lnTo>
                    <a:pt x="17" y="1044"/>
                  </a:lnTo>
                  <a:lnTo>
                    <a:pt x="27" y="957"/>
                  </a:lnTo>
                  <a:lnTo>
                    <a:pt x="38" y="875"/>
                  </a:lnTo>
                  <a:lnTo>
                    <a:pt x="55" y="801"/>
                  </a:lnTo>
                  <a:lnTo>
                    <a:pt x="76" y="731"/>
                  </a:lnTo>
                  <a:lnTo>
                    <a:pt x="103" y="664"/>
                  </a:lnTo>
                  <a:lnTo>
                    <a:pt x="133" y="605"/>
                  </a:lnTo>
                  <a:lnTo>
                    <a:pt x="171" y="550"/>
                  </a:lnTo>
                  <a:lnTo>
                    <a:pt x="215" y="501"/>
                  </a:lnTo>
                  <a:lnTo>
                    <a:pt x="266" y="455"/>
                  </a:lnTo>
                  <a:lnTo>
                    <a:pt x="327" y="413"/>
                  </a:lnTo>
                  <a:lnTo>
                    <a:pt x="396" y="377"/>
                  </a:lnTo>
                  <a:lnTo>
                    <a:pt x="474" y="345"/>
                  </a:lnTo>
                  <a:lnTo>
                    <a:pt x="567" y="308"/>
                  </a:lnTo>
                  <a:lnTo>
                    <a:pt x="654" y="272"/>
                  </a:lnTo>
                  <a:lnTo>
                    <a:pt x="736" y="236"/>
                  </a:lnTo>
                  <a:lnTo>
                    <a:pt x="810" y="202"/>
                  </a:lnTo>
                  <a:lnTo>
                    <a:pt x="881" y="170"/>
                  </a:lnTo>
                  <a:lnTo>
                    <a:pt x="943" y="137"/>
                  </a:lnTo>
                  <a:lnTo>
                    <a:pt x="998" y="109"/>
                  </a:lnTo>
                  <a:lnTo>
                    <a:pt x="1048" y="82"/>
                  </a:lnTo>
                  <a:lnTo>
                    <a:pt x="1090" y="59"/>
                  </a:lnTo>
                  <a:lnTo>
                    <a:pt x="1126" y="38"/>
                  </a:lnTo>
                  <a:lnTo>
                    <a:pt x="1153" y="21"/>
                  </a:lnTo>
                  <a:lnTo>
                    <a:pt x="1172" y="10"/>
                  </a:lnTo>
                  <a:lnTo>
                    <a:pt x="1185" y="2"/>
                  </a:lnTo>
                  <a:lnTo>
                    <a:pt x="118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36" name="Freeform 196">
              <a:extLst>
                <a:ext uri="{FF2B5EF4-FFF2-40B4-BE49-F238E27FC236}">
                  <a16:creationId xmlns:a16="http://schemas.microsoft.com/office/drawing/2014/main" id="{CD0171DD-4DFC-4449-8DC7-2078AAC4336E}"/>
                </a:ext>
              </a:extLst>
            </p:cNvPr>
            <p:cNvSpPr>
              <a:spLocks/>
            </p:cNvSpPr>
            <p:nvPr/>
          </p:nvSpPr>
          <p:spPr bwMode="auto">
            <a:xfrm>
              <a:off x="5653" y="3148"/>
              <a:ext cx="841" cy="828"/>
            </a:xfrm>
            <a:custGeom>
              <a:avLst/>
              <a:gdLst>
                <a:gd name="T0" fmla="*/ 1150 w 1681"/>
                <a:gd name="T1" fmla="*/ 0 h 1656"/>
                <a:gd name="T2" fmla="*/ 1259 w 1681"/>
                <a:gd name="T3" fmla="*/ 6 h 1656"/>
                <a:gd name="T4" fmla="*/ 1367 w 1681"/>
                <a:gd name="T5" fmla="*/ 19 h 1656"/>
                <a:gd name="T6" fmla="*/ 1473 w 1681"/>
                <a:gd name="T7" fmla="*/ 44 h 1656"/>
                <a:gd name="T8" fmla="*/ 1578 w 1681"/>
                <a:gd name="T9" fmla="*/ 78 h 1656"/>
                <a:gd name="T10" fmla="*/ 1681 w 1681"/>
                <a:gd name="T11" fmla="*/ 122 h 1656"/>
                <a:gd name="T12" fmla="*/ 1356 w 1681"/>
                <a:gd name="T13" fmla="*/ 447 h 1656"/>
                <a:gd name="T14" fmla="*/ 1272 w 1681"/>
                <a:gd name="T15" fmla="*/ 430 h 1656"/>
                <a:gd name="T16" fmla="*/ 1186 w 1681"/>
                <a:gd name="T17" fmla="*/ 420 h 1656"/>
                <a:gd name="T18" fmla="*/ 1101 w 1681"/>
                <a:gd name="T19" fmla="*/ 418 h 1656"/>
                <a:gd name="T20" fmla="*/ 1015 w 1681"/>
                <a:gd name="T21" fmla="*/ 428 h 1656"/>
                <a:gd name="T22" fmla="*/ 931 w 1681"/>
                <a:gd name="T23" fmla="*/ 445 h 1656"/>
                <a:gd name="T24" fmla="*/ 850 w 1681"/>
                <a:gd name="T25" fmla="*/ 469 h 1656"/>
                <a:gd name="T26" fmla="*/ 770 w 1681"/>
                <a:gd name="T27" fmla="*/ 504 h 1656"/>
                <a:gd name="T28" fmla="*/ 692 w 1681"/>
                <a:gd name="T29" fmla="*/ 547 h 1656"/>
                <a:gd name="T30" fmla="*/ 620 w 1681"/>
                <a:gd name="T31" fmla="*/ 601 h 1656"/>
                <a:gd name="T32" fmla="*/ 551 w 1681"/>
                <a:gd name="T33" fmla="*/ 662 h 1656"/>
                <a:gd name="T34" fmla="*/ 488 w 1681"/>
                <a:gd name="T35" fmla="*/ 732 h 1656"/>
                <a:gd name="T36" fmla="*/ 435 w 1681"/>
                <a:gd name="T37" fmla="*/ 806 h 1656"/>
                <a:gd name="T38" fmla="*/ 391 w 1681"/>
                <a:gd name="T39" fmla="*/ 886 h 1656"/>
                <a:gd name="T40" fmla="*/ 357 w 1681"/>
                <a:gd name="T41" fmla="*/ 968 h 1656"/>
                <a:gd name="T42" fmla="*/ 332 w 1681"/>
                <a:gd name="T43" fmla="*/ 1053 h 1656"/>
                <a:gd name="T44" fmla="*/ 315 w 1681"/>
                <a:gd name="T45" fmla="*/ 1141 h 1656"/>
                <a:gd name="T46" fmla="*/ 310 w 1681"/>
                <a:gd name="T47" fmla="*/ 1228 h 1656"/>
                <a:gd name="T48" fmla="*/ 311 w 1681"/>
                <a:gd name="T49" fmla="*/ 1317 h 1656"/>
                <a:gd name="T50" fmla="*/ 323 w 1681"/>
                <a:gd name="T51" fmla="*/ 1405 h 1656"/>
                <a:gd name="T52" fmla="*/ 346 w 1681"/>
                <a:gd name="T53" fmla="*/ 1491 h 1656"/>
                <a:gd name="T54" fmla="*/ 376 w 1681"/>
                <a:gd name="T55" fmla="*/ 1574 h 1656"/>
                <a:gd name="T56" fmla="*/ 416 w 1681"/>
                <a:gd name="T57" fmla="*/ 1656 h 1656"/>
                <a:gd name="T58" fmla="*/ 327 w 1681"/>
                <a:gd name="T59" fmla="*/ 1618 h 1656"/>
                <a:gd name="T60" fmla="*/ 245 w 1681"/>
                <a:gd name="T61" fmla="*/ 1580 h 1656"/>
                <a:gd name="T62" fmla="*/ 171 w 1681"/>
                <a:gd name="T63" fmla="*/ 1544 h 1656"/>
                <a:gd name="T64" fmla="*/ 106 w 1681"/>
                <a:gd name="T65" fmla="*/ 1511 h 1656"/>
                <a:gd name="T66" fmla="*/ 49 w 1681"/>
                <a:gd name="T67" fmla="*/ 1481 h 1656"/>
                <a:gd name="T68" fmla="*/ 0 w 1681"/>
                <a:gd name="T69" fmla="*/ 1456 h 1656"/>
                <a:gd name="T70" fmla="*/ 34 w 1681"/>
                <a:gd name="T71" fmla="*/ 1382 h 1656"/>
                <a:gd name="T72" fmla="*/ 66 w 1681"/>
                <a:gd name="T73" fmla="*/ 1306 h 1656"/>
                <a:gd name="T74" fmla="*/ 93 w 1681"/>
                <a:gd name="T75" fmla="*/ 1224 h 1656"/>
                <a:gd name="T76" fmla="*/ 129 w 1681"/>
                <a:gd name="T77" fmla="*/ 1192 h 1656"/>
                <a:gd name="T78" fmla="*/ 163 w 1681"/>
                <a:gd name="T79" fmla="*/ 1154 h 1656"/>
                <a:gd name="T80" fmla="*/ 197 w 1681"/>
                <a:gd name="T81" fmla="*/ 1108 h 1656"/>
                <a:gd name="T82" fmla="*/ 233 w 1681"/>
                <a:gd name="T83" fmla="*/ 1046 h 1656"/>
                <a:gd name="T84" fmla="*/ 268 w 1681"/>
                <a:gd name="T85" fmla="*/ 973 h 1656"/>
                <a:gd name="T86" fmla="*/ 298 w 1681"/>
                <a:gd name="T87" fmla="*/ 890 h 1656"/>
                <a:gd name="T88" fmla="*/ 329 w 1681"/>
                <a:gd name="T89" fmla="*/ 793 h 1656"/>
                <a:gd name="T90" fmla="*/ 349 w 1681"/>
                <a:gd name="T91" fmla="*/ 717 h 1656"/>
                <a:gd name="T92" fmla="*/ 363 w 1681"/>
                <a:gd name="T93" fmla="*/ 646 h 1656"/>
                <a:gd name="T94" fmla="*/ 372 w 1681"/>
                <a:gd name="T95" fmla="*/ 580 h 1656"/>
                <a:gd name="T96" fmla="*/ 376 w 1681"/>
                <a:gd name="T97" fmla="*/ 519 h 1656"/>
                <a:gd name="T98" fmla="*/ 374 w 1681"/>
                <a:gd name="T99" fmla="*/ 460 h 1656"/>
                <a:gd name="T100" fmla="*/ 368 w 1681"/>
                <a:gd name="T101" fmla="*/ 407 h 1656"/>
                <a:gd name="T102" fmla="*/ 353 w 1681"/>
                <a:gd name="T103" fmla="*/ 348 h 1656"/>
                <a:gd name="T104" fmla="*/ 332 w 1681"/>
                <a:gd name="T105" fmla="*/ 293 h 1656"/>
                <a:gd name="T106" fmla="*/ 424 w 1681"/>
                <a:gd name="T107" fmla="*/ 224 h 1656"/>
                <a:gd name="T108" fmla="*/ 519 w 1681"/>
                <a:gd name="T109" fmla="*/ 163 h 1656"/>
                <a:gd name="T110" fmla="*/ 620 w 1681"/>
                <a:gd name="T111" fmla="*/ 112 h 1656"/>
                <a:gd name="T112" fmla="*/ 720 w 1681"/>
                <a:gd name="T113" fmla="*/ 70 h 1656"/>
                <a:gd name="T114" fmla="*/ 827 w 1681"/>
                <a:gd name="T115" fmla="*/ 38 h 1656"/>
                <a:gd name="T116" fmla="*/ 933 w 1681"/>
                <a:gd name="T117" fmla="*/ 15 h 1656"/>
                <a:gd name="T118" fmla="*/ 1042 w 1681"/>
                <a:gd name="T119" fmla="*/ 4 h 1656"/>
                <a:gd name="T120" fmla="*/ 1150 w 1681"/>
                <a:gd name="T121" fmla="*/ 0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81" h="1656">
                  <a:moveTo>
                    <a:pt x="1150" y="0"/>
                  </a:moveTo>
                  <a:lnTo>
                    <a:pt x="1259" y="6"/>
                  </a:lnTo>
                  <a:lnTo>
                    <a:pt x="1367" y="19"/>
                  </a:lnTo>
                  <a:lnTo>
                    <a:pt x="1473" y="44"/>
                  </a:lnTo>
                  <a:lnTo>
                    <a:pt x="1578" y="78"/>
                  </a:lnTo>
                  <a:lnTo>
                    <a:pt x="1681" y="122"/>
                  </a:lnTo>
                  <a:lnTo>
                    <a:pt x="1356" y="447"/>
                  </a:lnTo>
                  <a:lnTo>
                    <a:pt x="1272" y="430"/>
                  </a:lnTo>
                  <a:lnTo>
                    <a:pt x="1186" y="420"/>
                  </a:lnTo>
                  <a:lnTo>
                    <a:pt x="1101" y="418"/>
                  </a:lnTo>
                  <a:lnTo>
                    <a:pt x="1015" y="428"/>
                  </a:lnTo>
                  <a:lnTo>
                    <a:pt x="931" y="445"/>
                  </a:lnTo>
                  <a:lnTo>
                    <a:pt x="850" y="469"/>
                  </a:lnTo>
                  <a:lnTo>
                    <a:pt x="770" y="504"/>
                  </a:lnTo>
                  <a:lnTo>
                    <a:pt x="692" y="547"/>
                  </a:lnTo>
                  <a:lnTo>
                    <a:pt x="620" y="601"/>
                  </a:lnTo>
                  <a:lnTo>
                    <a:pt x="551" y="662"/>
                  </a:lnTo>
                  <a:lnTo>
                    <a:pt x="488" y="732"/>
                  </a:lnTo>
                  <a:lnTo>
                    <a:pt x="435" y="806"/>
                  </a:lnTo>
                  <a:lnTo>
                    <a:pt x="391" y="886"/>
                  </a:lnTo>
                  <a:lnTo>
                    <a:pt x="357" y="968"/>
                  </a:lnTo>
                  <a:lnTo>
                    <a:pt x="332" y="1053"/>
                  </a:lnTo>
                  <a:lnTo>
                    <a:pt x="315" y="1141"/>
                  </a:lnTo>
                  <a:lnTo>
                    <a:pt x="310" y="1228"/>
                  </a:lnTo>
                  <a:lnTo>
                    <a:pt x="311" y="1317"/>
                  </a:lnTo>
                  <a:lnTo>
                    <a:pt x="323" y="1405"/>
                  </a:lnTo>
                  <a:lnTo>
                    <a:pt x="346" y="1491"/>
                  </a:lnTo>
                  <a:lnTo>
                    <a:pt x="376" y="1574"/>
                  </a:lnTo>
                  <a:lnTo>
                    <a:pt x="416" y="1656"/>
                  </a:lnTo>
                  <a:lnTo>
                    <a:pt x="327" y="1618"/>
                  </a:lnTo>
                  <a:lnTo>
                    <a:pt x="245" y="1580"/>
                  </a:lnTo>
                  <a:lnTo>
                    <a:pt x="171" y="1544"/>
                  </a:lnTo>
                  <a:lnTo>
                    <a:pt x="106" y="1511"/>
                  </a:lnTo>
                  <a:lnTo>
                    <a:pt x="49" y="1481"/>
                  </a:lnTo>
                  <a:lnTo>
                    <a:pt x="0" y="1456"/>
                  </a:lnTo>
                  <a:lnTo>
                    <a:pt x="34" y="1382"/>
                  </a:lnTo>
                  <a:lnTo>
                    <a:pt x="66" y="1306"/>
                  </a:lnTo>
                  <a:lnTo>
                    <a:pt x="93" y="1224"/>
                  </a:lnTo>
                  <a:lnTo>
                    <a:pt x="129" y="1192"/>
                  </a:lnTo>
                  <a:lnTo>
                    <a:pt x="163" y="1154"/>
                  </a:lnTo>
                  <a:lnTo>
                    <a:pt x="197" y="1108"/>
                  </a:lnTo>
                  <a:lnTo>
                    <a:pt x="233" y="1046"/>
                  </a:lnTo>
                  <a:lnTo>
                    <a:pt x="268" y="973"/>
                  </a:lnTo>
                  <a:lnTo>
                    <a:pt x="298" y="890"/>
                  </a:lnTo>
                  <a:lnTo>
                    <a:pt x="329" y="793"/>
                  </a:lnTo>
                  <a:lnTo>
                    <a:pt x="349" y="717"/>
                  </a:lnTo>
                  <a:lnTo>
                    <a:pt x="363" y="646"/>
                  </a:lnTo>
                  <a:lnTo>
                    <a:pt x="372" y="580"/>
                  </a:lnTo>
                  <a:lnTo>
                    <a:pt x="376" y="519"/>
                  </a:lnTo>
                  <a:lnTo>
                    <a:pt x="374" y="460"/>
                  </a:lnTo>
                  <a:lnTo>
                    <a:pt x="368" y="407"/>
                  </a:lnTo>
                  <a:lnTo>
                    <a:pt x="353" y="348"/>
                  </a:lnTo>
                  <a:lnTo>
                    <a:pt x="332" y="293"/>
                  </a:lnTo>
                  <a:lnTo>
                    <a:pt x="424" y="224"/>
                  </a:lnTo>
                  <a:lnTo>
                    <a:pt x="519" y="163"/>
                  </a:lnTo>
                  <a:lnTo>
                    <a:pt x="620" y="112"/>
                  </a:lnTo>
                  <a:lnTo>
                    <a:pt x="720" y="70"/>
                  </a:lnTo>
                  <a:lnTo>
                    <a:pt x="827" y="38"/>
                  </a:lnTo>
                  <a:lnTo>
                    <a:pt x="933" y="15"/>
                  </a:lnTo>
                  <a:lnTo>
                    <a:pt x="1042" y="4"/>
                  </a:lnTo>
                  <a:lnTo>
                    <a:pt x="115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37" name="Freeform 197">
              <a:extLst>
                <a:ext uri="{FF2B5EF4-FFF2-40B4-BE49-F238E27FC236}">
                  <a16:creationId xmlns:a16="http://schemas.microsoft.com/office/drawing/2014/main" id="{E84CF289-8774-4335-B807-C15297FE6263}"/>
                </a:ext>
              </a:extLst>
            </p:cNvPr>
            <p:cNvSpPr>
              <a:spLocks/>
            </p:cNvSpPr>
            <p:nvPr/>
          </p:nvSpPr>
          <p:spPr bwMode="auto">
            <a:xfrm>
              <a:off x="6172" y="3502"/>
              <a:ext cx="677" cy="895"/>
            </a:xfrm>
            <a:custGeom>
              <a:avLst/>
              <a:gdLst>
                <a:gd name="T0" fmla="*/ 1228 w 1352"/>
                <a:gd name="T1" fmla="*/ 0 h 1789"/>
                <a:gd name="T2" fmla="*/ 1272 w 1352"/>
                <a:gd name="T3" fmla="*/ 101 h 1789"/>
                <a:gd name="T4" fmla="*/ 1306 w 1352"/>
                <a:gd name="T5" fmla="*/ 206 h 1789"/>
                <a:gd name="T6" fmla="*/ 1331 w 1352"/>
                <a:gd name="T7" fmla="*/ 310 h 1789"/>
                <a:gd name="T8" fmla="*/ 1346 w 1352"/>
                <a:gd name="T9" fmla="*/ 418 h 1789"/>
                <a:gd name="T10" fmla="*/ 1352 w 1352"/>
                <a:gd name="T11" fmla="*/ 527 h 1789"/>
                <a:gd name="T12" fmla="*/ 1348 w 1352"/>
                <a:gd name="T13" fmla="*/ 635 h 1789"/>
                <a:gd name="T14" fmla="*/ 1335 w 1352"/>
                <a:gd name="T15" fmla="*/ 742 h 1789"/>
                <a:gd name="T16" fmla="*/ 1314 w 1352"/>
                <a:gd name="T17" fmla="*/ 848 h 1789"/>
                <a:gd name="T18" fmla="*/ 1282 w 1352"/>
                <a:gd name="T19" fmla="*/ 953 h 1789"/>
                <a:gd name="T20" fmla="*/ 1242 w 1352"/>
                <a:gd name="T21" fmla="*/ 1055 h 1789"/>
                <a:gd name="T22" fmla="*/ 1192 w 1352"/>
                <a:gd name="T23" fmla="*/ 1154 h 1789"/>
                <a:gd name="T24" fmla="*/ 1133 w 1352"/>
                <a:gd name="T25" fmla="*/ 1249 h 1789"/>
                <a:gd name="T26" fmla="*/ 1065 w 1352"/>
                <a:gd name="T27" fmla="*/ 1339 h 1789"/>
                <a:gd name="T28" fmla="*/ 987 w 1352"/>
                <a:gd name="T29" fmla="*/ 1424 h 1789"/>
                <a:gd name="T30" fmla="*/ 909 w 1352"/>
                <a:gd name="T31" fmla="*/ 1498 h 1789"/>
                <a:gd name="T32" fmla="*/ 825 w 1352"/>
                <a:gd name="T33" fmla="*/ 1563 h 1789"/>
                <a:gd name="T34" fmla="*/ 738 w 1352"/>
                <a:gd name="T35" fmla="*/ 1618 h 1789"/>
                <a:gd name="T36" fmla="*/ 647 w 1352"/>
                <a:gd name="T37" fmla="*/ 1668 h 1789"/>
                <a:gd name="T38" fmla="*/ 553 w 1352"/>
                <a:gd name="T39" fmla="*/ 1708 h 1789"/>
                <a:gd name="T40" fmla="*/ 456 w 1352"/>
                <a:gd name="T41" fmla="*/ 1740 h 1789"/>
                <a:gd name="T42" fmla="*/ 359 w 1352"/>
                <a:gd name="T43" fmla="*/ 1765 h 1789"/>
                <a:gd name="T44" fmla="*/ 260 w 1352"/>
                <a:gd name="T45" fmla="*/ 1782 h 1789"/>
                <a:gd name="T46" fmla="*/ 160 w 1352"/>
                <a:gd name="T47" fmla="*/ 1789 h 1789"/>
                <a:gd name="T48" fmla="*/ 143 w 1352"/>
                <a:gd name="T49" fmla="*/ 1706 h 1789"/>
                <a:gd name="T50" fmla="*/ 122 w 1352"/>
                <a:gd name="T51" fmla="*/ 1624 h 1789"/>
                <a:gd name="T52" fmla="*/ 87 w 1352"/>
                <a:gd name="T53" fmla="*/ 1531 h 1789"/>
                <a:gd name="T54" fmla="*/ 47 w 1352"/>
                <a:gd name="T55" fmla="*/ 1445 h 1789"/>
                <a:gd name="T56" fmla="*/ 0 w 1352"/>
                <a:gd name="T57" fmla="*/ 1365 h 1789"/>
                <a:gd name="T58" fmla="*/ 82 w 1352"/>
                <a:gd name="T59" fmla="*/ 1371 h 1789"/>
                <a:gd name="T60" fmla="*/ 165 w 1352"/>
                <a:gd name="T61" fmla="*/ 1369 h 1789"/>
                <a:gd name="T62" fmla="*/ 247 w 1352"/>
                <a:gd name="T63" fmla="*/ 1358 h 1789"/>
                <a:gd name="T64" fmla="*/ 327 w 1352"/>
                <a:gd name="T65" fmla="*/ 1341 h 1789"/>
                <a:gd name="T66" fmla="*/ 405 w 1352"/>
                <a:gd name="T67" fmla="*/ 1314 h 1789"/>
                <a:gd name="T68" fmla="*/ 481 w 1352"/>
                <a:gd name="T69" fmla="*/ 1280 h 1789"/>
                <a:gd name="T70" fmla="*/ 555 w 1352"/>
                <a:gd name="T71" fmla="*/ 1238 h 1789"/>
                <a:gd name="T72" fmla="*/ 624 w 1352"/>
                <a:gd name="T73" fmla="*/ 1187 h 1789"/>
                <a:gd name="T74" fmla="*/ 690 w 1352"/>
                <a:gd name="T75" fmla="*/ 1128 h 1789"/>
                <a:gd name="T76" fmla="*/ 751 w 1352"/>
                <a:gd name="T77" fmla="*/ 1059 h 1789"/>
                <a:gd name="T78" fmla="*/ 802 w 1352"/>
                <a:gd name="T79" fmla="*/ 987 h 1789"/>
                <a:gd name="T80" fmla="*/ 846 w 1352"/>
                <a:gd name="T81" fmla="*/ 911 h 1789"/>
                <a:gd name="T82" fmla="*/ 880 w 1352"/>
                <a:gd name="T83" fmla="*/ 831 h 1789"/>
                <a:gd name="T84" fmla="*/ 905 w 1352"/>
                <a:gd name="T85" fmla="*/ 749 h 1789"/>
                <a:gd name="T86" fmla="*/ 922 w 1352"/>
                <a:gd name="T87" fmla="*/ 664 h 1789"/>
                <a:gd name="T88" fmla="*/ 932 w 1352"/>
                <a:gd name="T89" fmla="*/ 580 h 1789"/>
                <a:gd name="T90" fmla="*/ 930 w 1352"/>
                <a:gd name="T91" fmla="*/ 495 h 1789"/>
                <a:gd name="T92" fmla="*/ 922 w 1352"/>
                <a:gd name="T93" fmla="*/ 409 h 1789"/>
                <a:gd name="T94" fmla="*/ 903 w 1352"/>
                <a:gd name="T95" fmla="*/ 325 h 1789"/>
                <a:gd name="T96" fmla="*/ 1228 w 1352"/>
                <a:gd name="T97" fmla="*/ 0 h 1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52" h="1789">
                  <a:moveTo>
                    <a:pt x="1228" y="0"/>
                  </a:moveTo>
                  <a:lnTo>
                    <a:pt x="1272" y="101"/>
                  </a:lnTo>
                  <a:lnTo>
                    <a:pt x="1306" y="206"/>
                  </a:lnTo>
                  <a:lnTo>
                    <a:pt x="1331" y="310"/>
                  </a:lnTo>
                  <a:lnTo>
                    <a:pt x="1346" y="418"/>
                  </a:lnTo>
                  <a:lnTo>
                    <a:pt x="1352" y="527"/>
                  </a:lnTo>
                  <a:lnTo>
                    <a:pt x="1348" y="635"/>
                  </a:lnTo>
                  <a:lnTo>
                    <a:pt x="1335" y="742"/>
                  </a:lnTo>
                  <a:lnTo>
                    <a:pt x="1314" y="848"/>
                  </a:lnTo>
                  <a:lnTo>
                    <a:pt x="1282" y="953"/>
                  </a:lnTo>
                  <a:lnTo>
                    <a:pt x="1242" y="1055"/>
                  </a:lnTo>
                  <a:lnTo>
                    <a:pt x="1192" y="1154"/>
                  </a:lnTo>
                  <a:lnTo>
                    <a:pt x="1133" y="1249"/>
                  </a:lnTo>
                  <a:lnTo>
                    <a:pt x="1065" y="1339"/>
                  </a:lnTo>
                  <a:lnTo>
                    <a:pt x="987" y="1424"/>
                  </a:lnTo>
                  <a:lnTo>
                    <a:pt x="909" y="1498"/>
                  </a:lnTo>
                  <a:lnTo>
                    <a:pt x="825" y="1563"/>
                  </a:lnTo>
                  <a:lnTo>
                    <a:pt x="738" y="1618"/>
                  </a:lnTo>
                  <a:lnTo>
                    <a:pt x="647" y="1668"/>
                  </a:lnTo>
                  <a:lnTo>
                    <a:pt x="553" y="1708"/>
                  </a:lnTo>
                  <a:lnTo>
                    <a:pt x="456" y="1740"/>
                  </a:lnTo>
                  <a:lnTo>
                    <a:pt x="359" y="1765"/>
                  </a:lnTo>
                  <a:lnTo>
                    <a:pt x="260" y="1782"/>
                  </a:lnTo>
                  <a:lnTo>
                    <a:pt x="160" y="1789"/>
                  </a:lnTo>
                  <a:lnTo>
                    <a:pt x="143" y="1706"/>
                  </a:lnTo>
                  <a:lnTo>
                    <a:pt x="122" y="1624"/>
                  </a:lnTo>
                  <a:lnTo>
                    <a:pt x="87" y="1531"/>
                  </a:lnTo>
                  <a:lnTo>
                    <a:pt x="47" y="1445"/>
                  </a:lnTo>
                  <a:lnTo>
                    <a:pt x="0" y="1365"/>
                  </a:lnTo>
                  <a:lnTo>
                    <a:pt x="82" y="1371"/>
                  </a:lnTo>
                  <a:lnTo>
                    <a:pt x="165" y="1369"/>
                  </a:lnTo>
                  <a:lnTo>
                    <a:pt x="247" y="1358"/>
                  </a:lnTo>
                  <a:lnTo>
                    <a:pt x="327" y="1341"/>
                  </a:lnTo>
                  <a:lnTo>
                    <a:pt x="405" y="1314"/>
                  </a:lnTo>
                  <a:lnTo>
                    <a:pt x="481" y="1280"/>
                  </a:lnTo>
                  <a:lnTo>
                    <a:pt x="555" y="1238"/>
                  </a:lnTo>
                  <a:lnTo>
                    <a:pt x="624" y="1187"/>
                  </a:lnTo>
                  <a:lnTo>
                    <a:pt x="690" y="1128"/>
                  </a:lnTo>
                  <a:lnTo>
                    <a:pt x="751" y="1059"/>
                  </a:lnTo>
                  <a:lnTo>
                    <a:pt x="802" y="987"/>
                  </a:lnTo>
                  <a:lnTo>
                    <a:pt x="846" y="911"/>
                  </a:lnTo>
                  <a:lnTo>
                    <a:pt x="880" y="831"/>
                  </a:lnTo>
                  <a:lnTo>
                    <a:pt x="905" y="749"/>
                  </a:lnTo>
                  <a:lnTo>
                    <a:pt x="922" y="664"/>
                  </a:lnTo>
                  <a:lnTo>
                    <a:pt x="932" y="580"/>
                  </a:lnTo>
                  <a:lnTo>
                    <a:pt x="930" y="495"/>
                  </a:lnTo>
                  <a:lnTo>
                    <a:pt x="922" y="409"/>
                  </a:lnTo>
                  <a:lnTo>
                    <a:pt x="903" y="325"/>
                  </a:lnTo>
                  <a:lnTo>
                    <a:pt x="122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38" name="Freeform 198">
              <a:extLst>
                <a:ext uri="{FF2B5EF4-FFF2-40B4-BE49-F238E27FC236}">
                  <a16:creationId xmlns:a16="http://schemas.microsoft.com/office/drawing/2014/main" id="{539C253D-AC2B-406F-978C-434A084B0DD0}"/>
                </a:ext>
              </a:extLst>
            </p:cNvPr>
            <p:cNvSpPr>
              <a:spLocks/>
            </p:cNvSpPr>
            <p:nvPr/>
          </p:nvSpPr>
          <p:spPr bwMode="auto">
            <a:xfrm>
              <a:off x="6268" y="3188"/>
              <a:ext cx="1008" cy="1637"/>
            </a:xfrm>
            <a:custGeom>
              <a:avLst/>
              <a:gdLst>
                <a:gd name="T0" fmla="*/ 1736 w 2016"/>
                <a:gd name="T1" fmla="*/ 119 h 3274"/>
                <a:gd name="T2" fmla="*/ 1858 w 2016"/>
                <a:gd name="T3" fmla="*/ 369 h 3274"/>
                <a:gd name="T4" fmla="*/ 1946 w 2016"/>
                <a:gd name="T5" fmla="*/ 627 h 3274"/>
                <a:gd name="T6" fmla="*/ 1999 w 2016"/>
                <a:gd name="T7" fmla="*/ 893 h 3274"/>
                <a:gd name="T8" fmla="*/ 2016 w 2016"/>
                <a:gd name="T9" fmla="*/ 1163 h 3274"/>
                <a:gd name="T10" fmla="*/ 2001 w 2016"/>
                <a:gd name="T11" fmla="*/ 1433 h 3274"/>
                <a:gd name="T12" fmla="*/ 1949 w 2016"/>
                <a:gd name="T13" fmla="*/ 1700 h 3274"/>
                <a:gd name="T14" fmla="*/ 1864 w 2016"/>
                <a:gd name="T15" fmla="*/ 1960 h 3274"/>
                <a:gd name="T16" fmla="*/ 1744 w 2016"/>
                <a:gd name="T17" fmla="*/ 2207 h 3274"/>
                <a:gd name="T18" fmla="*/ 1588 w 2016"/>
                <a:gd name="T19" fmla="*/ 2443 h 3274"/>
                <a:gd name="T20" fmla="*/ 1400 w 2016"/>
                <a:gd name="T21" fmla="*/ 2660 h 3274"/>
                <a:gd name="T22" fmla="*/ 1177 w 2016"/>
                <a:gd name="T23" fmla="*/ 2852 h 3274"/>
                <a:gd name="T24" fmla="*/ 938 w 2016"/>
                <a:gd name="T25" fmla="*/ 3010 h 3274"/>
                <a:gd name="T26" fmla="*/ 683 w 2016"/>
                <a:gd name="T27" fmla="*/ 3129 h 3274"/>
                <a:gd name="T28" fmla="*/ 418 w 2016"/>
                <a:gd name="T29" fmla="*/ 3215 h 3274"/>
                <a:gd name="T30" fmla="*/ 145 w 2016"/>
                <a:gd name="T31" fmla="*/ 3262 h 3274"/>
                <a:gd name="T32" fmla="*/ 8 w 2016"/>
                <a:gd name="T33" fmla="*/ 3272 h 3274"/>
                <a:gd name="T34" fmla="*/ 6 w 2016"/>
                <a:gd name="T35" fmla="*/ 3127 h 3274"/>
                <a:gd name="T36" fmla="*/ 0 w 2016"/>
                <a:gd name="T37" fmla="*/ 2814 h 3274"/>
                <a:gd name="T38" fmla="*/ 234 w 2016"/>
                <a:gd name="T39" fmla="*/ 2785 h 3274"/>
                <a:gd name="T40" fmla="*/ 462 w 2016"/>
                <a:gd name="T41" fmla="*/ 2721 h 3274"/>
                <a:gd name="T42" fmla="*/ 681 w 2016"/>
                <a:gd name="T43" fmla="*/ 2626 h 3274"/>
                <a:gd name="T44" fmla="*/ 886 w 2016"/>
                <a:gd name="T45" fmla="*/ 2496 h 3274"/>
                <a:gd name="T46" fmla="*/ 1075 w 2016"/>
                <a:gd name="T47" fmla="*/ 2335 h 3274"/>
                <a:gd name="T48" fmla="*/ 1240 w 2016"/>
                <a:gd name="T49" fmla="*/ 2143 h 3274"/>
                <a:gd name="T50" fmla="*/ 1369 w 2016"/>
                <a:gd name="T51" fmla="*/ 1935 h 3274"/>
                <a:gd name="T52" fmla="*/ 1466 w 2016"/>
                <a:gd name="T53" fmla="*/ 1715 h 3274"/>
                <a:gd name="T54" fmla="*/ 1529 w 2016"/>
                <a:gd name="T55" fmla="*/ 1485 h 3274"/>
                <a:gd name="T56" fmla="*/ 1558 w 2016"/>
                <a:gd name="T57" fmla="*/ 1249 h 3274"/>
                <a:gd name="T58" fmla="*/ 1552 w 2016"/>
                <a:gd name="T59" fmla="*/ 1011 h 3274"/>
                <a:gd name="T60" fmla="*/ 1512 w 2016"/>
                <a:gd name="T61" fmla="*/ 777 h 3274"/>
                <a:gd name="T62" fmla="*/ 1440 w 2016"/>
                <a:gd name="T63" fmla="*/ 549 h 3274"/>
                <a:gd name="T64" fmla="*/ 1331 w 2016"/>
                <a:gd name="T65" fmla="*/ 332 h 3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6" h="3274">
                  <a:moveTo>
                    <a:pt x="1664" y="0"/>
                  </a:moveTo>
                  <a:lnTo>
                    <a:pt x="1736" y="119"/>
                  </a:lnTo>
                  <a:lnTo>
                    <a:pt x="1803" y="241"/>
                  </a:lnTo>
                  <a:lnTo>
                    <a:pt x="1858" y="369"/>
                  </a:lnTo>
                  <a:lnTo>
                    <a:pt x="1908" y="496"/>
                  </a:lnTo>
                  <a:lnTo>
                    <a:pt x="1946" y="627"/>
                  </a:lnTo>
                  <a:lnTo>
                    <a:pt x="1976" y="758"/>
                  </a:lnTo>
                  <a:lnTo>
                    <a:pt x="1999" y="893"/>
                  </a:lnTo>
                  <a:lnTo>
                    <a:pt x="2012" y="1028"/>
                  </a:lnTo>
                  <a:lnTo>
                    <a:pt x="2016" y="1163"/>
                  </a:lnTo>
                  <a:lnTo>
                    <a:pt x="2012" y="1298"/>
                  </a:lnTo>
                  <a:lnTo>
                    <a:pt x="2001" y="1433"/>
                  </a:lnTo>
                  <a:lnTo>
                    <a:pt x="1978" y="1566"/>
                  </a:lnTo>
                  <a:lnTo>
                    <a:pt x="1949" y="1700"/>
                  </a:lnTo>
                  <a:lnTo>
                    <a:pt x="1911" y="1831"/>
                  </a:lnTo>
                  <a:lnTo>
                    <a:pt x="1864" y="1960"/>
                  </a:lnTo>
                  <a:lnTo>
                    <a:pt x="1807" y="2086"/>
                  </a:lnTo>
                  <a:lnTo>
                    <a:pt x="1744" y="2207"/>
                  </a:lnTo>
                  <a:lnTo>
                    <a:pt x="1670" y="2327"/>
                  </a:lnTo>
                  <a:lnTo>
                    <a:pt x="1588" y="2443"/>
                  </a:lnTo>
                  <a:lnTo>
                    <a:pt x="1499" y="2553"/>
                  </a:lnTo>
                  <a:lnTo>
                    <a:pt x="1400" y="2660"/>
                  </a:lnTo>
                  <a:lnTo>
                    <a:pt x="1291" y="2761"/>
                  </a:lnTo>
                  <a:lnTo>
                    <a:pt x="1177" y="2852"/>
                  </a:lnTo>
                  <a:lnTo>
                    <a:pt x="1059" y="2935"/>
                  </a:lnTo>
                  <a:lnTo>
                    <a:pt x="938" y="3010"/>
                  </a:lnTo>
                  <a:lnTo>
                    <a:pt x="812" y="3074"/>
                  </a:lnTo>
                  <a:lnTo>
                    <a:pt x="683" y="3129"/>
                  </a:lnTo>
                  <a:lnTo>
                    <a:pt x="552" y="3177"/>
                  </a:lnTo>
                  <a:lnTo>
                    <a:pt x="418" y="3215"/>
                  </a:lnTo>
                  <a:lnTo>
                    <a:pt x="281" y="3243"/>
                  </a:lnTo>
                  <a:lnTo>
                    <a:pt x="145" y="3262"/>
                  </a:lnTo>
                  <a:lnTo>
                    <a:pt x="8" y="3274"/>
                  </a:lnTo>
                  <a:lnTo>
                    <a:pt x="8" y="3272"/>
                  </a:lnTo>
                  <a:lnTo>
                    <a:pt x="6" y="3198"/>
                  </a:lnTo>
                  <a:lnTo>
                    <a:pt x="6" y="3127"/>
                  </a:lnTo>
                  <a:lnTo>
                    <a:pt x="4" y="2966"/>
                  </a:lnTo>
                  <a:lnTo>
                    <a:pt x="0" y="2814"/>
                  </a:lnTo>
                  <a:lnTo>
                    <a:pt x="118" y="2804"/>
                  </a:lnTo>
                  <a:lnTo>
                    <a:pt x="234" y="2785"/>
                  </a:lnTo>
                  <a:lnTo>
                    <a:pt x="348" y="2757"/>
                  </a:lnTo>
                  <a:lnTo>
                    <a:pt x="462" y="2721"/>
                  </a:lnTo>
                  <a:lnTo>
                    <a:pt x="572" y="2677"/>
                  </a:lnTo>
                  <a:lnTo>
                    <a:pt x="681" y="2626"/>
                  </a:lnTo>
                  <a:lnTo>
                    <a:pt x="785" y="2565"/>
                  </a:lnTo>
                  <a:lnTo>
                    <a:pt x="886" y="2496"/>
                  </a:lnTo>
                  <a:lnTo>
                    <a:pt x="983" y="2418"/>
                  </a:lnTo>
                  <a:lnTo>
                    <a:pt x="1075" y="2335"/>
                  </a:lnTo>
                  <a:lnTo>
                    <a:pt x="1162" y="2241"/>
                  </a:lnTo>
                  <a:lnTo>
                    <a:pt x="1240" y="2143"/>
                  </a:lnTo>
                  <a:lnTo>
                    <a:pt x="1308" y="2042"/>
                  </a:lnTo>
                  <a:lnTo>
                    <a:pt x="1369" y="1935"/>
                  </a:lnTo>
                  <a:lnTo>
                    <a:pt x="1423" y="1827"/>
                  </a:lnTo>
                  <a:lnTo>
                    <a:pt x="1466" y="1715"/>
                  </a:lnTo>
                  <a:lnTo>
                    <a:pt x="1501" y="1601"/>
                  </a:lnTo>
                  <a:lnTo>
                    <a:pt x="1529" y="1485"/>
                  </a:lnTo>
                  <a:lnTo>
                    <a:pt x="1546" y="1367"/>
                  </a:lnTo>
                  <a:lnTo>
                    <a:pt x="1558" y="1249"/>
                  </a:lnTo>
                  <a:lnTo>
                    <a:pt x="1558" y="1129"/>
                  </a:lnTo>
                  <a:lnTo>
                    <a:pt x="1552" y="1011"/>
                  </a:lnTo>
                  <a:lnTo>
                    <a:pt x="1537" y="893"/>
                  </a:lnTo>
                  <a:lnTo>
                    <a:pt x="1512" y="777"/>
                  </a:lnTo>
                  <a:lnTo>
                    <a:pt x="1480" y="663"/>
                  </a:lnTo>
                  <a:lnTo>
                    <a:pt x="1440" y="549"/>
                  </a:lnTo>
                  <a:lnTo>
                    <a:pt x="1390" y="439"/>
                  </a:lnTo>
                  <a:lnTo>
                    <a:pt x="1331" y="332"/>
                  </a:lnTo>
                  <a:lnTo>
                    <a:pt x="166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39" name="Freeform 199">
              <a:extLst>
                <a:ext uri="{FF2B5EF4-FFF2-40B4-BE49-F238E27FC236}">
                  <a16:creationId xmlns:a16="http://schemas.microsoft.com/office/drawing/2014/main" id="{E8E1DC42-C0ED-4021-BEE2-44920DC2E8E4}"/>
                </a:ext>
              </a:extLst>
            </p:cNvPr>
            <p:cNvSpPr>
              <a:spLocks/>
            </p:cNvSpPr>
            <p:nvPr/>
          </p:nvSpPr>
          <p:spPr bwMode="auto">
            <a:xfrm>
              <a:off x="6008" y="2577"/>
              <a:ext cx="1409" cy="1410"/>
            </a:xfrm>
            <a:custGeom>
              <a:avLst/>
              <a:gdLst>
                <a:gd name="T0" fmla="*/ 2351 w 2818"/>
                <a:gd name="T1" fmla="*/ 0 h 2820"/>
                <a:gd name="T2" fmla="*/ 2406 w 2818"/>
                <a:gd name="T3" fmla="*/ 413 h 2820"/>
                <a:gd name="T4" fmla="*/ 2818 w 2818"/>
                <a:gd name="T5" fmla="*/ 468 h 2820"/>
                <a:gd name="T6" fmla="*/ 2273 w 2818"/>
                <a:gd name="T7" fmla="*/ 1014 h 2820"/>
                <a:gd name="T8" fmla="*/ 2067 w 2818"/>
                <a:gd name="T9" fmla="*/ 987 h 2820"/>
                <a:gd name="T10" fmla="*/ 827 w 2818"/>
                <a:gd name="T11" fmla="*/ 2225 h 2820"/>
                <a:gd name="T12" fmla="*/ 848 w 2818"/>
                <a:gd name="T13" fmla="*/ 2286 h 2820"/>
                <a:gd name="T14" fmla="*/ 858 w 2818"/>
                <a:gd name="T15" fmla="*/ 2346 h 2820"/>
                <a:gd name="T16" fmla="*/ 860 w 2818"/>
                <a:gd name="T17" fmla="*/ 2409 h 2820"/>
                <a:gd name="T18" fmla="*/ 852 w 2818"/>
                <a:gd name="T19" fmla="*/ 2472 h 2820"/>
                <a:gd name="T20" fmla="*/ 837 w 2818"/>
                <a:gd name="T21" fmla="*/ 2531 h 2820"/>
                <a:gd name="T22" fmla="*/ 812 w 2818"/>
                <a:gd name="T23" fmla="*/ 2590 h 2820"/>
                <a:gd name="T24" fmla="*/ 778 w 2818"/>
                <a:gd name="T25" fmla="*/ 2645 h 2820"/>
                <a:gd name="T26" fmla="*/ 734 w 2818"/>
                <a:gd name="T27" fmla="*/ 2694 h 2820"/>
                <a:gd name="T28" fmla="*/ 686 w 2818"/>
                <a:gd name="T29" fmla="*/ 2736 h 2820"/>
                <a:gd name="T30" fmla="*/ 633 w 2818"/>
                <a:gd name="T31" fmla="*/ 2770 h 2820"/>
                <a:gd name="T32" fmla="*/ 578 w 2818"/>
                <a:gd name="T33" fmla="*/ 2795 h 2820"/>
                <a:gd name="T34" fmla="*/ 519 w 2818"/>
                <a:gd name="T35" fmla="*/ 2812 h 2820"/>
                <a:gd name="T36" fmla="*/ 460 w 2818"/>
                <a:gd name="T37" fmla="*/ 2820 h 2820"/>
                <a:gd name="T38" fmla="*/ 399 w 2818"/>
                <a:gd name="T39" fmla="*/ 2820 h 2820"/>
                <a:gd name="T40" fmla="*/ 340 w 2818"/>
                <a:gd name="T41" fmla="*/ 2812 h 2820"/>
                <a:gd name="T42" fmla="*/ 281 w 2818"/>
                <a:gd name="T43" fmla="*/ 2795 h 2820"/>
                <a:gd name="T44" fmla="*/ 226 w 2818"/>
                <a:gd name="T45" fmla="*/ 2770 h 2820"/>
                <a:gd name="T46" fmla="*/ 173 w 2818"/>
                <a:gd name="T47" fmla="*/ 2736 h 2820"/>
                <a:gd name="T48" fmla="*/ 125 w 2818"/>
                <a:gd name="T49" fmla="*/ 2694 h 2820"/>
                <a:gd name="T50" fmla="*/ 84 w 2818"/>
                <a:gd name="T51" fmla="*/ 2647 h 2820"/>
                <a:gd name="T52" fmla="*/ 49 w 2818"/>
                <a:gd name="T53" fmla="*/ 2594 h 2820"/>
                <a:gd name="T54" fmla="*/ 25 w 2818"/>
                <a:gd name="T55" fmla="*/ 2538 h 2820"/>
                <a:gd name="T56" fmla="*/ 8 w 2818"/>
                <a:gd name="T57" fmla="*/ 2480 h 2820"/>
                <a:gd name="T58" fmla="*/ 0 w 2818"/>
                <a:gd name="T59" fmla="*/ 2421 h 2820"/>
                <a:gd name="T60" fmla="*/ 0 w 2818"/>
                <a:gd name="T61" fmla="*/ 2360 h 2820"/>
                <a:gd name="T62" fmla="*/ 8 w 2818"/>
                <a:gd name="T63" fmla="*/ 2301 h 2820"/>
                <a:gd name="T64" fmla="*/ 25 w 2818"/>
                <a:gd name="T65" fmla="*/ 2242 h 2820"/>
                <a:gd name="T66" fmla="*/ 49 w 2818"/>
                <a:gd name="T67" fmla="*/ 2187 h 2820"/>
                <a:gd name="T68" fmla="*/ 84 w 2818"/>
                <a:gd name="T69" fmla="*/ 2133 h 2820"/>
                <a:gd name="T70" fmla="*/ 125 w 2818"/>
                <a:gd name="T71" fmla="*/ 2086 h 2820"/>
                <a:gd name="T72" fmla="*/ 175 w 2818"/>
                <a:gd name="T73" fmla="*/ 2042 h 2820"/>
                <a:gd name="T74" fmla="*/ 230 w 2818"/>
                <a:gd name="T75" fmla="*/ 2008 h 2820"/>
                <a:gd name="T76" fmla="*/ 287 w 2818"/>
                <a:gd name="T77" fmla="*/ 1983 h 2820"/>
                <a:gd name="T78" fmla="*/ 348 w 2818"/>
                <a:gd name="T79" fmla="*/ 1968 h 2820"/>
                <a:gd name="T80" fmla="*/ 411 w 2818"/>
                <a:gd name="T81" fmla="*/ 1960 h 2820"/>
                <a:gd name="T82" fmla="*/ 473 w 2818"/>
                <a:gd name="T83" fmla="*/ 1962 h 2820"/>
                <a:gd name="T84" fmla="*/ 534 w 2818"/>
                <a:gd name="T85" fmla="*/ 1972 h 2820"/>
                <a:gd name="T86" fmla="*/ 595 w 2818"/>
                <a:gd name="T87" fmla="*/ 1993 h 2820"/>
                <a:gd name="T88" fmla="*/ 1831 w 2818"/>
                <a:gd name="T89" fmla="*/ 753 h 2820"/>
                <a:gd name="T90" fmla="*/ 1805 w 2818"/>
                <a:gd name="T91" fmla="*/ 548 h 2820"/>
                <a:gd name="T92" fmla="*/ 2351 w 2818"/>
                <a:gd name="T93"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18" h="2820">
                  <a:moveTo>
                    <a:pt x="2351" y="0"/>
                  </a:moveTo>
                  <a:lnTo>
                    <a:pt x="2406" y="413"/>
                  </a:lnTo>
                  <a:lnTo>
                    <a:pt x="2818" y="468"/>
                  </a:lnTo>
                  <a:lnTo>
                    <a:pt x="2273" y="1014"/>
                  </a:lnTo>
                  <a:lnTo>
                    <a:pt x="2067" y="987"/>
                  </a:lnTo>
                  <a:lnTo>
                    <a:pt x="827" y="2225"/>
                  </a:lnTo>
                  <a:lnTo>
                    <a:pt x="848" y="2286"/>
                  </a:lnTo>
                  <a:lnTo>
                    <a:pt x="858" y="2346"/>
                  </a:lnTo>
                  <a:lnTo>
                    <a:pt x="860" y="2409"/>
                  </a:lnTo>
                  <a:lnTo>
                    <a:pt x="852" y="2472"/>
                  </a:lnTo>
                  <a:lnTo>
                    <a:pt x="837" y="2531"/>
                  </a:lnTo>
                  <a:lnTo>
                    <a:pt x="812" y="2590"/>
                  </a:lnTo>
                  <a:lnTo>
                    <a:pt x="778" y="2645"/>
                  </a:lnTo>
                  <a:lnTo>
                    <a:pt x="734" y="2694"/>
                  </a:lnTo>
                  <a:lnTo>
                    <a:pt x="686" y="2736"/>
                  </a:lnTo>
                  <a:lnTo>
                    <a:pt x="633" y="2770"/>
                  </a:lnTo>
                  <a:lnTo>
                    <a:pt x="578" y="2795"/>
                  </a:lnTo>
                  <a:lnTo>
                    <a:pt x="519" y="2812"/>
                  </a:lnTo>
                  <a:lnTo>
                    <a:pt x="460" y="2820"/>
                  </a:lnTo>
                  <a:lnTo>
                    <a:pt x="399" y="2820"/>
                  </a:lnTo>
                  <a:lnTo>
                    <a:pt x="340" y="2812"/>
                  </a:lnTo>
                  <a:lnTo>
                    <a:pt x="281" y="2795"/>
                  </a:lnTo>
                  <a:lnTo>
                    <a:pt x="226" y="2770"/>
                  </a:lnTo>
                  <a:lnTo>
                    <a:pt x="173" y="2736"/>
                  </a:lnTo>
                  <a:lnTo>
                    <a:pt x="125" y="2694"/>
                  </a:lnTo>
                  <a:lnTo>
                    <a:pt x="84" y="2647"/>
                  </a:lnTo>
                  <a:lnTo>
                    <a:pt x="49" y="2594"/>
                  </a:lnTo>
                  <a:lnTo>
                    <a:pt x="25" y="2538"/>
                  </a:lnTo>
                  <a:lnTo>
                    <a:pt x="8" y="2480"/>
                  </a:lnTo>
                  <a:lnTo>
                    <a:pt x="0" y="2421"/>
                  </a:lnTo>
                  <a:lnTo>
                    <a:pt x="0" y="2360"/>
                  </a:lnTo>
                  <a:lnTo>
                    <a:pt x="8" y="2301"/>
                  </a:lnTo>
                  <a:lnTo>
                    <a:pt x="25" y="2242"/>
                  </a:lnTo>
                  <a:lnTo>
                    <a:pt x="49" y="2187"/>
                  </a:lnTo>
                  <a:lnTo>
                    <a:pt x="84" y="2133"/>
                  </a:lnTo>
                  <a:lnTo>
                    <a:pt x="125" y="2086"/>
                  </a:lnTo>
                  <a:lnTo>
                    <a:pt x="175" y="2042"/>
                  </a:lnTo>
                  <a:lnTo>
                    <a:pt x="230" y="2008"/>
                  </a:lnTo>
                  <a:lnTo>
                    <a:pt x="287" y="1983"/>
                  </a:lnTo>
                  <a:lnTo>
                    <a:pt x="348" y="1968"/>
                  </a:lnTo>
                  <a:lnTo>
                    <a:pt x="411" y="1960"/>
                  </a:lnTo>
                  <a:lnTo>
                    <a:pt x="473" y="1962"/>
                  </a:lnTo>
                  <a:lnTo>
                    <a:pt x="534" y="1972"/>
                  </a:lnTo>
                  <a:lnTo>
                    <a:pt x="595" y="1993"/>
                  </a:lnTo>
                  <a:lnTo>
                    <a:pt x="1831" y="753"/>
                  </a:lnTo>
                  <a:lnTo>
                    <a:pt x="1805" y="548"/>
                  </a:lnTo>
                  <a:lnTo>
                    <a:pt x="235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40" name="Freeform 200">
              <a:extLst>
                <a:ext uri="{FF2B5EF4-FFF2-40B4-BE49-F238E27FC236}">
                  <a16:creationId xmlns:a16="http://schemas.microsoft.com/office/drawing/2014/main" id="{2C036484-9697-426D-8127-436242AB376D}"/>
                </a:ext>
              </a:extLst>
            </p:cNvPr>
            <p:cNvSpPr>
              <a:spLocks/>
            </p:cNvSpPr>
            <p:nvPr/>
          </p:nvSpPr>
          <p:spPr bwMode="auto">
            <a:xfrm>
              <a:off x="5745" y="2720"/>
              <a:ext cx="1063" cy="342"/>
            </a:xfrm>
            <a:custGeom>
              <a:avLst/>
              <a:gdLst>
                <a:gd name="T0" fmla="*/ 1002 w 2126"/>
                <a:gd name="T1" fmla="*/ 0 h 685"/>
                <a:gd name="T2" fmla="*/ 1151 w 2126"/>
                <a:gd name="T3" fmla="*/ 8 h 685"/>
                <a:gd name="T4" fmla="*/ 1297 w 2126"/>
                <a:gd name="T5" fmla="*/ 27 h 685"/>
                <a:gd name="T6" fmla="*/ 1442 w 2126"/>
                <a:gd name="T7" fmla="*/ 55 h 685"/>
                <a:gd name="T8" fmla="*/ 1584 w 2126"/>
                <a:gd name="T9" fmla="*/ 93 h 685"/>
                <a:gd name="T10" fmla="*/ 1725 w 2126"/>
                <a:gd name="T11" fmla="*/ 143 h 685"/>
                <a:gd name="T12" fmla="*/ 1864 w 2126"/>
                <a:gd name="T13" fmla="*/ 202 h 685"/>
                <a:gd name="T14" fmla="*/ 1997 w 2126"/>
                <a:gd name="T15" fmla="*/ 272 h 685"/>
                <a:gd name="T16" fmla="*/ 2126 w 2126"/>
                <a:gd name="T17" fmla="*/ 352 h 685"/>
                <a:gd name="T18" fmla="*/ 1794 w 2126"/>
                <a:gd name="T19" fmla="*/ 685 h 685"/>
                <a:gd name="T20" fmla="*/ 1677 w 2126"/>
                <a:gd name="T21" fmla="*/ 622 h 685"/>
                <a:gd name="T22" fmla="*/ 1556 w 2126"/>
                <a:gd name="T23" fmla="*/ 569 h 685"/>
                <a:gd name="T24" fmla="*/ 1432 w 2126"/>
                <a:gd name="T25" fmla="*/ 527 h 685"/>
                <a:gd name="T26" fmla="*/ 1305 w 2126"/>
                <a:gd name="T27" fmla="*/ 495 h 685"/>
                <a:gd name="T28" fmla="*/ 1177 w 2126"/>
                <a:gd name="T29" fmla="*/ 472 h 685"/>
                <a:gd name="T30" fmla="*/ 1048 w 2126"/>
                <a:gd name="T31" fmla="*/ 460 h 685"/>
                <a:gd name="T32" fmla="*/ 919 w 2126"/>
                <a:gd name="T33" fmla="*/ 459 h 685"/>
                <a:gd name="T34" fmla="*/ 789 w 2126"/>
                <a:gd name="T35" fmla="*/ 466 h 685"/>
                <a:gd name="T36" fmla="*/ 660 w 2126"/>
                <a:gd name="T37" fmla="*/ 485 h 685"/>
                <a:gd name="T38" fmla="*/ 533 w 2126"/>
                <a:gd name="T39" fmla="*/ 514 h 685"/>
                <a:gd name="T40" fmla="*/ 407 w 2126"/>
                <a:gd name="T41" fmla="*/ 552 h 685"/>
                <a:gd name="T42" fmla="*/ 285 w 2126"/>
                <a:gd name="T43" fmla="*/ 601 h 685"/>
                <a:gd name="T44" fmla="*/ 166 w 2126"/>
                <a:gd name="T45" fmla="*/ 660 h 685"/>
                <a:gd name="T46" fmla="*/ 150 w 2126"/>
                <a:gd name="T47" fmla="*/ 561 h 685"/>
                <a:gd name="T48" fmla="*/ 126 w 2126"/>
                <a:gd name="T49" fmla="*/ 472 h 685"/>
                <a:gd name="T50" fmla="*/ 93 w 2126"/>
                <a:gd name="T51" fmla="*/ 388 h 685"/>
                <a:gd name="T52" fmla="*/ 55 w 2126"/>
                <a:gd name="T53" fmla="*/ 310 h 685"/>
                <a:gd name="T54" fmla="*/ 10 w 2126"/>
                <a:gd name="T55" fmla="*/ 240 h 685"/>
                <a:gd name="T56" fmla="*/ 0 w 2126"/>
                <a:gd name="T57" fmla="*/ 228 h 685"/>
                <a:gd name="T58" fmla="*/ 137 w 2126"/>
                <a:gd name="T59" fmla="*/ 166 h 685"/>
                <a:gd name="T60" fmla="*/ 276 w 2126"/>
                <a:gd name="T61" fmla="*/ 112 h 685"/>
                <a:gd name="T62" fmla="*/ 418 w 2126"/>
                <a:gd name="T63" fmla="*/ 69 h 685"/>
                <a:gd name="T64" fmla="*/ 563 w 2126"/>
                <a:gd name="T65" fmla="*/ 36 h 685"/>
                <a:gd name="T66" fmla="*/ 708 w 2126"/>
                <a:gd name="T67" fmla="*/ 14 h 685"/>
                <a:gd name="T68" fmla="*/ 856 w 2126"/>
                <a:gd name="T69" fmla="*/ 2 h 685"/>
                <a:gd name="T70" fmla="*/ 1002 w 2126"/>
                <a:gd name="T71" fmla="*/ 0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26" h="685">
                  <a:moveTo>
                    <a:pt x="1002" y="0"/>
                  </a:moveTo>
                  <a:lnTo>
                    <a:pt x="1151" y="8"/>
                  </a:lnTo>
                  <a:lnTo>
                    <a:pt x="1297" y="27"/>
                  </a:lnTo>
                  <a:lnTo>
                    <a:pt x="1442" y="55"/>
                  </a:lnTo>
                  <a:lnTo>
                    <a:pt x="1584" y="93"/>
                  </a:lnTo>
                  <a:lnTo>
                    <a:pt x="1725" y="143"/>
                  </a:lnTo>
                  <a:lnTo>
                    <a:pt x="1864" y="202"/>
                  </a:lnTo>
                  <a:lnTo>
                    <a:pt x="1997" y="272"/>
                  </a:lnTo>
                  <a:lnTo>
                    <a:pt x="2126" y="352"/>
                  </a:lnTo>
                  <a:lnTo>
                    <a:pt x="1794" y="685"/>
                  </a:lnTo>
                  <a:lnTo>
                    <a:pt x="1677" y="622"/>
                  </a:lnTo>
                  <a:lnTo>
                    <a:pt x="1556" y="569"/>
                  </a:lnTo>
                  <a:lnTo>
                    <a:pt x="1432" y="527"/>
                  </a:lnTo>
                  <a:lnTo>
                    <a:pt x="1305" y="495"/>
                  </a:lnTo>
                  <a:lnTo>
                    <a:pt x="1177" y="472"/>
                  </a:lnTo>
                  <a:lnTo>
                    <a:pt x="1048" y="460"/>
                  </a:lnTo>
                  <a:lnTo>
                    <a:pt x="919" y="459"/>
                  </a:lnTo>
                  <a:lnTo>
                    <a:pt x="789" y="466"/>
                  </a:lnTo>
                  <a:lnTo>
                    <a:pt x="660" y="485"/>
                  </a:lnTo>
                  <a:lnTo>
                    <a:pt x="533" y="514"/>
                  </a:lnTo>
                  <a:lnTo>
                    <a:pt x="407" y="552"/>
                  </a:lnTo>
                  <a:lnTo>
                    <a:pt x="285" y="601"/>
                  </a:lnTo>
                  <a:lnTo>
                    <a:pt x="166" y="660"/>
                  </a:lnTo>
                  <a:lnTo>
                    <a:pt x="150" y="561"/>
                  </a:lnTo>
                  <a:lnTo>
                    <a:pt x="126" y="472"/>
                  </a:lnTo>
                  <a:lnTo>
                    <a:pt x="93" y="388"/>
                  </a:lnTo>
                  <a:lnTo>
                    <a:pt x="55" y="310"/>
                  </a:lnTo>
                  <a:lnTo>
                    <a:pt x="10" y="240"/>
                  </a:lnTo>
                  <a:lnTo>
                    <a:pt x="0" y="228"/>
                  </a:lnTo>
                  <a:lnTo>
                    <a:pt x="137" y="166"/>
                  </a:lnTo>
                  <a:lnTo>
                    <a:pt x="276" y="112"/>
                  </a:lnTo>
                  <a:lnTo>
                    <a:pt x="418" y="69"/>
                  </a:lnTo>
                  <a:lnTo>
                    <a:pt x="563" y="36"/>
                  </a:lnTo>
                  <a:lnTo>
                    <a:pt x="708" y="14"/>
                  </a:lnTo>
                  <a:lnTo>
                    <a:pt x="856" y="2"/>
                  </a:lnTo>
                  <a:lnTo>
                    <a:pt x="100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grpSp>
      <p:sp>
        <p:nvSpPr>
          <p:cNvPr id="42" name="Rectangle 10">
            <a:extLst>
              <a:ext uri="{FF2B5EF4-FFF2-40B4-BE49-F238E27FC236}">
                <a16:creationId xmlns:a16="http://schemas.microsoft.com/office/drawing/2014/main" id="{32165E3D-1F2B-4CC4-9A1C-63B42F907D24}"/>
              </a:ext>
            </a:extLst>
          </p:cNvPr>
          <p:cNvSpPr>
            <a:spLocks noChangeArrowheads="1"/>
          </p:cNvSpPr>
          <p:nvPr/>
        </p:nvSpPr>
        <p:spPr bwMode="auto">
          <a:xfrm>
            <a:off x="0" y="4690042"/>
            <a:ext cx="483394" cy="483394"/>
          </a:xfrm>
          <a:prstGeom prst="rect">
            <a:avLst/>
          </a:prstGeom>
          <a:solidFill>
            <a:schemeClr val="accent2">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43" name="Rectangle 11">
            <a:extLst>
              <a:ext uri="{FF2B5EF4-FFF2-40B4-BE49-F238E27FC236}">
                <a16:creationId xmlns:a16="http://schemas.microsoft.com/office/drawing/2014/main" id="{AE5CCC8C-509D-4730-93AC-D4F383831615}"/>
              </a:ext>
            </a:extLst>
          </p:cNvPr>
          <p:cNvSpPr>
            <a:spLocks noChangeArrowheads="1"/>
          </p:cNvSpPr>
          <p:nvPr/>
        </p:nvSpPr>
        <p:spPr bwMode="auto">
          <a:xfrm>
            <a:off x="8217104" y="0"/>
            <a:ext cx="484585" cy="482204"/>
          </a:xfrm>
          <a:prstGeom prst="rect">
            <a:avLst/>
          </a:prstGeom>
          <a:solidFill>
            <a:schemeClr val="accent3">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44" name="Rectangle 12">
            <a:extLst>
              <a:ext uri="{FF2B5EF4-FFF2-40B4-BE49-F238E27FC236}">
                <a16:creationId xmlns:a16="http://schemas.microsoft.com/office/drawing/2014/main" id="{4A723A26-1117-4D9C-A1CD-6C530294E45E}"/>
              </a:ext>
            </a:extLst>
          </p:cNvPr>
          <p:cNvSpPr>
            <a:spLocks noChangeArrowheads="1"/>
          </p:cNvSpPr>
          <p:nvPr/>
        </p:nvSpPr>
        <p:spPr bwMode="auto">
          <a:xfrm>
            <a:off x="8659416" y="4197812"/>
            <a:ext cx="484585" cy="483394"/>
          </a:xfrm>
          <a:prstGeom prst="rect">
            <a:avLst/>
          </a:prstGeom>
          <a:solidFill>
            <a:schemeClr val="accent4">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a:p>
        </p:txBody>
      </p:sp>
      <p:sp>
        <p:nvSpPr>
          <p:cNvPr id="45" name="Rectangle 9">
            <a:extLst>
              <a:ext uri="{FF2B5EF4-FFF2-40B4-BE49-F238E27FC236}">
                <a16:creationId xmlns:a16="http://schemas.microsoft.com/office/drawing/2014/main" id="{881AB7DD-EA01-41E1-8AFE-A10ED555D4BE}"/>
              </a:ext>
            </a:extLst>
          </p:cNvPr>
          <p:cNvSpPr>
            <a:spLocks noChangeArrowheads="1"/>
          </p:cNvSpPr>
          <p:nvPr/>
        </p:nvSpPr>
        <p:spPr bwMode="auto">
          <a:xfrm>
            <a:off x="808095" y="0"/>
            <a:ext cx="483394" cy="482204"/>
          </a:xfrm>
          <a:prstGeom prst="rect">
            <a:avLst/>
          </a:prstGeom>
          <a:solidFill>
            <a:schemeClr val="accent1">
              <a:lumMod val="60000"/>
              <a:lumOff val="40000"/>
            </a:schemeClr>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13" dirty="0"/>
          </a:p>
        </p:txBody>
      </p:sp>
    </p:spTree>
    <p:extLst>
      <p:ext uri="{BB962C8B-B14F-4D97-AF65-F5344CB8AC3E}">
        <p14:creationId xmlns:p14="http://schemas.microsoft.com/office/powerpoint/2010/main" val="410412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arn(outVertical)">
                                      <p:cBhvr>
                                        <p:cTn id="11" dur="500"/>
                                        <p:tgtEl>
                                          <p:spTgt spid="18"/>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anim calcmode="lin" valueType="num">
                                      <p:cBhvr>
                                        <p:cTn id="16" dur="500" fill="hold"/>
                                        <p:tgtEl>
                                          <p:spTgt spid="17"/>
                                        </p:tgtEl>
                                        <p:attrNameLst>
                                          <p:attrName>ppt_x</p:attrName>
                                        </p:attrNameLst>
                                      </p:cBhvr>
                                      <p:tavLst>
                                        <p:tav tm="0">
                                          <p:val>
                                            <p:strVal val="#ppt_x"/>
                                          </p:val>
                                        </p:tav>
                                        <p:tav tm="100000">
                                          <p:val>
                                            <p:strVal val="#ppt_x"/>
                                          </p:val>
                                        </p:tav>
                                      </p:tavLst>
                                    </p:anim>
                                    <p:anim calcmode="lin" valueType="num">
                                      <p:cBhvr>
                                        <p:cTn id="17" dur="500" fill="hold"/>
                                        <p:tgtEl>
                                          <p:spTgt spid="17"/>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p:cTn id="27" dur="500" fill="hold"/>
                                        <p:tgtEl>
                                          <p:spTgt spid="33"/>
                                        </p:tgtEl>
                                        <p:attrNameLst>
                                          <p:attrName>ppt_w</p:attrName>
                                        </p:attrNameLst>
                                      </p:cBhvr>
                                      <p:tavLst>
                                        <p:tav tm="0">
                                          <p:val>
                                            <p:fltVal val="0"/>
                                          </p:val>
                                        </p:tav>
                                        <p:tav tm="100000">
                                          <p:val>
                                            <p:strVal val="#ppt_w"/>
                                          </p:val>
                                        </p:tav>
                                      </p:tavLst>
                                    </p:anim>
                                    <p:anim calcmode="lin" valueType="num">
                                      <p:cBhvr>
                                        <p:cTn id="28" dur="500" fill="hold"/>
                                        <p:tgtEl>
                                          <p:spTgt spid="33"/>
                                        </p:tgtEl>
                                        <p:attrNameLst>
                                          <p:attrName>ppt_h</p:attrName>
                                        </p:attrNameLst>
                                      </p:cBhvr>
                                      <p:tavLst>
                                        <p:tav tm="0">
                                          <p:val>
                                            <p:fltVal val="0"/>
                                          </p:val>
                                        </p:tav>
                                        <p:tav tm="100000">
                                          <p:val>
                                            <p:strVal val="#ppt_h"/>
                                          </p:val>
                                        </p:tav>
                                      </p:tavLst>
                                    </p:anim>
                                    <p:animEffect transition="in" filter="fade">
                                      <p:cBhvr>
                                        <p:cTn id="29" dur="500"/>
                                        <p:tgtEl>
                                          <p:spTgt spid="33"/>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up)">
                                      <p:cBhvr>
                                        <p:cTn id="33" dur="500"/>
                                        <p:tgtEl>
                                          <p:spTgt spid="6"/>
                                        </p:tgtEl>
                                      </p:cBhvr>
                                    </p:animEffect>
                                  </p:childTnLst>
                                </p:cTn>
                              </p:par>
                            </p:childTnLst>
                          </p:cTn>
                        </p:par>
                        <p:par>
                          <p:cTn id="34" fill="hold">
                            <p:stCondLst>
                              <p:cond delay="3000"/>
                            </p:stCondLst>
                            <p:childTnLst>
                              <p:par>
                                <p:cTn id="35" presetID="16" presetClass="entr" presetSubtype="37"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arn(outVertical)">
                                      <p:cBhvr>
                                        <p:cTn id="37" dur="500"/>
                                        <p:tgtEl>
                                          <p:spTgt spid="20"/>
                                        </p:tgtEl>
                                      </p:cBhvr>
                                    </p:animEffect>
                                  </p:childTnLst>
                                </p:cTn>
                              </p:par>
                            </p:childTnLst>
                          </p:cTn>
                        </p:par>
                        <p:par>
                          <p:cTn id="38" fill="hold">
                            <p:stCondLst>
                              <p:cond delay="3500"/>
                            </p:stCondLst>
                            <p:childTnLst>
                              <p:par>
                                <p:cTn id="39" presetID="42" presetClass="entr" presetSubtype="0"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anim calcmode="lin" valueType="num">
                                      <p:cBhvr>
                                        <p:cTn id="42" dur="500" fill="hold"/>
                                        <p:tgtEl>
                                          <p:spTgt spid="19"/>
                                        </p:tgtEl>
                                        <p:attrNameLst>
                                          <p:attrName>ppt_x</p:attrName>
                                        </p:attrNameLst>
                                      </p:cBhvr>
                                      <p:tavLst>
                                        <p:tav tm="0">
                                          <p:val>
                                            <p:strVal val="#ppt_x"/>
                                          </p:val>
                                        </p:tav>
                                        <p:tav tm="100000">
                                          <p:val>
                                            <p:strVal val="#ppt_x"/>
                                          </p:val>
                                        </p:tav>
                                      </p:tavLst>
                                    </p:anim>
                                    <p:anim calcmode="lin" valueType="num">
                                      <p:cBhvr>
                                        <p:cTn id="43" dur="500" fill="hold"/>
                                        <p:tgtEl>
                                          <p:spTgt spid="19"/>
                                        </p:tgtEl>
                                        <p:attrNameLst>
                                          <p:attrName>ppt_y</p:attrName>
                                        </p:attrNameLst>
                                      </p:cBhvr>
                                      <p:tavLst>
                                        <p:tav tm="0">
                                          <p:val>
                                            <p:strVal val="#ppt_y+.1"/>
                                          </p:val>
                                        </p:tav>
                                        <p:tav tm="100000">
                                          <p:val>
                                            <p:strVal val="#ppt_y"/>
                                          </p:val>
                                        </p:tav>
                                      </p:tavLst>
                                    </p:anim>
                                  </p:childTnLst>
                                </p:cTn>
                              </p:par>
                            </p:childTnLst>
                          </p:cTn>
                        </p:par>
                        <p:par>
                          <p:cTn id="44" fill="hold">
                            <p:stCondLst>
                              <p:cond delay="4000"/>
                            </p:stCondLst>
                            <p:childTnLst>
                              <p:par>
                                <p:cTn id="45" presetID="53" presetClass="entr" presetSubtype="16"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500" fill="hold"/>
                                        <p:tgtEl>
                                          <p:spTgt spid="4"/>
                                        </p:tgtEl>
                                        <p:attrNameLst>
                                          <p:attrName>ppt_w</p:attrName>
                                        </p:attrNameLst>
                                      </p:cBhvr>
                                      <p:tavLst>
                                        <p:tav tm="0">
                                          <p:val>
                                            <p:fltVal val="0"/>
                                          </p:val>
                                        </p:tav>
                                        <p:tav tm="100000">
                                          <p:val>
                                            <p:strVal val="#ppt_w"/>
                                          </p:val>
                                        </p:tav>
                                      </p:tavLst>
                                    </p:anim>
                                    <p:anim calcmode="lin" valueType="num">
                                      <p:cBhvr>
                                        <p:cTn id="48" dur="500" fill="hold"/>
                                        <p:tgtEl>
                                          <p:spTgt spid="4"/>
                                        </p:tgtEl>
                                        <p:attrNameLst>
                                          <p:attrName>ppt_h</p:attrName>
                                        </p:attrNameLst>
                                      </p:cBhvr>
                                      <p:tavLst>
                                        <p:tav tm="0">
                                          <p:val>
                                            <p:fltVal val="0"/>
                                          </p:val>
                                        </p:tav>
                                        <p:tav tm="100000">
                                          <p:val>
                                            <p:strVal val="#ppt_h"/>
                                          </p:val>
                                        </p:tav>
                                      </p:tavLst>
                                    </p:anim>
                                    <p:animEffect transition="in" filter="fade">
                                      <p:cBhvr>
                                        <p:cTn id="49" dur="500"/>
                                        <p:tgtEl>
                                          <p:spTgt spid="4"/>
                                        </p:tgtEl>
                                      </p:cBhvr>
                                    </p:animEffect>
                                  </p:childTnLst>
                                </p:cTn>
                              </p:par>
                            </p:childTnLst>
                          </p:cTn>
                        </p:par>
                        <p:par>
                          <p:cTn id="50" fill="hold">
                            <p:stCondLst>
                              <p:cond delay="4500"/>
                            </p:stCondLst>
                            <p:childTnLst>
                              <p:par>
                                <p:cTn id="51" presetID="53" presetClass="entr" presetSubtype="16"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p:cTn id="53" dur="500" fill="hold"/>
                                        <p:tgtEl>
                                          <p:spTgt spid="30"/>
                                        </p:tgtEl>
                                        <p:attrNameLst>
                                          <p:attrName>ppt_w</p:attrName>
                                        </p:attrNameLst>
                                      </p:cBhvr>
                                      <p:tavLst>
                                        <p:tav tm="0">
                                          <p:val>
                                            <p:fltVal val="0"/>
                                          </p:val>
                                        </p:tav>
                                        <p:tav tm="100000">
                                          <p:val>
                                            <p:strVal val="#ppt_w"/>
                                          </p:val>
                                        </p:tav>
                                      </p:tavLst>
                                    </p:anim>
                                    <p:anim calcmode="lin" valueType="num">
                                      <p:cBhvr>
                                        <p:cTn id="54" dur="500" fill="hold"/>
                                        <p:tgtEl>
                                          <p:spTgt spid="30"/>
                                        </p:tgtEl>
                                        <p:attrNameLst>
                                          <p:attrName>ppt_h</p:attrName>
                                        </p:attrNameLst>
                                      </p:cBhvr>
                                      <p:tavLst>
                                        <p:tav tm="0">
                                          <p:val>
                                            <p:fltVal val="0"/>
                                          </p:val>
                                        </p:tav>
                                        <p:tav tm="100000">
                                          <p:val>
                                            <p:strVal val="#ppt_h"/>
                                          </p:val>
                                        </p:tav>
                                      </p:tavLst>
                                    </p:anim>
                                    <p:animEffect transition="in" filter="fade">
                                      <p:cBhvr>
                                        <p:cTn id="55" dur="500"/>
                                        <p:tgtEl>
                                          <p:spTgt spid="30"/>
                                        </p:tgtEl>
                                      </p:cBhvr>
                                    </p:animEffect>
                                  </p:childTnLst>
                                </p:cTn>
                              </p:par>
                            </p:childTnLst>
                          </p:cTn>
                        </p:par>
                        <p:par>
                          <p:cTn id="56" fill="hold">
                            <p:stCondLst>
                              <p:cond delay="5000"/>
                            </p:stCondLst>
                            <p:childTnLst>
                              <p:par>
                                <p:cTn id="57" presetID="22" presetClass="entr" presetSubtype="1" fill="hold" grpId="0"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up)">
                                      <p:cBhvr>
                                        <p:cTn id="59" dur="500"/>
                                        <p:tgtEl>
                                          <p:spTgt spid="7"/>
                                        </p:tgtEl>
                                      </p:cBhvr>
                                    </p:animEffect>
                                  </p:childTnLst>
                                </p:cTn>
                              </p:par>
                            </p:childTnLst>
                          </p:cTn>
                        </p:par>
                        <p:par>
                          <p:cTn id="60" fill="hold">
                            <p:stCondLst>
                              <p:cond delay="5500"/>
                            </p:stCondLst>
                            <p:childTnLst>
                              <p:par>
                                <p:cTn id="61" presetID="16" presetClass="entr" presetSubtype="37"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barn(outVertical)">
                                      <p:cBhvr>
                                        <p:cTn id="63" dur="500"/>
                                        <p:tgtEl>
                                          <p:spTgt spid="22"/>
                                        </p:tgtEl>
                                      </p:cBhvr>
                                    </p:animEffect>
                                  </p:childTnLst>
                                </p:cTn>
                              </p:par>
                            </p:childTnLst>
                          </p:cTn>
                        </p:par>
                        <p:par>
                          <p:cTn id="64" fill="hold">
                            <p:stCondLst>
                              <p:cond delay="6000"/>
                            </p:stCondLst>
                            <p:childTnLst>
                              <p:par>
                                <p:cTn id="65" presetID="42" presetClass="entr" presetSubtype="0" fill="hold" grpId="0"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anim calcmode="lin" valueType="num">
                                      <p:cBhvr>
                                        <p:cTn id="68" dur="500" fill="hold"/>
                                        <p:tgtEl>
                                          <p:spTgt spid="21"/>
                                        </p:tgtEl>
                                        <p:attrNameLst>
                                          <p:attrName>ppt_x</p:attrName>
                                        </p:attrNameLst>
                                      </p:cBhvr>
                                      <p:tavLst>
                                        <p:tav tm="0">
                                          <p:val>
                                            <p:strVal val="#ppt_x"/>
                                          </p:val>
                                        </p:tav>
                                        <p:tav tm="100000">
                                          <p:val>
                                            <p:strVal val="#ppt_x"/>
                                          </p:val>
                                        </p:tav>
                                      </p:tavLst>
                                    </p:anim>
                                    <p:anim calcmode="lin" valueType="num">
                                      <p:cBhvr>
                                        <p:cTn id="69" dur="500" fill="hold"/>
                                        <p:tgtEl>
                                          <p:spTgt spid="21"/>
                                        </p:tgtEl>
                                        <p:attrNameLst>
                                          <p:attrName>ppt_y</p:attrName>
                                        </p:attrNameLst>
                                      </p:cBhvr>
                                      <p:tavLst>
                                        <p:tav tm="0">
                                          <p:val>
                                            <p:strVal val="#ppt_y+.1"/>
                                          </p:val>
                                        </p:tav>
                                        <p:tav tm="100000">
                                          <p:val>
                                            <p:strVal val="#ppt_y"/>
                                          </p:val>
                                        </p:tav>
                                      </p:tavLst>
                                    </p:anim>
                                  </p:childTnLst>
                                </p:cTn>
                              </p:par>
                            </p:childTnLst>
                          </p:cTn>
                        </p:par>
                        <p:par>
                          <p:cTn id="70" fill="hold">
                            <p:stCondLst>
                              <p:cond delay="6500"/>
                            </p:stCondLst>
                            <p:childTnLst>
                              <p:par>
                                <p:cTn id="71" presetID="53" presetClass="entr" presetSubtype="16" fill="hold" nodeType="after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p:cTn id="73" dur="500" fill="hold"/>
                                        <p:tgtEl>
                                          <p:spTgt spid="41"/>
                                        </p:tgtEl>
                                        <p:attrNameLst>
                                          <p:attrName>ppt_w</p:attrName>
                                        </p:attrNameLst>
                                      </p:cBhvr>
                                      <p:tavLst>
                                        <p:tav tm="0">
                                          <p:val>
                                            <p:fltVal val="0"/>
                                          </p:val>
                                        </p:tav>
                                        <p:tav tm="100000">
                                          <p:val>
                                            <p:strVal val="#ppt_w"/>
                                          </p:val>
                                        </p:tav>
                                      </p:tavLst>
                                    </p:anim>
                                    <p:anim calcmode="lin" valueType="num">
                                      <p:cBhvr>
                                        <p:cTn id="74" dur="500" fill="hold"/>
                                        <p:tgtEl>
                                          <p:spTgt spid="41"/>
                                        </p:tgtEl>
                                        <p:attrNameLst>
                                          <p:attrName>ppt_h</p:attrName>
                                        </p:attrNameLst>
                                      </p:cBhvr>
                                      <p:tavLst>
                                        <p:tav tm="0">
                                          <p:val>
                                            <p:fltVal val="0"/>
                                          </p:val>
                                        </p:tav>
                                        <p:tav tm="100000">
                                          <p:val>
                                            <p:strVal val="#ppt_h"/>
                                          </p:val>
                                        </p:tav>
                                      </p:tavLst>
                                    </p:anim>
                                    <p:animEffect transition="in" filter="fade">
                                      <p:cBhvr>
                                        <p:cTn id="75" dur="500"/>
                                        <p:tgtEl>
                                          <p:spTgt spid="41"/>
                                        </p:tgtEl>
                                      </p:cBhvr>
                                    </p:animEffect>
                                  </p:childTnLst>
                                </p:cTn>
                              </p:par>
                            </p:childTnLst>
                          </p:cTn>
                        </p:par>
                        <p:par>
                          <p:cTn id="76" fill="hold">
                            <p:stCondLst>
                              <p:cond delay="7000"/>
                            </p:stCondLst>
                            <p:childTnLst>
                              <p:par>
                                <p:cTn id="77" presetID="53" presetClass="entr" presetSubtype="16" fill="hold" nodeType="after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p:cTn id="79" dur="500" fill="hold"/>
                                        <p:tgtEl>
                                          <p:spTgt spid="25"/>
                                        </p:tgtEl>
                                        <p:attrNameLst>
                                          <p:attrName>ppt_w</p:attrName>
                                        </p:attrNameLst>
                                      </p:cBhvr>
                                      <p:tavLst>
                                        <p:tav tm="0">
                                          <p:val>
                                            <p:fltVal val="0"/>
                                          </p:val>
                                        </p:tav>
                                        <p:tav tm="100000">
                                          <p:val>
                                            <p:strVal val="#ppt_w"/>
                                          </p:val>
                                        </p:tav>
                                      </p:tavLst>
                                    </p:anim>
                                    <p:anim calcmode="lin" valueType="num">
                                      <p:cBhvr>
                                        <p:cTn id="80" dur="500" fill="hold"/>
                                        <p:tgtEl>
                                          <p:spTgt spid="25"/>
                                        </p:tgtEl>
                                        <p:attrNameLst>
                                          <p:attrName>ppt_h</p:attrName>
                                        </p:attrNameLst>
                                      </p:cBhvr>
                                      <p:tavLst>
                                        <p:tav tm="0">
                                          <p:val>
                                            <p:fltVal val="0"/>
                                          </p:val>
                                        </p:tav>
                                        <p:tav tm="100000">
                                          <p:val>
                                            <p:strVal val="#ppt_h"/>
                                          </p:val>
                                        </p:tav>
                                      </p:tavLst>
                                    </p:anim>
                                    <p:animEffect transition="in" filter="fade">
                                      <p:cBhvr>
                                        <p:cTn id="81" dur="500"/>
                                        <p:tgtEl>
                                          <p:spTgt spid="25"/>
                                        </p:tgtEl>
                                      </p:cBhvr>
                                    </p:animEffect>
                                  </p:childTnLst>
                                </p:cTn>
                              </p:par>
                            </p:childTnLst>
                          </p:cTn>
                        </p:par>
                        <p:par>
                          <p:cTn id="82" fill="hold">
                            <p:stCondLst>
                              <p:cond delay="7500"/>
                            </p:stCondLst>
                            <p:childTnLst>
                              <p:par>
                                <p:cTn id="83" presetID="22" presetClass="entr" presetSubtype="1" fill="hold" grpId="0" nodeType="after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wipe(up)">
                                      <p:cBhvr>
                                        <p:cTn id="85" dur="500"/>
                                        <p:tgtEl>
                                          <p:spTgt spid="8"/>
                                        </p:tgtEl>
                                      </p:cBhvr>
                                    </p:animEffect>
                                  </p:childTnLst>
                                </p:cTn>
                              </p:par>
                            </p:childTnLst>
                          </p:cTn>
                        </p:par>
                        <p:par>
                          <p:cTn id="86" fill="hold">
                            <p:stCondLst>
                              <p:cond delay="8000"/>
                            </p:stCondLst>
                            <p:childTnLst>
                              <p:par>
                                <p:cTn id="87" presetID="16" presetClass="entr" presetSubtype="37" fill="hold" nodeType="afterEffect">
                                  <p:stCondLst>
                                    <p:cond delay="0"/>
                                  </p:stCondLst>
                                  <p:childTnLst>
                                    <p:set>
                                      <p:cBhvr>
                                        <p:cTn id="88" dur="1" fill="hold">
                                          <p:stCondLst>
                                            <p:cond delay="0"/>
                                          </p:stCondLst>
                                        </p:cTn>
                                        <p:tgtEl>
                                          <p:spTgt spid="24">
                                            <p:txEl>
                                              <p:pRg st="0" end="0"/>
                                            </p:txEl>
                                          </p:spTgt>
                                        </p:tgtEl>
                                        <p:attrNameLst>
                                          <p:attrName>style.visibility</p:attrName>
                                        </p:attrNameLst>
                                      </p:cBhvr>
                                      <p:to>
                                        <p:strVal val="visible"/>
                                      </p:to>
                                    </p:set>
                                    <p:animEffect transition="in" filter="barn(outVertical)">
                                      <p:cBhvr>
                                        <p:cTn id="89" dur="500"/>
                                        <p:tgtEl>
                                          <p:spTgt spid="24">
                                            <p:txEl>
                                              <p:pRg st="0" end="0"/>
                                            </p:txEl>
                                          </p:spTgt>
                                        </p:tgtEl>
                                      </p:cBhvr>
                                    </p:animEffect>
                                  </p:childTnLst>
                                </p:cTn>
                              </p:par>
                            </p:childTnLst>
                          </p:cTn>
                        </p:par>
                        <p:par>
                          <p:cTn id="90" fill="hold">
                            <p:stCondLst>
                              <p:cond delay="8500"/>
                            </p:stCondLst>
                            <p:childTnLst>
                              <p:par>
                                <p:cTn id="91" presetID="42" presetClass="entr" presetSubtype="0" fill="hold" grpId="0" nodeType="after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fade">
                                      <p:cBhvr>
                                        <p:cTn id="93" dur="500"/>
                                        <p:tgtEl>
                                          <p:spTgt spid="23"/>
                                        </p:tgtEl>
                                      </p:cBhvr>
                                    </p:animEffect>
                                    <p:anim calcmode="lin" valueType="num">
                                      <p:cBhvr>
                                        <p:cTn id="94" dur="500" fill="hold"/>
                                        <p:tgtEl>
                                          <p:spTgt spid="23"/>
                                        </p:tgtEl>
                                        <p:attrNameLst>
                                          <p:attrName>ppt_x</p:attrName>
                                        </p:attrNameLst>
                                      </p:cBhvr>
                                      <p:tavLst>
                                        <p:tav tm="0">
                                          <p:val>
                                            <p:strVal val="#ppt_x"/>
                                          </p:val>
                                        </p:tav>
                                        <p:tav tm="100000">
                                          <p:val>
                                            <p:strVal val="#ppt_x"/>
                                          </p:val>
                                        </p:tav>
                                      </p:tavLst>
                                    </p:anim>
                                    <p:anim calcmode="lin" valueType="num">
                                      <p:cBhvr>
                                        <p:cTn id="95" dur="500" fill="hold"/>
                                        <p:tgtEl>
                                          <p:spTgt spid="23"/>
                                        </p:tgtEl>
                                        <p:attrNameLst>
                                          <p:attrName>ppt_y</p:attrName>
                                        </p:attrNameLst>
                                      </p:cBhvr>
                                      <p:tavLst>
                                        <p:tav tm="0">
                                          <p:val>
                                            <p:strVal val="#ppt_y+.1"/>
                                          </p:val>
                                        </p:tav>
                                        <p:tav tm="100000">
                                          <p:val>
                                            <p:strVal val="#ppt_y"/>
                                          </p:val>
                                        </p:tav>
                                      </p:tavLst>
                                    </p:anim>
                                  </p:childTnLst>
                                </p:cTn>
                              </p:par>
                            </p:childTnLst>
                          </p:cTn>
                        </p:par>
                        <p:par>
                          <p:cTn id="96" fill="hold">
                            <p:stCondLst>
                              <p:cond delay="9000"/>
                            </p:stCondLst>
                            <p:childTnLst>
                              <p:par>
                                <p:cTn id="97" presetID="53" presetClass="entr" presetSubtype="16" fill="hold" nodeType="afterEffect">
                                  <p:stCondLst>
                                    <p:cond delay="0"/>
                                  </p:stCondLst>
                                  <p:childTnLst>
                                    <p:set>
                                      <p:cBhvr>
                                        <p:cTn id="98" dur="1" fill="hold">
                                          <p:stCondLst>
                                            <p:cond delay="0"/>
                                          </p:stCondLst>
                                        </p:cTn>
                                        <p:tgtEl>
                                          <p:spTgt spid="46"/>
                                        </p:tgtEl>
                                        <p:attrNameLst>
                                          <p:attrName>style.visibility</p:attrName>
                                        </p:attrNameLst>
                                      </p:cBhvr>
                                      <p:to>
                                        <p:strVal val="visible"/>
                                      </p:to>
                                    </p:set>
                                    <p:anim calcmode="lin" valueType="num">
                                      <p:cBhvr>
                                        <p:cTn id="99" dur="500" fill="hold"/>
                                        <p:tgtEl>
                                          <p:spTgt spid="46"/>
                                        </p:tgtEl>
                                        <p:attrNameLst>
                                          <p:attrName>ppt_w</p:attrName>
                                        </p:attrNameLst>
                                      </p:cBhvr>
                                      <p:tavLst>
                                        <p:tav tm="0">
                                          <p:val>
                                            <p:fltVal val="0"/>
                                          </p:val>
                                        </p:tav>
                                        <p:tav tm="100000">
                                          <p:val>
                                            <p:strVal val="#ppt_w"/>
                                          </p:val>
                                        </p:tav>
                                      </p:tavLst>
                                    </p:anim>
                                    <p:anim calcmode="lin" valueType="num">
                                      <p:cBhvr>
                                        <p:cTn id="100" dur="500" fill="hold"/>
                                        <p:tgtEl>
                                          <p:spTgt spid="46"/>
                                        </p:tgtEl>
                                        <p:attrNameLst>
                                          <p:attrName>ppt_h</p:attrName>
                                        </p:attrNameLst>
                                      </p:cBhvr>
                                      <p:tavLst>
                                        <p:tav tm="0">
                                          <p:val>
                                            <p:fltVal val="0"/>
                                          </p:val>
                                        </p:tav>
                                        <p:tav tm="100000">
                                          <p:val>
                                            <p:strVal val="#ppt_h"/>
                                          </p:val>
                                        </p:tav>
                                      </p:tavLst>
                                    </p:anim>
                                    <p:animEffect transition="in" filter="fade">
                                      <p:cBhvr>
                                        <p:cTn id="101" dur="500"/>
                                        <p:tgtEl>
                                          <p:spTgt spid="46"/>
                                        </p:tgtEl>
                                      </p:cBhvr>
                                    </p:animEffect>
                                  </p:childTnLst>
                                </p:cTn>
                              </p:par>
                            </p:childTnLst>
                          </p:cTn>
                        </p:par>
                        <p:par>
                          <p:cTn id="102" fill="hold">
                            <p:stCondLst>
                              <p:cond delay="9500"/>
                            </p:stCondLst>
                            <p:childTnLst>
                              <p:par>
                                <p:cTn id="103" presetID="53" presetClass="entr" presetSubtype="16" fill="hold" grpId="0" nodeType="afterEffect">
                                  <p:stCondLst>
                                    <p:cond delay="0"/>
                                  </p:stCondLst>
                                  <p:childTnLst>
                                    <p:set>
                                      <p:cBhvr>
                                        <p:cTn id="104" dur="1" fill="hold">
                                          <p:stCondLst>
                                            <p:cond delay="0"/>
                                          </p:stCondLst>
                                        </p:cTn>
                                        <p:tgtEl>
                                          <p:spTgt spid="29"/>
                                        </p:tgtEl>
                                        <p:attrNameLst>
                                          <p:attrName>style.visibility</p:attrName>
                                        </p:attrNameLst>
                                      </p:cBhvr>
                                      <p:to>
                                        <p:strVal val="visible"/>
                                      </p:to>
                                    </p:set>
                                    <p:anim calcmode="lin" valueType="num">
                                      <p:cBhvr>
                                        <p:cTn id="105" dur="500" fill="hold"/>
                                        <p:tgtEl>
                                          <p:spTgt spid="29"/>
                                        </p:tgtEl>
                                        <p:attrNameLst>
                                          <p:attrName>ppt_w</p:attrName>
                                        </p:attrNameLst>
                                      </p:cBhvr>
                                      <p:tavLst>
                                        <p:tav tm="0">
                                          <p:val>
                                            <p:fltVal val="0"/>
                                          </p:val>
                                        </p:tav>
                                        <p:tav tm="100000">
                                          <p:val>
                                            <p:strVal val="#ppt_w"/>
                                          </p:val>
                                        </p:tav>
                                      </p:tavLst>
                                    </p:anim>
                                    <p:anim calcmode="lin" valueType="num">
                                      <p:cBhvr>
                                        <p:cTn id="106" dur="500" fill="hold"/>
                                        <p:tgtEl>
                                          <p:spTgt spid="29"/>
                                        </p:tgtEl>
                                        <p:attrNameLst>
                                          <p:attrName>ppt_h</p:attrName>
                                        </p:attrNameLst>
                                      </p:cBhvr>
                                      <p:tavLst>
                                        <p:tav tm="0">
                                          <p:val>
                                            <p:fltVal val="0"/>
                                          </p:val>
                                        </p:tav>
                                        <p:tav tm="100000">
                                          <p:val>
                                            <p:strVal val="#ppt_h"/>
                                          </p:val>
                                        </p:tav>
                                      </p:tavLst>
                                    </p:anim>
                                    <p:animEffect transition="in" filter="fade">
                                      <p:cBhvr>
                                        <p:cTn id="107" dur="500"/>
                                        <p:tgtEl>
                                          <p:spTgt spid="29"/>
                                        </p:tgtEl>
                                      </p:cBhvr>
                                    </p:animEffect>
                                  </p:childTnLst>
                                </p:cTn>
                              </p:par>
                            </p:childTnLst>
                          </p:cTn>
                        </p:par>
                        <p:par>
                          <p:cTn id="108" fill="hold">
                            <p:stCondLst>
                              <p:cond delay="10000"/>
                            </p:stCondLst>
                            <p:childTnLst>
                              <p:par>
                                <p:cTn id="109" presetID="53" presetClass="entr" presetSubtype="16" fill="hold" grpId="0" nodeType="afterEffect">
                                  <p:stCondLst>
                                    <p:cond delay="0"/>
                                  </p:stCondLst>
                                  <p:childTnLst>
                                    <p:set>
                                      <p:cBhvr>
                                        <p:cTn id="110" dur="1" fill="hold">
                                          <p:stCondLst>
                                            <p:cond delay="0"/>
                                          </p:stCondLst>
                                        </p:cTn>
                                        <p:tgtEl>
                                          <p:spTgt spid="42"/>
                                        </p:tgtEl>
                                        <p:attrNameLst>
                                          <p:attrName>style.visibility</p:attrName>
                                        </p:attrNameLst>
                                      </p:cBhvr>
                                      <p:to>
                                        <p:strVal val="visible"/>
                                      </p:to>
                                    </p:set>
                                    <p:anim calcmode="lin" valueType="num">
                                      <p:cBhvr>
                                        <p:cTn id="111" dur="500" fill="hold"/>
                                        <p:tgtEl>
                                          <p:spTgt spid="42"/>
                                        </p:tgtEl>
                                        <p:attrNameLst>
                                          <p:attrName>ppt_w</p:attrName>
                                        </p:attrNameLst>
                                      </p:cBhvr>
                                      <p:tavLst>
                                        <p:tav tm="0">
                                          <p:val>
                                            <p:fltVal val="0"/>
                                          </p:val>
                                        </p:tav>
                                        <p:tav tm="100000">
                                          <p:val>
                                            <p:strVal val="#ppt_w"/>
                                          </p:val>
                                        </p:tav>
                                      </p:tavLst>
                                    </p:anim>
                                    <p:anim calcmode="lin" valueType="num">
                                      <p:cBhvr>
                                        <p:cTn id="112" dur="500" fill="hold"/>
                                        <p:tgtEl>
                                          <p:spTgt spid="42"/>
                                        </p:tgtEl>
                                        <p:attrNameLst>
                                          <p:attrName>ppt_h</p:attrName>
                                        </p:attrNameLst>
                                      </p:cBhvr>
                                      <p:tavLst>
                                        <p:tav tm="0">
                                          <p:val>
                                            <p:fltVal val="0"/>
                                          </p:val>
                                        </p:tav>
                                        <p:tav tm="100000">
                                          <p:val>
                                            <p:strVal val="#ppt_h"/>
                                          </p:val>
                                        </p:tav>
                                      </p:tavLst>
                                    </p:anim>
                                    <p:animEffect transition="in" filter="fade">
                                      <p:cBhvr>
                                        <p:cTn id="113" dur="500"/>
                                        <p:tgtEl>
                                          <p:spTgt spid="42"/>
                                        </p:tgtEl>
                                      </p:cBhvr>
                                    </p:animEffect>
                                  </p:childTnLst>
                                </p:cTn>
                              </p:par>
                            </p:childTnLst>
                          </p:cTn>
                        </p:par>
                        <p:par>
                          <p:cTn id="114" fill="hold">
                            <p:stCondLst>
                              <p:cond delay="10500"/>
                            </p:stCondLst>
                            <p:childTnLst>
                              <p:par>
                                <p:cTn id="115" presetID="53" presetClass="entr" presetSubtype="16" fill="hold" grpId="0" nodeType="afterEffect">
                                  <p:stCondLst>
                                    <p:cond delay="0"/>
                                  </p:stCondLst>
                                  <p:childTnLst>
                                    <p:set>
                                      <p:cBhvr>
                                        <p:cTn id="116" dur="1" fill="hold">
                                          <p:stCondLst>
                                            <p:cond delay="0"/>
                                          </p:stCondLst>
                                        </p:cTn>
                                        <p:tgtEl>
                                          <p:spTgt spid="45"/>
                                        </p:tgtEl>
                                        <p:attrNameLst>
                                          <p:attrName>style.visibility</p:attrName>
                                        </p:attrNameLst>
                                      </p:cBhvr>
                                      <p:to>
                                        <p:strVal val="visible"/>
                                      </p:to>
                                    </p:set>
                                    <p:anim calcmode="lin" valueType="num">
                                      <p:cBhvr>
                                        <p:cTn id="117" dur="500" fill="hold"/>
                                        <p:tgtEl>
                                          <p:spTgt spid="45"/>
                                        </p:tgtEl>
                                        <p:attrNameLst>
                                          <p:attrName>ppt_w</p:attrName>
                                        </p:attrNameLst>
                                      </p:cBhvr>
                                      <p:tavLst>
                                        <p:tav tm="0">
                                          <p:val>
                                            <p:fltVal val="0"/>
                                          </p:val>
                                        </p:tav>
                                        <p:tav tm="100000">
                                          <p:val>
                                            <p:strVal val="#ppt_w"/>
                                          </p:val>
                                        </p:tav>
                                      </p:tavLst>
                                    </p:anim>
                                    <p:anim calcmode="lin" valueType="num">
                                      <p:cBhvr>
                                        <p:cTn id="118" dur="500" fill="hold"/>
                                        <p:tgtEl>
                                          <p:spTgt spid="45"/>
                                        </p:tgtEl>
                                        <p:attrNameLst>
                                          <p:attrName>ppt_h</p:attrName>
                                        </p:attrNameLst>
                                      </p:cBhvr>
                                      <p:tavLst>
                                        <p:tav tm="0">
                                          <p:val>
                                            <p:fltVal val="0"/>
                                          </p:val>
                                        </p:tav>
                                        <p:tav tm="100000">
                                          <p:val>
                                            <p:strVal val="#ppt_h"/>
                                          </p:val>
                                        </p:tav>
                                      </p:tavLst>
                                    </p:anim>
                                    <p:animEffect transition="in" filter="fade">
                                      <p:cBhvr>
                                        <p:cTn id="119" dur="500"/>
                                        <p:tgtEl>
                                          <p:spTgt spid="45"/>
                                        </p:tgtEl>
                                      </p:cBhvr>
                                    </p:animEffect>
                                  </p:childTnLst>
                                </p:cTn>
                              </p:par>
                            </p:childTnLst>
                          </p:cTn>
                        </p:par>
                        <p:par>
                          <p:cTn id="120" fill="hold">
                            <p:stCondLst>
                              <p:cond delay="11000"/>
                            </p:stCondLst>
                            <p:childTnLst>
                              <p:par>
                                <p:cTn id="121" presetID="53" presetClass="entr" presetSubtype="16" fill="hold" grpId="0" nodeType="afterEffect">
                                  <p:stCondLst>
                                    <p:cond delay="0"/>
                                  </p:stCondLst>
                                  <p:childTnLst>
                                    <p:set>
                                      <p:cBhvr>
                                        <p:cTn id="122" dur="1" fill="hold">
                                          <p:stCondLst>
                                            <p:cond delay="0"/>
                                          </p:stCondLst>
                                        </p:cTn>
                                        <p:tgtEl>
                                          <p:spTgt spid="43"/>
                                        </p:tgtEl>
                                        <p:attrNameLst>
                                          <p:attrName>style.visibility</p:attrName>
                                        </p:attrNameLst>
                                      </p:cBhvr>
                                      <p:to>
                                        <p:strVal val="visible"/>
                                      </p:to>
                                    </p:set>
                                    <p:anim calcmode="lin" valueType="num">
                                      <p:cBhvr>
                                        <p:cTn id="123" dur="500" fill="hold"/>
                                        <p:tgtEl>
                                          <p:spTgt spid="43"/>
                                        </p:tgtEl>
                                        <p:attrNameLst>
                                          <p:attrName>ppt_w</p:attrName>
                                        </p:attrNameLst>
                                      </p:cBhvr>
                                      <p:tavLst>
                                        <p:tav tm="0">
                                          <p:val>
                                            <p:fltVal val="0"/>
                                          </p:val>
                                        </p:tav>
                                        <p:tav tm="100000">
                                          <p:val>
                                            <p:strVal val="#ppt_w"/>
                                          </p:val>
                                        </p:tav>
                                      </p:tavLst>
                                    </p:anim>
                                    <p:anim calcmode="lin" valueType="num">
                                      <p:cBhvr>
                                        <p:cTn id="124" dur="500" fill="hold"/>
                                        <p:tgtEl>
                                          <p:spTgt spid="43"/>
                                        </p:tgtEl>
                                        <p:attrNameLst>
                                          <p:attrName>ppt_h</p:attrName>
                                        </p:attrNameLst>
                                      </p:cBhvr>
                                      <p:tavLst>
                                        <p:tav tm="0">
                                          <p:val>
                                            <p:fltVal val="0"/>
                                          </p:val>
                                        </p:tav>
                                        <p:tav tm="100000">
                                          <p:val>
                                            <p:strVal val="#ppt_h"/>
                                          </p:val>
                                        </p:tav>
                                      </p:tavLst>
                                    </p:anim>
                                    <p:animEffect transition="in" filter="fade">
                                      <p:cBhvr>
                                        <p:cTn id="125" dur="500"/>
                                        <p:tgtEl>
                                          <p:spTgt spid="43"/>
                                        </p:tgtEl>
                                      </p:cBhvr>
                                    </p:animEffect>
                                  </p:childTnLst>
                                </p:cTn>
                              </p:par>
                            </p:childTnLst>
                          </p:cTn>
                        </p:par>
                        <p:par>
                          <p:cTn id="126" fill="hold">
                            <p:stCondLst>
                              <p:cond delay="11500"/>
                            </p:stCondLst>
                            <p:childTnLst>
                              <p:par>
                                <p:cTn id="127" presetID="53" presetClass="entr" presetSubtype="16" fill="hold" grpId="0" nodeType="afterEffect">
                                  <p:stCondLst>
                                    <p:cond delay="0"/>
                                  </p:stCondLst>
                                  <p:childTnLst>
                                    <p:set>
                                      <p:cBhvr>
                                        <p:cTn id="128" dur="1" fill="hold">
                                          <p:stCondLst>
                                            <p:cond delay="0"/>
                                          </p:stCondLst>
                                        </p:cTn>
                                        <p:tgtEl>
                                          <p:spTgt spid="44"/>
                                        </p:tgtEl>
                                        <p:attrNameLst>
                                          <p:attrName>style.visibility</p:attrName>
                                        </p:attrNameLst>
                                      </p:cBhvr>
                                      <p:to>
                                        <p:strVal val="visible"/>
                                      </p:to>
                                    </p:set>
                                    <p:anim calcmode="lin" valueType="num">
                                      <p:cBhvr>
                                        <p:cTn id="129" dur="500" fill="hold"/>
                                        <p:tgtEl>
                                          <p:spTgt spid="44"/>
                                        </p:tgtEl>
                                        <p:attrNameLst>
                                          <p:attrName>ppt_w</p:attrName>
                                        </p:attrNameLst>
                                      </p:cBhvr>
                                      <p:tavLst>
                                        <p:tav tm="0">
                                          <p:val>
                                            <p:fltVal val="0"/>
                                          </p:val>
                                        </p:tav>
                                        <p:tav tm="100000">
                                          <p:val>
                                            <p:strVal val="#ppt_w"/>
                                          </p:val>
                                        </p:tav>
                                      </p:tavLst>
                                    </p:anim>
                                    <p:anim calcmode="lin" valueType="num">
                                      <p:cBhvr>
                                        <p:cTn id="130" dur="500" fill="hold"/>
                                        <p:tgtEl>
                                          <p:spTgt spid="44"/>
                                        </p:tgtEl>
                                        <p:attrNameLst>
                                          <p:attrName>ppt_h</p:attrName>
                                        </p:attrNameLst>
                                      </p:cBhvr>
                                      <p:tavLst>
                                        <p:tav tm="0">
                                          <p:val>
                                            <p:fltVal val="0"/>
                                          </p:val>
                                        </p:tav>
                                        <p:tav tm="100000">
                                          <p:val>
                                            <p:strVal val="#ppt_h"/>
                                          </p:val>
                                        </p:tav>
                                      </p:tavLst>
                                    </p:anim>
                                    <p:animEffect transition="in" filter="fade">
                                      <p:cBhvr>
                                        <p:cTn id="13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7" grpId="0"/>
      <p:bldP spid="18" grpId="0"/>
      <p:bldP spid="19" grpId="0"/>
      <p:bldP spid="20" grpId="0"/>
      <p:bldP spid="21" grpId="0"/>
      <p:bldP spid="22" grpId="0"/>
      <p:bldP spid="23" grpId="0"/>
      <p:bldP spid="29" grpId="0" animBg="1"/>
      <p:bldP spid="42" grpId="0" animBg="1"/>
      <p:bldP spid="43" grpId="0" animBg="1"/>
      <p:bldP spid="44" grpId="0" animBg="1"/>
      <p:bldP spid="45" grpId="0" animBg="1"/>
    </p:bldLst>
  </p:timing>
</p:sld>
</file>

<file path=ppt/theme/theme1.xml><?xml version="1.0" encoding="utf-8"?>
<a:theme xmlns:a="http://schemas.openxmlformats.org/drawingml/2006/main" name="Office Theme">
  <a:themeElements>
    <a:clrScheme name="Infographic Swot">
      <a:dk1>
        <a:sysClr val="windowText" lastClr="000000"/>
      </a:dk1>
      <a:lt1>
        <a:sysClr val="window" lastClr="FFFFFF"/>
      </a:lt1>
      <a:dk2>
        <a:srgbClr val="455F51"/>
      </a:dk2>
      <a:lt2>
        <a:srgbClr val="E2DFCC"/>
      </a:lt2>
      <a:accent1>
        <a:srgbClr val="663282"/>
      </a:accent1>
      <a:accent2>
        <a:srgbClr val="F9B23A"/>
      </a:accent2>
      <a:accent3>
        <a:srgbClr val="E62F79"/>
      </a:accent3>
      <a:accent4>
        <a:srgbClr val="6DC9E3"/>
      </a:accent4>
      <a:accent5>
        <a:srgbClr val="3F4B9C"/>
      </a:accent5>
      <a:accent6>
        <a:srgbClr val="1570B8"/>
      </a:accent6>
      <a:hlink>
        <a:srgbClr val="EE7B08"/>
      </a:hlink>
      <a:folHlink>
        <a:srgbClr val="977B2D"/>
      </a:folHlink>
    </a:clrScheme>
    <a:fontScheme name="Infographic Swot">
      <a:majorFont>
        <a:latin typeface="Open Sans Extrabold"/>
        <a:ea typeface=""/>
        <a:cs typeface=""/>
      </a:majorFont>
      <a:minorFont>
        <a:latin typeface="Poppi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9" ma:contentTypeDescription="Create a new document." ma:contentTypeScope="" ma:versionID="0f295b4eaac5758ed5fac4959b75d881">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57dd884e41ecc57e715e77a3a1c4b2cc"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Props1.xml><?xml version="1.0" encoding="utf-8"?>
<ds:datastoreItem xmlns:ds="http://schemas.openxmlformats.org/officeDocument/2006/customXml" ds:itemID="{540F39DC-293D-4A71-B4E1-3DD6B01F9A81}"/>
</file>

<file path=customXml/itemProps2.xml><?xml version="1.0" encoding="utf-8"?>
<ds:datastoreItem xmlns:ds="http://schemas.openxmlformats.org/officeDocument/2006/customXml" ds:itemID="{FE56A5E4-2ACD-49D6-B81C-EB71053ECAC7}"/>
</file>

<file path=customXml/itemProps3.xml><?xml version="1.0" encoding="utf-8"?>
<ds:datastoreItem xmlns:ds="http://schemas.openxmlformats.org/officeDocument/2006/customXml" ds:itemID="{23F14026-7927-43FF-A0C5-34DD4421CBED}"/>
</file>

<file path=docProps/app.xml><?xml version="1.0" encoding="utf-8"?>
<Properties xmlns="http://schemas.openxmlformats.org/officeDocument/2006/extended-properties" xmlns:vt="http://schemas.openxmlformats.org/officeDocument/2006/docPropsVTypes">
  <Template>Office Theme</Template>
  <TotalTime>637</TotalTime>
  <Words>1827</Words>
  <Application>Microsoft Office PowerPoint</Application>
  <PresentationFormat>On-screen Show (16:9)</PresentationFormat>
  <Paragraphs>281</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Open Sans Extrabold</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Mauricio Rubio</cp:lastModifiedBy>
  <cp:revision>52</cp:revision>
  <dcterms:created xsi:type="dcterms:W3CDTF">2020-02-04T05:56:04Z</dcterms:created>
  <dcterms:modified xsi:type="dcterms:W3CDTF">2020-08-11T06:03:51Z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