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F0"/>
    <a:srgbClr val="F9761A"/>
    <a:srgbClr val="FFF2E8"/>
    <a:srgbClr val="DDE3DE"/>
    <a:srgbClr val="F2F9F4"/>
    <a:srgbClr val="F5FFF7"/>
    <a:srgbClr val="FFE8DE"/>
    <a:srgbClr val="FF9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27"/>
  </p:normalViewPr>
  <p:slideViewPr>
    <p:cSldViewPr snapToGrid="0" snapToObjects="1">
      <p:cViewPr varScale="1">
        <p:scale>
          <a:sx n="93" d="100"/>
          <a:sy n="9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761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Lora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2-374F-B32D-EF1C99517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Lora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2-374F-B32D-EF1C995177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Lora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92-374F-B32D-EF1C995177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3"/>
        <c:overlap val="100"/>
        <c:axId val="1632529232"/>
        <c:axId val="1632266656"/>
      </c:barChart>
      <c:catAx>
        <c:axId val="163252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accent2">
                    <a:lumMod val="50000"/>
                  </a:schemeClr>
                </a:solidFill>
                <a:latin typeface="Lora" pitchFamily="2" charset="77"/>
                <a:ea typeface="+mn-ea"/>
                <a:cs typeface="+mn-cs"/>
              </a:defRPr>
            </a:pPr>
            <a:endParaRPr lang="en-US"/>
          </a:p>
        </c:txPr>
        <c:crossAx val="1632266656"/>
        <c:crosses val="autoZero"/>
        <c:auto val="1"/>
        <c:lblAlgn val="ctr"/>
        <c:lblOffset val="100"/>
        <c:noMultiLvlLbl val="0"/>
      </c:catAx>
      <c:valAx>
        <c:axId val="16322666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3252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BC51765-80A5-4A4B-81A5-B87E39951C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34400" y="3442855"/>
            <a:ext cx="3657600" cy="3429000"/>
          </a:xfrm>
          <a:custGeom>
            <a:avLst/>
            <a:gdLst>
              <a:gd name="connsiteX0" fmla="*/ 719029 w 3657600"/>
              <a:gd name="connsiteY0" fmla="*/ 0 h 3429000"/>
              <a:gd name="connsiteX1" fmla="*/ 3595063 w 3657600"/>
              <a:gd name="connsiteY1" fmla="*/ 0 h 3429000"/>
              <a:gd name="connsiteX2" fmla="*/ 3657600 w 3657600"/>
              <a:gd name="connsiteY2" fmla="*/ 2961 h 3429000"/>
              <a:gd name="connsiteX3" fmla="*/ 3657600 w 3657600"/>
              <a:gd name="connsiteY3" fmla="*/ 228274 h 3429000"/>
              <a:gd name="connsiteX4" fmla="*/ 3657600 w 3657600"/>
              <a:gd name="connsiteY4" fmla="*/ 2137340 h 3429000"/>
              <a:gd name="connsiteX5" fmla="*/ 3657600 w 3657600"/>
              <a:gd name="connsiteY5" fmla="*/ 3429000 h 3429000"/>
              <a:gd name="connsiteX6" fmla="*/ 0 w 3657600"/>
              <a:gd name="connsiteY6" fmla="*/ 3429000 h 3429000"/>
              <a:gd name="connsiteX7" fmla="*/ 0 w 3657600"/>
              <a:gd name="connsiteY7" fmla="*/ 674090 h 3429000"/>
              <a:gd name="connsiteX8" fmla="*/ 719029 w 3657600"/>
              <a:gd name="connsiteY8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3429000">
                <a:moveTo>
                  <a:pt x="719029" y="0"/>
                </a:moveTo>
                <a:lnTo>
                  <a:pt x="3595063" y="0"/>
                </a:lnTo>
                <a:lnTo>
                  <a:pt x="3657600" y="2961"/>
                </a:lnTo>
                <a:lnTo>
                  <a:pt x="3657600" y="228274"/>
                </a:lnTo>
                <a:lnTo>
                  <a:pt x="3657600" y="2137340"/>
                </a:lnTo>
                <a:lnTo>
                  <a:pt x="3657600" y="3429000"/>
                </a:lnTo>
                <a:lnTo>
                  <a:pt x="0" y="3429000"/>
                </a:lnTo>
                <a:lnTo>
                  <a:pt x="0" y="674090"/>
                </a:lnTo>
                <a:cubicBezTo>
                  <a:pt x="0" y="301800"/>
                  <a:pt x="321920" y="0"/>
                  <a:pt x="7190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420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8BEF96-3491-B745-B90B-1C4C13C616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42362" y="2299125"/>
            <a:ext cx="1921625" cy="1871057"/>
          </a:xfrm>
          <a:custGeom>
            <a:avLst/>
            <a:gdLst>
              <a:gd name="connsiteX0" fmla="*/ 160144 w 1921625"/>
              <a:gd name="connsiteY0" fmla="*/ 0 h 1871057"/>
              <a:gd name="connsiteX1" fmla="*/ 1761481 w 1921625"/>
              <a:gd name="connsiteY1" fmla="*/ 0 h 1871057"/>
              <a:gd name="connsiteX2" fmla="*/ 1921625 w 1921625"/>
              <a:gd name="connsiteY2" fmla="*/ 160144 h 1871057"/>
              <a:gd name="connsiteX3" fmla="*/ 1921625 w 1921625"/>
              <a:gd name="connsiteY3" fmla="*/ 1710913 h 1871057"/>
              <a:gd name="connsiteX4" fmla="*/ 1761481 w 1921625"/>
              <a:gd name="connsiteY4" fmla="*/ 1871057 h 1871057"/>
              <a:gd name="connsiteX5" fmla="*/ 160144 w 1921625"/>
              <a:gd name="connsiteY5" fmla="*/ 1871057 h 1871057"/>
              <a:gd name="connsiteX6" fmla="*/ 0 w 1921625"/>
              <a:gd name="connsiteY6" fmla="*/ 1710913 h 1871057"/>
              <a:gd name="connsiteX7" fmla="*/ 0 w 1921625"/>
              <a:gd name="connsiteY7" fmla="*/ 160144 h 1871057"/>
              <a:gd name="connsiteX8" fmla="*/ 160144 w 1921625"/>
              <a:gd name="connsiteY8" fmla="*/ 0 h 18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625" h="1871057">
                <a:moveTo>
                  <a:pt x="160144" y="0"/>
                </a:moveTo>
                <a:lnTo>
                  <a:pt x="1761481" y="0"/>
                </a:lnTo>
                <a:cubicBezTo>
                  <a:pt x="1849926" y="0"/>
                  <a:pt x="1921625" y="71699"/>
                  <a:pt x="1921625" y="160144"/>
                </a:cubicBezTo>
                <a:lnTo>
                  <a:pt x="1921625" y="1710913"/>
                </a:lnTo>
                <a:cubicBezTo>
                  <a:pt x="1921625" y="1799358"/>
                  <a:pt x="1849926" y="1871057"/>
                  <a:pt x="1761481" y="1871057"/>
                </a:cubicBezTo>
                <a:lnTo>
                  <a:pt x="160144" y="1871057"/>
                </a:lnTo>
                <a:cubicBezTo>
                  <a:pt x="71699" y="1871057"/>
                  <a:pt x="0" y="1799358"/>
                  <a:pt x="0" y="1710913"/>
                </a:cubicBezTo>
                <a:lnTo>
                  <a:pt x="0" y="160144"/>
                </a:lnTo>
                <a:cubicBezTo>
                  <a:pt x="0" y="71699"/>
                  <a:pt x="71699" y="0"/>
                  <a:pt x="1601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CB46693-8E2F-A64D-B05B-234395C6BD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8015" y="2299124"/>
            <a:ext cx="1921625" cy="1871057"/>
          </a:xfrm>
          <a:custGeom>
            <a:avLst/>
            <a:gdLst>
              <a:gd name="connsiteX0" fmla="*/ 160144 w 1921625"/>
              <a:gd name="connsiteY0" fmla="*/ 0 h 1871057"/>
              <a:gd name="connsiteX1" fmla="*/ 1761481 w 1921625"/>
              <a:gd name="connsiteY1" fmla="*/ 0 h 1871057"/>
              <a:gd name="connsiteX2" fmla="*/ 1921625 w 1921625"/>
              <a:gd name="connsiteY2" fmla="*/ 160144 h 1871057"/>
              <a:gd name="connsiteX3" fmla="*/ 1921625 w 1921625"/>
              <a:gd name="connsiteY3" fmla="*/ 1710913 h 1871057"/>
              <a:gd name="connsiteX4" fmla="*/ 1761481 w 1921625"/>
              <a:gd name="connsiteY4" fmla="*/ 1871057 h 1871057"/>
              <a:gd name="connsiteX5" fmla="*/ 160144 w 1921625"/>
              <a:gd name="connsiteY5" fmla="*/ 1871057 h 1871057"/>
              <a:gd name="connsiteX6" fmla="*/ 0 w 1921625"/>
              <a:gd name="connsiteY6" fmla="*/ 1710913 h 1871057"/>
              <a:gd name="connsiteX7" fmla="*/ 0 w 1921625"/>
              <a:gd name="connsiteY7" fmla="*/ 160144 h 1871057"/>
              <a:gd name="connsiteX8" fmla="*/ 160144 w 1921625"/>
              <a:gd name="connsiteY8" fmla="*/ 0 h 18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625" h="1871057">
                <a:moveTo>
                  <a:pt x="160144" y="0"/>
                </a:moveTo>
                <a:lnTo>
                  <a:pt x="1761481" y="0"/>
                </a:lnTo>
                <a:cubicBezTo>
                  <a:pt x="1849926" y="0"/>
                  <a:pt x="1921625" y="71699"/>
                  <a:pt x="1921625" y="160144"/>
                </a:cubicBezTo>
                <a:lnTo>
                  <a:pt x="1921625" y="1710913"/>
                </a:lnTo>
                <a:cubicBezTo>
                  <a:pt x="1921625" y="1799358"/>
                  <a:pt x="1849926" y="1871057"/>
                  <a:pt x="1761481" y="1871057"/>
                </a:cubicBezTo>
                <a:lnTo>
                  <a:pt x="160144" y="1871057"/>
                </a:lnTo>
                <a:cubicBezTo>
                  <a:pt x="71699" y="1871057"/>
                  <a:pt x="0" y="1799358"/>
                  <a:pt x="0" y="1710913"/>
                </a:cubicBezTo>
                <a:lnTo>
                  <a:pt x="0" y="160144"/>
                </a:lnTo>
                <a:cubicBezTo>
                  <a:pt x="0" y="71699"/>
                  <a:pt x="71699" y="0"/>
                  <a:pt x="1601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24398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C4B2AF-2BEC-B249-9C4B-1AE106BE6F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8181" y="957547"/>
            <a:ext cx="1423816" cy="1386348"/>
          </a:xfrm>
          <a:custGeom>
            <a:avLst/>
            <a:gdLst>
              <a:gd name="connsiteX0" fmla="*/ 160144 w 1921625"/>
              <a:gd name="connsiteY0" fmla="*/ 0 h 1871057"/>
              <a:gd name="connsiteX1" fmla="*/ 1761481 w 1921625"/>
              <a:gd name="connsiteY1" fmla="*/ 0 h 1871057"/>
              <a:gd name="connsiteX2" fmla="*/ 1921625 w 1921625"/>
              <a:gd name="connsiteY2" fmla="*/ 160144 h 1871057"/>
              <a:gd name="connsiteX3" fmla="*/ 1921625 w 1921625"/>
              <a:gd name="connsiteY3" fmla="*/ 1710913 h 1871057"/>
              <a:gd name="connsiteX4" fmla="*/ 1761481 w 1921625"/>
              <a:gd name="connsiteY4" fmla="*/ 1871057 h 1871057"/>
              <a:gd name="connsiteX5" fmla="*/ 160144 w 1921625"/>
              <a:gd name="connsiteY5" fmla="*/ 1871057 h 1871057"/>
              <a:gd name="connsiteX6" fmla="*/ 0 w 1921625"/>
              <a:gd name="connsiteY6" fmla="*/ 1710913 h 1871057"/>
              <a:gd name="connsiteX7" fmla="*/ 0 w 1921625"/>
              <a:gd name="connsiteY7" fmla="*/ 160144 h 1871057"/>
              <a:gd name="connsiteX8" fmla="*/ 160144 w 1921625"/>
              <a:gd name="connsiteY8" fmla="*/ 0 h 18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625" h="1871057">
                <a:moveTo>
                  <a:pt x="160144" y="0"/>
                </a:moveTo>
                <a:lnTo>
                  <a:pt x="1761481" y="0"/>
                </a:lnTo>
                <a:cubicBezTo>
                  <a:pt x="1849926" y="0"/>
                  <a:pt x="1921625" y="71699"/>
                  <a:pt x="1921625" y="160144"/>
                </a:cubicBezTo>
                <a:lnTo>
                  <a:pt x="1921625" y="1710913"/>
                </a:lnTo>
                <a:cubicBezTo>
                  <a:pt x="1921625" y="1799358"/>
                  <a:pt x="1849926" y="1871057"/>
                  <a:pt x="1761481" y="1871057"/>
                </a:cubicBezTo>
                <a:lnTo>
                  <a:pt x="160144" y="1871057"/>
                </a:lnTo>
                <a:cubicBezTo>
                  <a:pt x="71699" y="1871057"/>
                  <a:pt x="0" y="1799358"/>
                  <a:pt x="0" y="1710913"/>
                </a:cubicBezTo>
                <a:lnTo>
                  <a:pt x="0" y="160144"/>
                </a:lnTo>
                <a:cubicBezTo>
                  <a:pt x="0" y="71699"/>
                  <a:pt x="71699" y="0"/>
                  <a:pt x="1601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5ED59D-B6E4-E148-9C8C-E52CE3583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68180" y="2735826"/>
            <a:ext cx="1423816" cy="1386348"/>
          </a:xfrm>
          <a:custGeom>
            <a:avLst/>
            <a:gdLst>
              <a:gd name="connsiteX0" fmla="*/ 160144 w 1921625"/>
              <a:gd name="connsiteY0" fmla="*/ 0 h 1871057"/>
              <a:gd name="connsiteX1" fmla="*/ 1761481 w 1921625"/>
              <a:gd name="connsiteY1" fmla="*/ 0 h 1871057"/>
              <a:gd name="connsiteX2" fmla="*/ 1921625 w 1921625"/>
              <a:gd name="connsiteY2" fmla="*/ 160144 h 1871057"/>
              <a:gd name="connsiteX3" fmla="*/ 1921625 w 1921625"/>
              <a:gd name="connsiteY3" fmla="*/ 1710913 h 1871057"/>
              <a:gd name="connsiteX4" fmla="*/ 1761481 w 1921625"/>
              <a:gd name="connsiteY4" fmla="*/ 1871057 h 1871057"/>
              <a:gd name="connsiteX5" fmla="*/ 160144 w 1921625"/>
              <a:gd name="connsiteY5" fmla="*/ 1871057 h 1871057"/>
              <a:gd name="connsiteX6" fmla="*/ 0 w 1921625"/>
              <a:gd name="connsiteY6" fmla="*/ 1710913 h 1871057"/>
              <a:gd name="connsiteX7" fmla="*/ 0 w 1921625"/>
              <a:gd name="connsiteY7" fmla="*/ 160144 h 1871057"/>
              <a:gd name="connsiteX8" fmla="*/ 160144 w 1921625"/>
              <a:gd name="connsiteY8" fmla="*/ 0 h 18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625" h="1871057">
                <a:moveTo>
                  <a:pt x="160144" y="0"/>
                </a:moveTo>
                <a:lnTo>
                  <a:pt x="1761481" y="0"/>
                </a:lnTo>
                <a:cubicBezTo>
                  <a:pt x="1849926" y="0"/>
                  <a:pt x="1921625" y="71699"/>
                  <a:pt x="1921625" y="160144"/>
                </a:cubicBezTo>
                <a:lnTo>
                  <a:pt x="1921625" y="1710913"/>
                </a:lnTo>
                <a:cubicBezTo>
                  <a:pt x="1921625" y="1799358"/>
                  <a:pt x="1849926" y="1871057"/>
                  <a:pt x="1761481" y="1871057"/>
                </a:cubicBezTo>
                <a:lnTo>
                  <a:pt x="160144" y="1871057"/>
                </a:lnTo>
                <a:cubicBezTo>
                  <a:pt x="71699" y="1871057"/>
                  <a:pt x="0" y="1799358"/>
                  <a:pt x="0" y="1710913"/>
                </a:cubicBezTo>
                <a:lnTo>
                  <a:pt x="0" y="160144"/>
                </a:lnTo>
                <a:cubicBezTo>
                  <a:pt x="0" y="71699"/>
                  <a:pt x="71699" y="0"/>
                  <a:pt x="1601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2BAAFF-B697-8C42-B4CC-0AAACF360E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68180" y="4514106"/>
            <a:ext cx="1423816" cy="1386348"/>
          </a:xfrm>
          <a:custGeom>
            <a:avLst/>
            <a:gdLst>
              <a:gd name="connsiteX0" fmla="*/ 160144 w 1921625"/>
              <a:gd name="connsiteY0" fmla="*/ 0 h 1871057"/>
              <a:gd name="connsiteX1" fmla="*/ 1761481 w 1921625"/>
              <a:gd name="connsiteY1" fmla="*/ 0 h 1871057"/>
              <a:gd name="connsiteX2" fmla="*/ 1921625 w 1921625"/>
              <a:gd name="connsiteY2" fmla="*/ 160144 h 1871057"/>
              <a:gd name="connsiteX3" fmla="*/ 1921625 w 1921625"/>
              <a:gd name="connsiteY3" fmla="*/ 1710913 h 1871057"/>
              <a:gd name="connsiteX4" fmla="*/ 1761481 w 1921625"/>
              <a:gd name="connsiteY4" fmla="*/ 1871057 h 1871057"/>
              <a:gd name="connsiteX5" fmla="*/ 160144 w 1921625"/>
              <a:gd name="connsiteY5" fmla="*/ 1871057 h 1871057"/>
              <a:gd name="connsiteX6" fmla="*/ 0 w 1921625"/>
              <a:gd name="connsiteY6" fmla="*/ 1710913 h 1871057"/>
              <a:gd name="connsiteX7" fmla="*/ 0 w 1921625"/>
              <a:gd name="connsiteY7" fmla="*/ 160144 h 1871057"/>
              <a:gd name="connsiteX8" fmla="*/ 160144 w 1921625"/>
              <a:gd name="connsiteY8" fmla="*/ 0 h 187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625" h="1871057">
                <a:moveTo>
                  <a:pt x="160144" y="0"/>
                </a:moveTo>
                <a:lnTo>
                  <a:pt x="1761481" y="0"/>
                </a:lnTo>
                <a:cubicBezTo>
                  <a:pt x="1849926" y="0"/>
                  <a:pt x="1921625" y="71699"/>
                  <a:pt x="1921625" y="160144"/>
                </a:cubicBezTo>
                <a:lnTo>
                  <a:pt x="1921625" y="1710913"/>
                </a:lnTo>
                <a:cubicBezTo>
                  <a:pt x="1921625" y="1799358"/>
                  <a:pt x="1849926" y="1871057"/>
                  <a:pt x="1761481" y="1871057"/>
                </a:cubicBezTo>
                <a:lnTo>
                  <a:pt x="160144" y="1871057"/>
                </a:lnTo>
                <a:cubicBezTo>
                  <a:pt x="71699" y="1871057"/>
                  <a:pt x="0" y="1799358"/>
                  <a:pt x="0" y="1710913"/>
                </a:cubicBezTo>
                <a:lnTo>
                  <a:pt x="0" y="160144"/>
                </a:lnTo>
                <a:cubicBezTo>
                  <a:pt x="0" y="71699"/>
                  <a:pt x="71699" y="0"/>
                  <a:pt x="1601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417098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3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170880-C0FC-D44C-BD62-F830EFC8C2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7514" y="3772090"/>
            <a:ext cx="5954487" cy="3085909"/>
          </a:xfrm>
          <a:custGeom>
            <a:avLst/>
            <a:gdLst>
              <a:gd name="connsiteX0" fmla="*/ 955726 w 6616507"/>
              <a:gd name="connsiteY0" fmla="*/ 0 h 3429000"/>
              <a:gd name="connsiteX1" fmla="*/ 6616506 w 6616507"/>
              <a:gd name="connsiteY1" fmla="*/ 0 h 3429000"/>
              <a:gd name="connsiteX2" fmla="*/ 6616506 w 6616507"/>
              <a:gd name="connsiteY2" fmla="*/ 2080825 h 3429000"/>
              <a:gd name="connsiteX3" fmla="*/ 6616507 w 6616507"/>
              <a:gd name="connsiteY3" fmla="*/ 2080825 h 3429000"/>
              <a:gd name="connsiteX4" fmla="*/ 6616507 w 6616507"/>
              <a:gd name="connsiteY4" fmla="*/ 3429000 h 3429000"/>
              <a:gd name="connsiteX5" fmla="*/ 0 w 6616507"/>
              <a:gd name="connsiteY5" fmla="*/ 3429000 h 3429000"/>
              <a:gd name="connsiteX6" fmla="*/ 0 w 6616507"/>
              <a:gd name="connsiteY6" fmla="*/ 955726 h 3429000"/>
              <a:gd name="connsiteX7" fmla="*/ 955726 w 661650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6507" h="3429000">
                <a:moveTo>
                  <a:pt x="955726" y="0"/>
                </a:moveTo>
                <a:lnTo>
                  <a:pt x="6616506" y="0"/>
                </a:lnTo>
                <a:lnTo>
                  <a:pt x="6616506" y="2080825"/>
                </a:lnTo>
                <a:lnTo>
                  <a:pt x="6616507" y="2080825"/>
                </a:lnTo>
                <a:lnTo>
                  <a:pt x="6616507" y="3429000"/>
                </a:lnTo>
                <a:lnTo>
                  <a:pt x="0" y="3429000"/>
                </a:lnTo>
                <a:lnTo>
                  <a:pt x="0" y="955726"/>
                </a:lnTo>
                <a:cubicBezTo>
                  <a:pt x="0" y="427893"/>
                  <a:pt x="427894" y="0"/>
                  <a:pt x="95572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27270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4624E6-32F8-514C-A8E9-42D28CBB26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304" y="2812446"/>
            <a:ext cx="4389696" cy="4045554"/>
          </a:xfrm>
          <a:custGeom>
            <a:avLst/>
            <a:gdLst>
              <a:gd name="connsiteX0" fmla="*/ 922038 w 4389696"/>
              <a:gd name="connsiteY0" fmla="*/ 0 h 4045554"/>
              <a:gd name="connsiteX1" fmla="*/ 4389696 w 4389696"/>
              <a:gd name="connsiteY1" fmla="*/ 0 h 4045554"/>
              <a:gd name="connsiteX2" fmla="*/ 4389696 w 4389696"/>
              <a:gd name="connsiteY2" fmla="*/ 4045554 h 4045554"/>
              <a:gd name="connsiteX3" fmla="*/ 0 w 4389696"/>
              <a:gd name="connsiteY3" fmla="*/ 4045554 h 4045554"/>
              <a:gd name="connsiteX4" fmla="*/ 0 w 4389696"/>
              <a:gd name="connsiteY4" fmla="*/ 922038 h 4045554"/>
              <a:gd name="connsiteX5" fmla="*/ 922038 w 4389696"/>
              <a:gd name="connsiteY5" fmla="*/ 0 h 404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9696" h="4045554">
                <a:moveTo>
                  <a:pt x="922038" y="0"/>
                </a:moveTo>
                <a:lnTo>
                  <a:pt x="4389696" y="0"/>
                </a:lnTo>
                <a:lnTo>
                  <a:pt x="4389696" y="4045554"/>
                </a:lnTo>
                <a:lnTo>
                  <a:pt x="0" y="4045554"/>
                </a:lnTo>
                <a:lnTo>
                  <a:pt x="0" y="922038"/>
                </a:lnTo>
                <a:cubicBezTo>
                  <a:pt x="0" y="412810"/>
                  <a:pt x="412810" y="0"/>
                  <a:pt x="92203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2A00C647-E997-2C4F-B876-DEE065BA87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99123" y="2078181"/>
            <a:ext cx="3553242" cy="4779819"/>
          </a:xfrm>
          <a:custGeom>
            <a:avLst/>
            <a:gdLst>
              <a:gd name="connsiteX0" fmla="*/ 0 w 4909781"/>
              <a:gd name="connsiteY0" fmla="*/ 0 h 5782496"/>
              <a:gd name="connsiteX1" fmla="*/ 4909781 w 4909781"/>
              <a:gd name="connsiteY1" fmla="*/ 0 h 5782496"/>
              <a:gd name="connsiteX2" fmla="*/ 4909781 w 4909781"/>
              <a:gd name="connsiteY2" fmla="*/ 5782496 h 5782496"/>
              <a:gd name="connsiteX3" fmla="*/ 0 w 4909781"/>
              <a:gd name="connsiteY3" fmla="*/ 5782496 h 57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781" h="5782496">
                <a:moveTo>
                  <a:pt x="0" y="0"/>
                </a:moveTo>
                <a:lnTo>
                  <a:pt x="4909781" y="0"/>
                </a:lnTo>
                <a:lnTo>
                  <a:pt x="4909781" y="5782496"/>
                </a:lnTo>
                <a:lnTo>
                  <a:pt x="0" y="5782496"/>
                </a:lnTo>
                <a:close/>
              </a:path>
            </a:pathLst>
          </a:custGeom>
          <a:pattFill prst="pct5">
            <a:fgClr>
              <a:srgbClr val="0070C0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1617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9B16126-F04D-B546-B392-DE76D3A879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4602480" cy="4960620"/>
          </a:xfrm>
          <a:custGeom>
            <a:avLst/>
            <a:gdLst>
              <a:gd name="connsiteX0" fmla="*/ 0 w 5238750"/>
              <a:gd name="connsiteY0" fmla="*/ 0 h 5524500"/>
              <a:gd name="connsiteX1" fmla="*/ 5238750 w 5238750"/>
              <a:gd name="connsiteY1" fmla="*/ 0 h 5524500"/>
              <a:gd name="connsiteX2" fmla="*/ 5238750 w 5238750"/>
              <a:gd name="connsiteY2" fmla="*/ 5149458 h 5524500"/>
              <a:gd name="connsiteX3" fmla="*/ 4863708 w 5238750"/>
              <a:gd name="connsiteY3" fmla="*/ 5524500 h 5524500"/>
              <a:gd name="connsiteX4" fmla="*/ 375042 w 5238750"/>
              <a:gd name="connsiteY4" fmla="*/ 5524500 h 5524500"/>
              <a:gd name="connsiteX5" fmla="*/ 0 w 5238750"/>
              <a:gd name="connsiteY5" fmla="*/ 5149458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0" h="5524500">
                <a:moveTo>
                  <a:pt x="0" y="0"/>
                </a:moveTo>
                <a:lnTo>
                  <a:pt x="5238750" y="0"/>
                </a:lnTo>
                <a:lnTo>
                  <a:pt x="5238750" y="5149458"/>
                </a:lnTo>
                <a:cubicBezTo>
                  <a:pt x="5238750" y="5356588"/>
                  <a:pt x="5070838" y="5524500"/>
                  <a:pt x="4863708" y="5524500"/>
                </a:cubicBezTo>
                <a:lnTo>
                  <a:pt x="375042" y="5524500"/>
                </a:lnTo>
                <a:cubicBezTo>
                  <a:pt x="167912" y="5524500"/>
                  <a:pt x="0" y="5356588"/>
                  <a:pt x="0" y="5149458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10330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8106F17-419E-F94E-9613-A6AF3E795D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65522" y="1481362"/>
            <a:ext cx="2981684" cy="5376638"/>
          </a:xfrm>
          <a:custGeom>
            <a:avLst/>
            <a:gdLst>
              <a:gd name="connsiteX0" fmla="*/ 0 w 2981684"/>
              <a:gd name="connsiteY0" fmla="*/ 0 h 5376638"/>
              <a:gd name="connsiteX1" fmla="*/ 2981684 w 2981684"/>
              <a:gd name="connsiteY1" fmla="*/ 0 h 5376638"/>
              <a:gd name="connsiteX2" fmla="*/ 2981684 w 2981684"/>
              <a:gd name="connsiteY2" fmla="*/ 5376638 h 5376638"/>
              <a:gd name="connsiteX3" fmla="*/ 0 w 2981684"/>
              <a:gd name="connsiteY3" fmla="*/ 5376638 h 537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684" h="5376638">
                <a:moveTo>
                  <a:pt x="0" y="0"/>
                </a:moveTo>
                <a:lnTo>
                  <a:pt x="2981684" y="0"/>
                </a:lnTo>
                <a:lnTo>
                  <a:pt x="2981684" y="5376638"/>
                </a:lnTo>
                <a:lnTo>
                  <a:pt x="0" y="537663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14434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B5E02C-25A7-1148-976D-F28097F0C8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4817" y="0"/>
            <a:ext cx="3498483" cy="3903785"/>
          </a:xfrm>
          <a:custGeom>
            <a:avLst/>
            <a:gdLst>
              <a:gd name="connsiteX0" fmla="*/ 0 w 2900074"/>
              <a:gd name="connsiteY0" fmla="*/ 0 h 3903785"/>
              <a:gd name="connsiteX1" fmla="*/ 2900074 w 2900074"/>
              <a:gd name="connsiteY1" fmla="*/ 0 h 3903785"/>
              <a:gd name="connsiteX2" fmla="*/ 2900074 w 2900074"/>
              <a:gd name="connsiteY2" fmla="*/ 3662032 h 3903785"/>
              <a:gd name="connsiteX3" fmla="*/ 2674854 w 2900074"/>
              <a:gd name="connsiteY3" fmla="*/ 3903785 h 3903785"/>
              <a:gd name="connsiteX4" fmla="*/ 225220 w 2900074"/>
              <a:gd name="connsiteY4" fmla="*/ 3903785 h 3903785"/>
              <a:gd name="connsiteX5" fmla="*/ 0 w 2900074"/>
              <a:gd name="connsiteY5" fmla="*/ 3662032 h 390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074" h="3903785">
                <a:moveTo>
                  <a:pt x="0" y="0"/>
                </a:moveTo>
                <a:lnTo>
                  <a:pt x="2900074" y="0"/>
                </a:lnTo>
                <a:lnTo>
                  <a:pt x="2900074" y="3662032"/>
                </a:lnTo>
                <a:cubicBezTo>
                  <a:pt x="2900074" y="3795549"/>
                  <a:pt x="2799240" y="3903785"/>
                  <a:pt x="2674854" y="3903785"/>
                </a:cubicBezTo>
                <a:lnTo>
                  <a:pt x="225220" y="3903785"/>
                </a:lnTo>
                <a:cubicBezTo>
                  <a:pt x="100834" y="3903785"/>
                  <a:pt x="0" y="3795549"/>
                  <a:pt x="0" y="3662032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13852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E453E57-29BE-6C42-9613-2E11E324AC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96723" y="978579"/>
            <a:ext cx="3767076" cy="5879421"/>
          </a:xfrm>
          <a:custGeom>
            <a:avLst/>
            <a:gdLst>
              <a:gd name="connsiteX0" fmla="*/ 0 w 3767076"/>
              <a:gd name="connsiteY0" fmla="*/ 0 h 5879421"/>
              <a:gd name="connsiteX1" fmla="*/ 3767076 w 3767076"/>
              <a:gd name="connsiteY1" fmla="*/ 0 h 5879421"/>
              <a:gd name="connsiteX2" fmla="*/ 3767076 w 3767076"/>
              <a:gd name="connsiteY2" fmla="*/ 5874905 h 5879421"/>
              <a:gd name="connsiteX3" fmla="*/ 278819 w 3767076"/>
              <a:gd name="connsiteY3" fmla="*/ 5874905 h 5879421"/>
              <a:gd name="connsiteX4" fmla="*/ 263417 w 3767076"/>
              <a:gd name="connsiteY4" fmla="*/ 5879421 h 5879421"/>
              <a:gd name="connsiteX5" fmla="*/ 204582 w 3767076"/>
              <a:gd name="connsiteY5" fmla="*/ 5879421 h 5879421"/>
              <a:gd name="connsiteX6" fmla="*/ 22487 w 3767076"/>
              <a:gd name="connsiteY6" fmla="*/ 5813190 h 5879421"/>
              <a:gd name="connsiteX7" fmla="*/ 0 w 3767076"/>
              <a:gd name="connsiteY7" fmla="*/ 5791098 h 587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7076" h="5879421">
                <a:moveTo>
                  <a:pt x="0" y="0"/>
                </a:moveTo>
                <a:lnTo>
                  <a:pt x="3767076" y="0"/>
                </a:lnTo>
                <a:lnTo>
                  <a:pt x="3767076" y="5874905"/>
                </a:lnTo>
                <a:lnTo>
                  <a:pt x="278819" y="5874905"/>
                </a:lnTo>
                <a:lnTo>
                  <a:pt x="263417" y="5879421"/>
                </a:lnTo>
                <a:lnTo>
                  <a:pt x="204582" y="5879421"/>
                </a:lnTo>
                <a:cubicBezTo>
                  <a:pt x="137130" y="5879421"/>
                  <a:pt x="74467" y="5855005"/>
                  <a:pt x="22487" y="5813190"/>
                </a:cubicBezTo>
                <a:lnTo>
                  <a:pt x="0" y="57910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2054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07C4F7-ADB8-264B-9C42-9A08C3A419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9829" y="2776586"/>
            <a:ext cx="2144483" cy="1706001"/>
          </a:xfrm>
          <a:custGeom>
            <a:avLst/>
            <a:gdLst>
              <a:gd name="connsiteX0" fmla="*/ 164612 w 2626795"/>
              <a:gd name="connsiteY0" fmla="*/ 0 h 1706001"/>
              <a:gd name="connsiteX1" fmla="*/ 2462183 w 2626795"/>
              <a:gd name="connsiteY1" fmla="*/ 0 h 1706001"/>
              <a:gd name="connsiteX2" fmla="*/ 2626795 w 2626795"/>
              <a:gd name="connsiteY2" fmla="*/ 164612 h 1706001"/>
              <a:gd name="connsiteX3" fmla="*/ 2626795 w 2626795"/>
              <a:gd name="connsiteY3" fmla="*/ 1541389 h 1706001"/>
              <a:gd name="connsiteX4" fmla="*/ 2462183 w 2626795"/>
              <a:gd name="connsiteY4" fmla="*/ 1706001 h 1706001"/>
              <a:gd name="connsiteX5" fmla="*/ 164612 w 2626795"/>
              <a:gd name="connsiteY5" fmla="*/ 1706001 h 1706001"/>
              <a:gd name="connsiteX6" fmla="*/ 0 w 2626795"/>
              <a:gd name="connsiteY6" fmla="*/ 1541389 h 1706001"/>
              <a:gd name="connsiteX7" fmla="*/ 0 w 2626795"/>
              <a:gd name="connsiteY7" fmla="*/ 164612 h 1706001"/>
              <a:gd name="connsiteX8" fmla="*/ 164612 w 2626795"/>
              <a:gd name="connsiteY8" fmla="*/ 0 h 17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6795" h="1706001">
                <a:moveTo>
                  <a:pt x="164612" y="0"/>
                </a:moveTo>
                <a:lnTo>
                  <a:pt x="2462183" y="0"/>
                </a:lnTo>
                <a:cubicBezTo>
                  <a:pt x="2553096" y="0"/>
                  <a:pt x="2626795" y="73699"/>
                  <a:pt x="2626795" y="164612"/>
                </a:cubicBezTo>
                <a:lnTo>
                  <a:pt x="2626795" y="1541389"/>
                </a:lnTo>
                <a:cubicBezTo>
                  <a:pt x="2626795" y="1632302"/>
                  <a:pt x="2553096" y="1706001"/>
                  <a:pt x="2462183" y="1706001"/>
                </a:cubicBezTo>
                <a:lnTo>
                  <a:pt x="164612" y="1706001"/>
                </a:lnTo>
                <a:cubicBezTo>
                  <a:pt x="73699" y="1706001"/>
                  <a:pt x="0" y="1632302"/>
                  <a:pt x="0" y="1541389"/>
                </a:cubicBezTo>
                <a:lnTo>
                  <a:pt x="0" y="164612"/>
                </a:lnTo>
                <a:cubicBezTo>
                  <a:pt x="0" y="73699"/>
                  <a:pt x="73699" y="0"/>
                  <a:pt x="1646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621770D-1D26-2E40-A13A-225AAC4F0AA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023758" y="2776587"/>
            <a:ext cx="2144483" cy="1706001"/>
          </a:xfrm>
          <a:custGeom>
            <a:avLst/>
            <a:gdLst>
              <a:gd name="connsiteX0" fmla="*/ 164612 w 2626795"/>
              <a:gd name="connsiteY0" fmla="*/ 0 h 1706001"/>
              <a:gd name="connsiteX1" fmla="*/ 2462183 w 2626795"/>
              <a:gd name="connsiteY1" fmla="*/ 0 h 1706001"/>
              <a:gd name="connsiteX2" fmla="*/ 2626795 w 2626795"/>
              <a:gd name="connsiteY2" fmla="*/ 164612 h 1706001"/>
              <a:gd name="connsiteX3" fmla="*/ 2626795 w 2626795"/>
              <a:gd name="connsiteY3" fmla="*/ 1541389 h 1706001"/>
              <a:gd name="connsiteX4" fmla="*/ 2462183 w 2626795"/>
              <a:gd name="connsiteY4" fmla="*/ 1706001 h 1706001"/>
              <a:gd name="connsiteX5" fmla="*/ 164612 w 2626795"/>
              <a:gd name="connsiteY5" fmla="*/ 1706001 h 1706001"/>
              <a:gd name="connsiteX6" fmla="*/ 0 w 2626795"/>
              <a:gd name="connsiteY6" fmla="*/ 1541389 h 1706001"/>
              <a:gd name="connsiteX7" fmla="*/ 0 w 2626795"/>
              <a:gd name="connsiteY7" fmla="*/ 164612 h 1706001"/>
              <a:gd name="connsiteX8" fmla="*/ 164612 w 2626795"/>
              <a:gd name="connsiteY8" fmla="*/ 0 h 17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6795" h="1706001">
                <a:moveTo>
                  <a:pt x="164612" y="0"/>
                </a:moveTo>
                <a:lnTo>
                  <a:pt x="2462183" y="0"/>
                </a:lnTo>
                <a:cubicBezTo>
                  <a:pt x="2553096" y="0"/>
                  <a:pt x="2626795" y="73699"/>
                  <a:pt x="2626795" y="164612"/>
                </a:cubicBezTo>
                <a:lnTo>
                  <a:pt x="2626795" y="1541389"/>
                </a:lnTo>
                <a:cubicBezTo>
                  <a:pt x="2626795" y="1632302"/>
                  <a:pt x="2553096" y="1706001"/>
                  <a:pt x="2462183" y="1706001"/>
                </a:cubicBezTo>
                <a:lnTo>
                  <a:pt x="164612" y="1706001"/>
                </a:lnTo>
                <a:cubicBezTo>
                  <a:pt x="73699" y="1706001"/>
                  <a:pt x="0" y="1632302"/>
                  <a:pt x="0" y="1541389"/>
                </a:cubicBezTo>
                <a:lnTo>
                  <a:pt x="0" y="164612"/>
                </a:lnTo>
                <a:cubicBezTo>
                  <a:pt x="0" y="73699"/>
                  <a:pt x="73699" y="0"/>
                  <a:pt x="1646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3D774D-2927-064B-A209-61C9375566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7688" y="2776586"/>
            <a:ext cx="2144483" cy="1706001"/>
          </a:xfrm>
          <a:custGeom>
            <a:avLst/>
            <a:gdLst>
              <a:gd name="connsiteX0" fmla="*/ 164612 w 2626795"/>
              <a:gd name="connsiteY0" fmla="*/ 0 h 1706001"/>
              <a:gd name="connsiteX1" fmla="*/ 2462183 w 2626795"/>
              <a:gd name="connsiteY1" fmla="*/ 0 h 1706001"/>
              <a:gd name="connsiteX2" fmla="*/ 2626795 w 2626795"/>
              <a:gd name="connsiteY2" fmla="*/ 164612 h 1706001"/>
              <a:gd name="connsiteX3" fmla="*/ 2626795 w 2626795"/>
              <a:gd name="connsiteY3" fmla="*/ 1541389 h 1706001"/>
              <a:gd name="connsiteX4" fmla="*/ 2462183 w 2626795"/>
              <a:gd name="connsiteY4" fmla="*/ 1706001 h 1706001"/>
              <a:gd name="connsiteX5" fmla="*/ 164612 w 2626795"/>
              <a:gd name="connsiteY5" fmla="*/ 1706001 h 1706001"/>
              <a:gd name="connsiteX6" fmla="*/ 0 w 2626795"/>
              <a:gd name="connsiteY6" fmla="*/ 1541389 h 1706001"/>
              <a:gd name="connsiteX7" fmla="*/ 0 w 2626795"/>
              <a:gd name="connsiteY7" fmla="*/ 164612 h 1706001"/>
              <a:gd name="connsiteX8" fmla="*/ 164612 w 2626795"/>
              <a:gd name="connsiteY8" fmla="*/ 0 h 17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6795" h="1706001">
                <a:moveTo>
                  <a:pt x="164612" y="0"/>
                </a:moveTo>
                <a:lnTo>
                  <a:pt x="2462183" y="0"/>
                </a:lnTo>
                <a:cubicBezTo>
                  <a:pt x="2553096" y="0"/>
                  <a:pt x="2626795" y="73699"/>
                  <a:pt x="2626795" y="164612"/>
                </a:cubicBezTo>
                <a:lnTo>
                  <a:pt x="2626795" y="1541389"/>
                </a:lnTo>
                <a:cubicBezTo>
                  <a:pt x="2626795" y="1632302"/>
                  <a:pt x="2553096" y="1706001"/>
                  <a:pt x="2462183" y="1706001"/>
                </a:cubicBezTo>
                <a:lnTo>
                  <a:pt x="164612" y="1706001"/>
                </a:lnTo>
                <a:cubicBezTo>
                  <a:pt x="73699" y="1706001"/>
                  <a:pt x="0" y="1632302"/>
                  <a:pt x="0" y="1541389"/>
                </a:cubicBezTo>
                <a:lnTo>
                  <a:pt x="0" y="164612"/>
                </a:lnTo>
                <a:cubicBezTo>
                  <a:pt x="0" y="73699"/>
                  <a:pt x="73699" y="0"/>
                  <a:pt x="16461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Replace Image</a:t>
            </a:r>
          </a:p>
        </p:txBody>
      </p:sp>
    </p:spTree>
    <p:extLst>
      <p:ext uri="{BB962C8B-B14F-4D97-AF65-F5344CB8AC3E}">
        <p14:creationId xmlns:p14="http://schemas.microsoft.com/office/powerpoint/2010/main" val="5318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5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2" r:id="rId5"/>
    <p:sldLayoutId id="2147483659" r:id="rId6"/>
    <p:sldLayoutId id="2147483653" r:id="rId7"/>
    <p:sldLayoutId id="2147483660" r:id="rId8"/>
    <p:sldLayoutId id="2147483654" r:id="rId9"/>
    <p:sldLayoutId id="2147483655" r:id="rId10"/>
    <p:sldLayoutId id="2147483657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7DEE1A48-F45D-E54B-A848-B4CCA3BB3076}"/>
              </a:ext>
            </a:extLst>
          </p:cNvPr>
          <p:cNvSpPr/>
          <p:nvPr/>
        </p:nvSpPr>
        <p:spPr>
          <a:xfrm>
            <a:off x="7718551" y="4799626"/>
            <a:ext cx="2236040" cy="2072222"/>
          </a:xfrm>
          <a:custGeom>
            <a:avLst/>
            <a:gdLst>
              <a:gd name="connsiteX0" fmla="*/ 849762 w 4322618"/>
              <a:gd name="connsiteY0" fmla="*/ 0 h 4322618"/>
              <a:gd name="connsiteX1" fmla="*/ 4248711 w 4322618"/>
              <a:gd name="connsiteY1" fmla="*/ 0 h 4322618"/>
              <a:gd name="connsiteX2" fmla="*/ 4322618 w 4322618"/>
              <a:gd name="connsiteY2" fmla="*/ 3732 h 4322618"/>
              <a:gd name="connsiteX3" fmla="*/ 4322618 w 4322618"/>
              <a:gd name="connsiteY3" fmla="*/ 287763 h 4322618"/>
              <a:gd name="connsiteX4" fmla="*/ 4322618 w 4322618"/>
              <a:gd name="connsiteY4" fmla="*/ 2694344 h 4322618"/>
              <a:gd name="connsiteX5" fmla="*/ 4322618 w 4322618"/>
              <a:gd name="connsiteY5" fmla="*/ 4322618 h 4322618"/>
              <a:gd name="connsiteX6" fmla="*/ 0 w 4322618"/>
              <a:gd name="connsiteY6" fmla="*/ 4322618 h 4322618"/>
              <a:gd name="connsiteX7" fmla="*/ 0 w 4322618"/>
              <a:gd name="connsiteY7" fmla="*/ 849762 h 4322618"/>
              <a:gd name="connsiteX8" fmla="*/ 849762 w 4322618"/>
              <a:gd name="connsiteY8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2618" h="4322618">
                <a:moveTo>
                  <a:pt x="849762" y="0"/>
                </a:moveTo>
                <a:lnTo>
                  <a:pt x="4248711" y="0"/>
                </a:lnTo>
                <a:lnTo>
                  <a:pt x="4322618" y="3732"/>
                </a:lnTo>
                <a:lnTo>
                  <a:pt x="4322618" y="287763"/>
                </a:lnTo>
                <a:lnTo>
                  <a:pt x="4322618" y="2694344"/>
                </a:lnTo>
                <a:lnTo>
                  <a:pt x="4322618" y="4322618"/>
                </a:lnTo>
                <a:lnTo>
                  <a:pt x="0" y="4322618"/>
                </a:lnTo>
                <a:lnTo>
                  <a:pt x="0" y="849762"/>
                </a:lnTo>
                <a:cubicBezTo>
                  <a:pt x="0" y="380451"/>
                  <a:pt x="380451" y="0"/>
                  <a:pt x="84976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39BB403-24BC-5B40-A8A8-9E6EC5CF05FE}"/>
              </a:ext>
            </a:extLst>
          </p:cNvPr>
          <p:cNvSpPr/>
          <p:nvPr/>
        </p:nvSpPr>
        <p:spPr>
          <a:xfrm flipH="1">
            <a:off x="1846484" y="4233325"/>
            <a:ext cx="2847109" cy="2638523"/>
          </a:xfrm>
          <a:custGeom>
            <a:avLst/>
            <a:gdLst>
              <a:gd name="connsiteX0" fmla="*/ 849762 w 4322618"/>
              <a:gd name="connsiteY0" fmla="*/ 0 h 4322618"/>
              <a:gd name="connsiteX1" fmla="*/ 4248711 w 4322618"/>
              <a:gd name="connsiteY1" fmla="*/ 0 h 4322618"/>
              <a:gd name="connsiteX2" fmla="*/ 4322618 w 4322618"/>
              <a:gd name="connsiteY2" fmla="*/ 3732 h 4322618"/>
              <a:gd name="connsiteX3" fmla="*/ 4322618 w 4322618"/>
              <a:gd name="connsiteY3" fmla="*/ 287763 h 4322618"/>
              <a:gd name="connsiteX4" fmla="*/ 4322618 w 4322618"/>
              <a:gd name="connsiteY4" fmla="*/ 2694344 h 4322618"/>
              <a:gd name="connsiteX5" fmla="*/ 4322618 w 4322618"/>
              <a:gd name="connsiteY5" fmla="*/ 4322618 h 4322618"/>
              <a:gd name="connsiteX6" fmla="*/ 0 w 4322618"/>
              <a:gd name="connsiteY6" fmla="*/ 4322618 h 4322618"/>
              <a:gd name="connsiteX7" fmla="*/ 0 w 4322618"/>
              <a:gd name="connsiteY7" fmla="*/ 849762 h 4322618"/>
              <a:gd name="connsiteX8" fmla="*/ 849762 w 4322618"/>
              <a:gd name="connsiteY8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2618" h="4322618">
                <a:moveTo>
                  <a:pt x="849762" y="0"/>
                </a:moveTo>
                <a:lnTo>
                  <a:pt x="4248711" y="0"/>
                </a:lnTo>
                <a:lnTo>
                  <a:pt x="4322618" y="3732"/>
                </a:lnTo>
                <a:lnTo>
                  <a:pt x="4322618" y="287763"/>
                </a:lnTo>
                <a:lnTo>
                  <a:pt x="4322618" y="2694344"/>
                </a:lnTo>
                <a:lnTo>
                  <a:pt x="4322618" y="4322618"/>
                </a:lnTo>
                <a:lnTo>
                  <a:pt x="0" y="4322618"/>
                </a:lnTo>
                <a:lnTo>
                  <a:pt x="0" y="849762"/>
                </a:lnTo>
                <a:cubicBezTo>
                  <a:pt x="0" y="380451"/>
                  <a:pt x="380451" y="0"/>
                  <a:pt x="84976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3982923-8AD4-9544-B624-2353B0CBAD13}"/>
              </a:ext>
            </a:extLst>
          </p:cNvPr>
          <p:cNvSpPr/>
          <p:nvPr/>
        </p:nvSpPr>
        <p:spPr>
          <a:xfrm>
            <a:off x="9954591" y="2634895"/>
            <a:ext cx="2236040" cy="2072222"/>
          </a:xfrm>
          <a:custGeom>
            <a:avLst/>
            <a:gdLst>
              <a:gd name="connsiteX0" fmla="*/ 849762 w 4322618"/>
              <a:gd name="connsiteY0" fmla="*/ 0 h 4322618"/>
              <a:gd name="connsiteX1" fmla="*/ 4248711 w 4322618"/>
              <a:gd name="connsiteY1" fmla="*/ 0 h 4322618"/>
              <a:gd name="connsiteX2" fmla="*/ 4322618 w 4322618"/>
              <a:gd name="connsiteY2" fmla="*/ 3732 h 4322618"/>
              <a:gd name="connsiteX3" fmla="*/ 4322618 w 4322618"/>
              <a:gd name="connsiteY3" fmla="*/ 287763 h 4322618"/>
              <a:gd name="connsiteX4" fmla="*/ 4322618 w 4322618"/>
              <a:gd name="connsiteY4" fmla="*/ 2694344 h 4322618"/>
              <a:gd name="connsiteX5" fmla="*/ 4322618 w 4322618"/>
              <a:gd name="connsiteY5" fmla="*/ 4322618 h 4322618"/>
              <a:gd name="connsiteX6" fmla="*/ 0 w 4322618"/>
              <a:gd name="connsiteY6" fmla="*/ 4322618 h 4322618"/>
              <a:gd name="connsiteX7" fmla="*/ 0 w 4322618"/>
              <a:gd name="connsiteY7" fmla="*/ 849762 h 4322618"/>
              <a:gd name="connsiteX8" fmla="*/ 849762 w 4322618"/>
              <a:gd name="connsiteY8" fmla="*/ 0 h 43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2618" h="4322618">
                <a:moveTo>
                  <a:pt x="849762" y="0"/>
                </a:moveTo>
                <a:lnTo>
                  <a:pt x="4248711" y="0"/>
                </a:lnTo>
                <a:lnTo>
                  <a:pt x="4322618" y="3732"/>
                </a:lnTo>
                <a:lnTo>
                  <a:pt x="4322618" y="287763"/>
                </a:lnTo>
                <a:lnTo>
                  <a:pt x="4322618" y="2694344"/>
                </a:lnTo>
                <a:lnTo>
                  <a:pt x="4322618" y="4322618"/>
                </a:lnTo>
                <a:lnTo>
                  <a:pt x="0" y="4322618"/>
                </a:lnTo>
                <a:lnTo>
                  <a:pt x="0" y="849762"/>
                </a:lnTo>
                <a:cubicBezTo>
                  <a:pt x="0" y="380451"/>
                  <a:pt x="380451" y="0"/>
                  <a:pt x="84976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9C3EB9-92E6-1C4B-838F-7A3D9D3F83BA}"/>
              </a:ext>
            </a:extLst>
          </p:cNvPr>
          <p:cNvSpPr/>
          <p:nvPr/>
        </p:nvSpPr>
        <p:spPr>
          <a:xfrm flipH="1">
            <a:off x="-1" y="4233325"/>
            <a:ext cx="5219317" cy="2638523"/>
          </a:xfrm>
          <a:custGeom>
            <a:avLst/>
            <a:gdLst>
              <a:gd name="connsiteX0" fmla="*/ 5170638 w 5219317"/>
              <a:gd name="connsiteY0" fmla="*/ 0 h 2638523"/>
              <a:gd name="connsiteX1" fmla="*/ 2931907 w 5219317"/>
              <a:gd name="connsiteY1" fmla="*/ 0 h 2638523"/>
              <a:gd name="connsiteX2" fmla="*/ 2847109 w 5219317"/>
              <a:gd name="connsiteY2" fmla="*/ 7922 h 2638523"/>
              <a:gd name="connsiteX3" fmla="*/ 2847109 w 5219317"/>
              <a:gd name="connsiteY3" fmla="*/ 2278 h 2638523"/>
              <a:gd name="connsiteX4" fmla="*/ 2798430 w 5219317"/>
              <a:gd name="connsiteY4" fmla="*/ 0 h 2638523"/>
              <a:gd name="connsiteX5" fmla="*/ 559699 w 5219317"/>
              <a:gd name="connsiteY5" fmla="*/ 0 h 2638523"/>
              <a:gd name="connsiteX6" fmla="*/ 0 w 5219317"/>
              <a:gd name="connsiteY6" fmla="*/ 518694 h 2638523"/>
              <a:gd name="connsiteX7" fmla="*/ 0 w 5219317"/>
              <a:gd name="connsiteY7" fmla="*/ 2638523 h 2638523"/>
              <a:gd name="connsiteX8" fmla="*/ 2372208 w 5219317"/>
              <a:gd name="connsiteY8" fmla="*/ 2638523 h 2638523"/>
              <a:gd name="connsiteX9" fmla="*/ 2847109 w 5219317"/>
              <a:gd name="connsiteY9" fmla="*/ 2638523 h 2638523"/>
              <a:gd name="connsiteX10" fmla="*/ 5219317 w 5219317"/>
              <a:gd name="connsiteY10" fmla="*/ 2638523 h 2638523"/>
              <a:gd name="connsiteX11" fmla="*/ 5219317 w 5219317"/>
              <a:gd name="connsiteY11" fmla="*/ 1644626 h 2638523"/>
              <a:gd name="connsiteX12" fmla="*/ 5219317 w 5219317"/>
              <a:gd name="connsiteY12" fmla="*/ 175651 h 2638523"/>
              <a:gd name="connsiteX13" fmla="*/ 5219317 w 5219317"/>
              <a:gd name="connsiteY13" fmla="*/ 2278 h 263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19317" h="2638523">
                <a:moveTo>
                  <a:pt x="5170638" y="0"/>
                </a:moveTo>
                <a:lnTo>
                  <a:pt x="2931907" y="0"/>
                </a:lnTo>
                <a:lnTo>
                  <a:pt x="2847109" y="7922"/>
                </a:lnTo>
                <a:lnTo>
                  <a:pt x="2847109" y="2278"/>
                </a:lnTo>
                <a:lnTo>
                  <a:pt x="2798430" y="0"/>
                </a:lnTo>
                <a:lnTo>
                  <a:pt x="559699" y="0"/>
                </a:lnTo>
                <a:cubicBezTo>
                  <a:pt x="250585" y="0"/>
                  <a:pt x="0" y="232227"/>
                  <a:pt x="0" y="518694"/>
                </a:cubicBezTo>
                <a:lnTo>
                  <a:pt x="0" y="2638523"/>
                </a:lnTo>
                <a:lnTo>
                  <a:pt x="2372208" y="2638523"/>
                </a:lnTo>
                <a:lnTo>
                  <a:pt x="2847109" y="2638523"/>
                </a:lnTo>
                <a:lnTo>
                  <a:pt x="5219317" y="2638523"/>
                </a:lnTo>
                <a:lnTo>
                  <a:pt x="5219317" y="1644626"/>
                </a:lnTo>
                <a:lnTo>
                  <a:pt x="5219317" y="175651"/>
                </a:lnTo>
                <a:lnTo>
                  <a:pt x="5219317" y="22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51F1-A35C-3842-B586-05B247C7DFC8}"/>
              </a:ext>
            </a:extLst>
          </p:cNvPr>
          <p:cNvSpPr txBox="1"/>
          <p:nvPr/>
        </p:nvSpPr>
        <p:spPr>
          <a:xfrm>
            <a:off x="1119389" y="1973176"/>
            <a:ext cx="5477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Workshop.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D1ADB-E79B-4745-A59C-9FECEB11B8CC}"/>
              </a:ext>
            </a:extLst>
          </p:cNvPr>
          <p:cNvSpPr txBox="1"/>
          <p:nvPr/>
        </p:nvSpPr>
        <p:spPr>
          <a:xfrm>
            <a:off x="1119389" y="149252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Presentation Template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7212B1-DB99-ED47-BA56-B4F7DBF0E761}"/>
              </a:ext>
            </a:extLst>
          </p:cNvPr>
          <p:cNvCxnSpPr>
            <a:cxnSpLocks/>
          </p:cNvCxnSpPr>
          <p:nvPr/>
        </p:nvCxnSpPr>
        <p:spPr>
          <a:xfrm>
            <a:off x="1199599" y="4920910"/>
            <a:ext cx="581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FC10E-F41D-F546-BF06-79595D2E41B6}"/>
              </a:ext>
            </a:extLst>
          </p:cNvPr>
          <p:cNvSpPr txBox="1"/>
          <p:nvPr/>
        </p:nvSpPr>
        <p:spPr>
          <a:xfrm>
            <a:off x="1125499" y="5077821"/>
            <a:ext cx="3398375" cy="82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Lora" pitchFamily="2" charset="77"/>
              </a:rPr>
              <a:t>Lorem ipsum dolor zasit amet consectetur coluore</a:t>
            </a:r>
          </a:p>
          <a:p>
            <a:pPr>
              <a:lnSpc>
                <a:spcPct val="150000"/>
              </a:lnSpc>
            </a:pPr>
            <a:r>
              <a:rPr lang="en-US" sz="1100" i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Lora" pitchFamily="2" charset="77"/>
              </a:rPr>
              <a:t>adipiscing elit sed eiusmod tempor incididunt labore et dolore magna aliqua utam enim.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4B6092-9177-3746-87BA-FE2E11238E4F}"/>
              </a:ext>
            </a:extLst>
          </p:cNvPr>
          <p:cNvSpPr txBox="1"/>
          <p:nvPr/>
        </p:nvSpPr>
        <p:spPr>
          <a:xfrm>
            <a:off x="10166407" y="69183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December, 2021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CA6FF-27A8-3A4F-A468-6DA6863A83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3956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AC49B6-E7E6-5F45-9F96-92EA93F18B37}"/>
              </a:ext>
            </a:extLst>
          </p:cNvPr>
          <p:cNvSpPr txBox="1"/>
          <p:nvPr/>
        </p:nvSpPr>
        <p:spPr>
          <a:xfrm>
            <a:off x="1349829" y="845921"/>
            <a:ext cx="3107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Our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F8F17-5F28-EA4F-976F-9C4DA7494E04}"/>
              </a:ext>
            </a:extLst>
          </p:cNvPr>
          <p:cNvSpPr txBox="1"/>
          <p:nvPr/>
        </p:nvSpPr>
        <p:spPr>
          <a:xfrm>
            <a:off x="1299596" y="5121194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 dol.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FF16C-66D6-5049-8E40-BC168E169443}"/>
              </a:ext>
            </a:extLst>
          </p:cNvPr>
          <p:cNvSpPr txBox="1"/>
          <p:nvPr/>
        </p:nvSpPr>
        <p:spPr>
          <a:xfrm>
            <a:off x="1311469" y="4771259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Mission First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B51B6-D0D7-ED43-8EEC-55AF06CFECE8}"/>
              </a:ext>
            </a:extLst>
          </p:cNvPr>
          <p:cNvSpPr txBox="1"/>
          <p:nvPr/>
        </p:nvSpPr>
        <p:spPr>
          <a:xfrm>
            <a:off x="4977857" y="4771260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Mission Second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5FFC5-DB42-EA4A-94F3-42AEDB31C60C}"/>
              </a:ext>
            </a:extLst>
          </p:cNvPr>
          <p:cNvSpPr txBox="1"/>
          <p:nvPr/>
        </p:nvSpPr>
        <p:spPr>
          <a:xfrm>
            <a:off x="8619134" y="4771259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Mission Third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0E2BB-59F4-B84B-995F-FC558948BFA4}"/>
              </a:ext>
            </a:extLst>
          </p:cNvPr>
          <p:cNvSpPr txBox="1"/>
          <p:nvPr/>
        </p:nvSpPr>
        <p:spPr>
          <a:xfrm>
            <a:off x="4965982" y="5121196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 dol.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41697-EB6A-964A-921D-6CC960C5B178}"/>
              </a:ext>
            </a:extLst>
          </p:cNvPr>
          <p:cNvSpPr txBox="1"/>
          <p:nvPr/>
        </p:nvSpPr>
        <p:spPr>
          <a:xfrm>
            <a:off x="8607259" y="5121196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 dol.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912C9-89B4-3341-8C76-E4962F815170}"/>
              </a:ext>
            </a:extLst>
          </p:cNvPr>
          <p:cNvSpPr txBox="1"/>
          <p:nvPr/>
        </p:nvSpPr>
        <p:spPr>
          <a:xfrm>
            <a:off x="4494852" y="1247094"/>
            <a:ext cx="2853005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AE47FA-1A06-7445-B70B-40533E5D8E36}"/>
              </a:ext>
            </a:extLst>
          </p:cNvPr>
          <p:cNvSpPr txBox="1"/>
          <p:nvPr/>
        </p:nvSpPr>
        <p:spPr>
          <a:xfrm>
            <a:off x="7978284" y="1243250"/>
            <a:ext cx="2853005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 lorem.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4E88D-9108-A249-8B63-9CF268F01546}"/>
              </a:ext>
            </a:extLst>
          </p:cNvPr>
          <p:cNvSpPr txBox="1"/>
          <p:nvPr/>
        </p:nvSpPr>
        <p:spPr>
          <a:xfrm>
            <a:off x="4498048" y="893315"/>
            <a:ext cx="193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Description Text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A0E944-EA2A-7D46-872D-A2D7A38044AF}"/>
              </a:ext>
            </a:extLst>
          </p:cNvPr>
          <p:cNvSpPr txBox="1"/>
          <p:nvPr/>
        </p:nvSpPr>
        <p:spPr>
          <a:xfrm>
            <a:off x="7978284" y="893315"/>
            <a:ext cx="193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Tittle Text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CF2EB6-63F5-3C4B-AA88-FC379C08CF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E98570-A53E-AB4C-9622-F24ED11DBA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9C9674-9CF4-5144-A63E-06B1D50F9E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56BA3-7424-F445-9E67-AB99321A655F}"/>
              </a:ext>
            </a:extLst>
          </p:cNvPr>
          <p:cNvSpPr txBox="1"/>
          <p:nvPr/>
        </p:nvSpPr>
        <p:spPr>
          <a:xfrm>
            <a:off x="3954483" y="4845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75042-A9C0-2F45-B784-25F3A17A895C}"/>
              </a:ext>
            </a:extLst>
          </p:cNvPr>
          <p:cNvSpPr txBox="1"/>
          <p:nvPr/>
        </p:nvSpPr>
        <p:spPr>
          <a:xfrm>
            <a:off x="3333750" y="810063"/>
            <a:ext cx="552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Our Big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7437-ED27-694F-8816-19CD7A0CE798}"/>
              </a:ext>
            </a:extLst>
          </p:cNvPr>
          <p:cNvSpPr txBox="1"/>
          <p:nvPr/>
        </p:nvSpPr>
        <p:spPr>
          <a:xfrm>
            <a:off x="8628951" y="3207253"/>
            <a:ext cx="227853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“Lorem ipsum dolor sit amet la consectetur adipiscing eiusmod tempor incid.”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B8632-8D8B-6E41-9E3E-489CA0397DE3}"/>
              </a:ext>
            </a:extLst>
          </p:cNvPr>
          <p:cNvSpPr txBox="1"/>
          <p:nvPr/>
        </p:nvSpPr>
        <p:spPr>
          <a:xfrm>
            <a:off x="8628952" y="2459190"/>
            <a:ext cx="22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Castiliion Andrew</a:t>
            </a:r>
            <a:endParaRPr lang="en-US" sz="14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78AD-B5C9-4D43-9573-45EC8799D3F8}"/>
              </a:ext>
            </a:extLst>
          </p:cNvPr>
          <p:cNvSpPr txBox="1"/>
          <p:nvPr/>
        </p:nvSpPr>
        <p:spPr>
          <a:xfrm>
            <a:off x="8628952" y="2891857"/>
            <a:ext cx="162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Ceo &amp; Founder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7CA6E-03FD-5547-8D6E-4ED1CA54749E}"/>
              </a:ext>
            </a:extLst>
          </p:cNvPr>
          <p:cNvSpPr txBox="1"/>
          <p:nvPr/>
        </p:nvSpPr>
        <p:spPr>
          <a:xfrm>
            <a:off x="1284516" y="3199634"/>
            <a:ext cx="227853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“Lorem ipsum dolor sit amet la consectetur adipiscing eiusmod tempor incid.”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C306-0A8D-C348-8621-D27AC37E1582}"/>
              </a:ext>
            </a:extLst>
          </p:cNvPr>
          <p:cNvSpPr txBox="1"/>
          <p:nvPr/>
        </p:nvSpPr>
        <p:spPr>
          <a:xfrm>
            <a:off x="1284516" y="2459190"/>
            <a:ext cx="22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Lucas Anderson</a:t>
            </a:r>
            <a:endParaRPr lang="en-US" sz="14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6878D-29BA-5248-97CE-B2C110DB1FFA}"/>
              </a:ext>
            </a:extLst>
          </p:cNvPr>
          <p:cNvSpPr txBox="1"/>
          <p:nvPr/>
        </p:nvSpPr>
        <p:spPr>
          <a:xfrm>
            <a:off x="1937658" y="2899476"/>
            <a:ext cx="162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Ceo &amp; Founder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9A71024-E8FE-D647-B3B8-9C5D0E364FA1}"/>
              </a:ext>
            </a:extLst>
          </p:cNvPr>
          <p:cNvSpPr/>
          <p:nvPr/>
        </p:nvSpPr>
        <p:spPr>
          <a:xfrm>
            <a:off x="2297872" y="4687984"/>
            <a:ext cx="2932339" cy="93759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E2D07-C70D-3B48-9105-3330C5E481AA}"/>
              </a:ext>
            </a:extLst>
          </p:cNvPr>
          <p:cNvSpPr txBox="1"/>
          <p:nvPr/>
        </p:nvSpPr>
        <p:spPr>
          <a:xfrm>
            <a:off x="5526367" y="4558630"/>
            <a:ext cx="113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Stength</a:t>
            </a:r>
            <a:endParaRPr lang="en-US" sz="12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7FBB91-CE0B-5F40-9A43-4EB57F577875}"/>
              </a:ext>
            </a:extLst>
          </p:cNvPr>
          <p:cNvSpPr/>
          <p:nvPr/>
        </p:nvSpPr>
        <p:spPr>
          <a:xfrm>
            <a:off x="6961788" y="4687983"/>
            <a:ext cx="2932337" cy="101133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D53AA6B-972A-574C-95D4-F4C3004C6400}"/>
              </a:ext>
            </a:extLst>
          </p:cNvPr>
          <p:cNvSpPr/>
          <p:nvPr/>
        </p:nvSpPr>
        <p:spPr>
          <a:xfrm>
            <a:off x="2297872" y="5211530"/>
            <a:ext cx="2932339" cy="93759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E2B74-E100-864D-8E17-99C8E5B56EA2}"/>
              </a:ext>
            </a:extLst>
          </p:cNvPr>
          <p:cNvSpPr txBox="1"/>
          <p:nvPr/>
        </p:nvSpPr>
        <p:spPr>
          <a:xfrm>
            <a:off x="5526367" y="5094876"/>
            <a:ext cx="113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Defance</a:t>
            </a:r>
            <a:endParaRPr lang="en-US" sz="12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569991-F4CF-054F-89CD-5639CE2B3334}"/>
              </a:ext>
            </a:extLst>
          </p:cNvPr>
          <p:cNvSpPr/>
          <p:nvPr/>
        </p:nvSpPr>
        <p:spPr>
          <a:xfrm>
            <a:off x="6961788" y="5205006"/>
            <a:ext cx="2932337" cy="10486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497A52E-367C-B44B-84F6-8CD3AF652DB3}"/>
              </a:ext>
            </a:extLst>
          </p:cNvPr>
          <p:cNvSpPr/>
          <p:nvPr/>
        </p:nvSpPr>
        <p:spPr>
          <a:xfrm>
            <a:off x="2297872" y="5816825"/>
            <a:ext cx="2932339" cy="93759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6A868-50C7-9A41-ADAC-9F907F04C7D4}"/>
              </a:ext>
            </a:extLst>
          </p:cNvPr>
          <p:cNvSpPr txBox="1"/>
          <p:nvPr/>
        </p:nvSpPr>
        <p:spPr>
          <a:xfrm>
            <a:off x="5526367" y="5700171"/>
            <a:ext cx="113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Healthy</a:t>
            </a:r>
            <a:endParaRPr lang="en-US" sz="12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022D6E-0945-5044-8ABF-F87B0C11F1F0}"/>
              </a:ext>
            </a:extLst>
          </p:cNvPr>
          <p:cNvSpPr/>
          <p:nvPr/>
        </p:nvSpPr>
        <p:spPr>
          <a:xfrm>
            <a:off x="6961788" y="5816825"/>
            <a:ext cx="2932337" cy="93946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66AAC0A-7A07-E347-89A7-67D860AF9AF8}"/>
              </a:ext>
            </a:extLst>
          </p:cNvPr>
          <p:cNvSpPr/>
          <p:nvPr/>
        </p:nvSpPr>
        <p:spPr>
          <a:xfrm>
            <a:off x="2657316" y="4681718"/>
            <a:ext cx="2572896" cy="10002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EFD09D-A84F-F34E-8A49-AF146212857B}"/>
              </a:ext>
            </a:extLst>
          </p:cNvPr>
          <p:cNvSpPr/>
          <p:nvPr/>
        </p:nvSpPr>
        <p:spPr>
          <a:xfrm>
            <a:off x="3167454" y="5205006"/>
            <a:ext cx="2062757" cy="10002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7C75FAA-B41A-E643-A4F0-FC30E261E4D0}"/>
              </a:ext>
            </a:extLst>
          </p:cNvPr>
          <p:cNvSpPr/>
          <p:nvPr/>
        </p:nvSpPr>
        <p:spPr>
          <a:xfrm>
            <a:off x="2820947" y="5816825"/>
            <a:ext cx="2409264" cy="9375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6F8890-5106-AA40-8FFF-680A5E0D9036}"/>
              </a:ext>
            </a:extLst>
          </p:cNvPr>
          <p:cNvSpPr/>
          <p:nvPr/>
        </p:nvSpPr>
        <p:spPr>
          <a:xfrm>
            <a:off x="6961788" y="4681718"/>
            <a:ext cx="2072620" cy="113922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7251F5C-0FF2-1C45-844C-27BAE646BCD0}"/>
              </a:ext>
            </a:extLst>
          </p:cNvPr>
          <p:cNvSpPr/>
          <p:nvPr/>
        </p:nvSpPr>
        <p:spPr>
          <a:xfrm>
            <a:off x="6961789" y="5205006"/>
            <a:ext cx="2349196" cy="10486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B64E644-82A0-2B41-BD39-C425CC02AF52}"/>
              </a:ext>
            </a:extLst>
          </p:cNvPr>
          <p:cNvSpPr/>
          <p:nvPr/>
        </p:nvSpPr>
        <p:spPr>
          <a:xfrm>
            <a:off x="6961787" y="5816825"/>
            <a:ext cx="2222018" cy="9375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E56A9-9C61-2F43-A29E-8F4E1C8C3CE6}"/>
              </a:ext>
            </a:extLst>
          </p:cNvPr>
          <p:cNvSpPr txBox="1"/>
          <p:nvPr/>
        </p:nvSpPr>
        <p:spPr>
          <a:xfrm>
            <a:off x="9894125" y="4581939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70%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2E35C5-0638-6F4C-AD46-51D39F568E62}"/>
              </a:ext>
            </a:extLst>
          </p:cNvPr>
          <p:cNvSpPr txBox="1"/>
          <p:nvPr/>
        </p:nvSpPr>
        <p:spPr>
          <a:xfrm>
            <a:off x="9894125" y="5118163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80%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C81F9-5675-8C46-869B-6467EB628E8A}"/>
              </a:ext>
            </a:extLst>
          </p:cNvPr>
          <p:cNvSpPr txBox="1"/>
          <p:nvPr/>
        </p:nvSpPr>
        <p:spPr>
          <a:xfrm>
            <a:off x="9894125" y="5718422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78%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375DDD-84FE-DF41-80AF-7B91A541C2B5}"/>
              </a:ext>
            </a:extLst>
          </p:cNvPr>
          <p:cNvSpPr txBox="1"/>
          <p:nvPr/>
        </p:nvSpPr>
        <p:spPr>
          <a:xfrm>
            <a:off x="1580992" y="4581939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90%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8F6E51-3CF5-BF40-AF90-707F0D1CA89C}"/>
              </a:ext>
            </a:extLst>
          </p:cNvPr>
          <p:cNvSpPr txBox="1"/>
          <p:nvPr/>
        </p:nvSpPr>
        <p:spPr>
          <a:xfrm>
            <a:off x="1580992" y="5100097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70%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44D4C-0A12-E240-88EC-F3AD07DADBA8}"/>
              </a:ext>
            </a:extLst>
          </p:cNvPr>
          <p:cNvSpPr txBox="1"/>
          <p:nvPr/>
        </p:nvSpPr>
        <p:spPr>
          <a:xfrm>
            <a:off x="1580992" y="5718422"/>
            <a:ext cx="70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80%</a:t>
            </a:r>
            <a:endParaRPr lang="en-US" sz="105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8606D-3F86-3946-9342-51E44CA966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EC046F-A3CB-5B48-AD03-1C0F06FAE4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520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DE95AA-6049-1A43-A22F-0DB61113BF88}"/>
              </a:ext>
            </a:extLst>
          </p:cNvPr>
          <p:cNvSpPr/>
          <p:nvPr/>
        </p:nvSpPr>
        <p:spPr>
          <a:xfrm>
            <a:off x="5740938" y="4314199"/>
            <a:ext cx="927150" cy="927150"/>
          </a:xfrm>
          <a:prstGeom prst="roundRect">
            <a:avLst>
              <a:gd name="adj" fmla="val 11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C7760D-05B4-0A49-AE7F-6DD7EC9D3B13}"/>
              </a:ext>
            </a:extLst>
          </p:cNvPr>
          <p:cNvSpPr/>
          <p:nvPr/>
        </p:nvSpPr>
        <p:spPr>
          <a:xfrm>
            <a:off x="5740938" y="2538855"/>
            <a:ext cx="927150" cy="927150"/>
          </a:xfrm>
          <a:prstGeom prst="roundRect">
            <a:avLst>
              <a:gd name="adj" fmla="val 11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EDB1E-2B67-5D47-A1EE-E95D2B1F1469}"/>
              </a:ext>
            </a:extLst>
          </p:cNvPr>
          <p:cNvSpPr txBox="1"/>
          <p:nvPr/>
        </p:nvSpPr>
        <p:spPr>
          <a:xfrm>
            <a:off x="1003505" y="810066"/>
            <a:ext cx="3715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Our Core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EF5C2-A13E-C547-B044-0AD47BBA97D0}"/>
              </a:ext>
            </a:extLst>
          </p:cNvPr>
          <p:cNvSpPr txBox="1"/>
          <p:nvPr/>
        </p:nvSpPr>
        <p:spPr>
          <a:xfrm>
            <a:off x="1003505" y="2983557"/>
            <a:ext cx="292920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EAA6-ABE8-6746-8CBC-909DD3B391DB}"/>
              </a:ext>
            </a:extLst>
          </p:cNvPr>
          <p:cNvSpPr/>
          <p:nvPr/>
        </p:nvSpPr>
        <p:spPr>
          <a:xfrm>
            <a:off x="5740938" y="733979"/>
            <a:ext cx="927150" cy="927150"/>
          </a:xfrm>
          <a:prstGeom prst="roundRect">
            <a:avLst>
              <a:gd name="adj" fmla="val 11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2DB01-E6C2-8D46-BB72-95922B26B96B}"/>
              </a:ext>
            </a:extLst>
          </p:cNvPr>
          <p:cNvSpPr txBox="1"/>
          <p:nvPr/>
        </p:nvSpPr>
        <p:spPr>
          <a:xfrm>
            <a:off x="7678990" y="1668738"/>
            <a:ext cx="3264308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“Lorem ipsum dolor sit amet la consectetur adipiscing eiusmod tempor incid.”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8F6A4-00A1-8E40-8637-0544FB62A0CA}"/>
              </a:ext>
            </a:extLst>
          </p:cNvPr>
          <p:cNvSpPr txBox="1"/>
          <p:nvPr/>
        </p:nvSpPr>
        <p:spPr>
          <a:xfrm>
            <a:off x="7678991" y="950171"/>
            <a:ext cx="22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Jacky Cmiw</a:t>
            </a:r>
            <a:endParaRPr lang="en-US" sz="14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E80B-1A37-0042-B188-14C1823AAD6E}"/>
              </a:ext>
            </a:extLst>
          </p:cNvPr>
          <p:cNvSpPr txBox="1"/>
          <p:nvPr/>
        </p:nvSpPr>
        <p:spPr>
          <a:xfrm>
            <a:off x="7678991" y="1353342"/>
            <a:ext cx="162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Ceo &amp; Founder</a:t>
            </a:r>
            <a:endParaRPr lang="en-US" sz="1100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78C5B-EB9B-A640-B7B7-FCAFE5834237}"/>
              </a:ext>
            </a:extLst>
          </p:cNvPr>
          <p:cNvSpPr txBox="1"/>
          <p:nvPr/>
        </p:nvSpPr>
        <p:spPr>
          <a:xfrm>
            <a:off x="7678990" y="3508288"/>
            <a:ext cx="3264308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“Lorem ipsum dolor sit amet la consectetur adipiscing eiusmod tempor incid.”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BD257-41EE-654A-AFAE-981BE01884F4}"/>
              </a:ext>
            </a:extLst>
          </p:cNvPr>
          <p:cNvSpPr txBox="1"/>
          <p:nvPr/>
        </p:nvSpPr>
        <p:spPr>
          <a:xfrm>
            <a:off x="7678991" y="2789721"/>
            <a:ext cx="22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Sterly Kascek</a:t>
            </a:r>
            <a:endParaRPr lang="en-US" sz="14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70871-5EC1-F244-9064-86B86558BEFE}"/>
              </a:ext>
            </a:extLst>
          </p:cNvPr>
          <p:cNvSpPr txBox="1"/>
          <p:nvPr/>
        </p:nvSpPr>
        <p:spPr>
          <a:xfrm>
            <a:off x="7678991" y="3192892"/>
            <a:ext cx="162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Ceo &amp; Founder</a:t>
            </a:r>
            <a:endParaRPr lang="en-US" sz="1100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7914E-088A-5548-A849-D73E421BDD5B}"/>
              </a:ext>
            </a:extLst>
          </p:cNvPr>
          <p:cNvSpPr txBox="1"/>
          <p:nvPr/>
        </p:nvSpPr>
        <p:spPr>
          <a:xfrm>
            <a:off x="7683910" y="5248968"/>
            <a:ext cx="3264308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“Lorem ipsum dolor sit amet la consectetur adipiscing eiusmod tempor incid.”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3C388-BEBF-9848-BBBF-653740C0A8B3}"/>
              </a:ext>
            </a:extLst>
          </p:cNvPr>
          <p:cNvSpPr txBox="1"/>
          <p:nvPr/>
        </p:nvSpPr>
        <p:spPr>
          <a:xfrm>
            <a:off x="7683911" y="4530401"/>
            <a:ext cx="22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Dany Woods</a:t>
            </a:r>
            <a:endParaRPr lang="en-US" sz="14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E76DF-0FC4-504E-B4A8-1294AA5663AD}"/>
              </a:ext>
            </a:extLst>
          </p:cNvPr>
          <p:cNvSpPr txBox="1"/>
          <p:nvPr/>
        </p:nvSpPr>
        <p:spPr>
          <a:xfrm>
            <a:off x="7683911" y="4933572"/>
            <a:ext cx="162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Ceo &amp; Founder</a:t>
            </a:r>
            <a:endParaRPr lang="en-US" sz="1100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6CC6D-32C4-F24F-854D-E809247C30A1}"/>
              </a:ext>
            </a:extLst>
          </p:cNvPr>
          <p:cNvSpPr txBox="1"/>
          <p:nvPr/>
        </p:nvSpPr>
        <p:spPr>
          <a:xfrm>
            <a:off x="1006311" y="4372712"/>
            <a:ext cx="11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Stength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B14BDC-C8DE-F247-8B73-DCC33C988E6C}"/>
              </a:ext>
            </a:extLst>
          </p:cNvPr>
          <p:cNvSpPr/>
          <p:nvPr/>
        </p:nvSpPr>
        <p:spPr>
          <a:xfrm>
            <a:off x="1900407" y="4468908"/>
            <a:ext cx="2541371" cy="10739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294E8-E4F2-0046-A908-2CE3820B3FA0}"/>
              </a:ext>
            </a:extLst>
          </p:cNvPr>
          <p:cNvSpPr txBox="1"/>
          <p:nvPr/>
        </p:nvSpPr>
        <p:spPr>
          <a:xfrm>
            <a:off x="1006311" y="4990168"/>
            <a:ext cx="11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Defance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B1300F4-5E6A-E84C-AD3C-41A3B422F6F6}"/>
              </a:ext>
            </a:extLst>
          </p:cNvPr>
          <p:cNvSpPr/>
          <p:nvPr/>
        </p:nvSpPr>
        <p:spPr>
          <a:xfrm>
            <a:off x="1900407" y="5100603"/>
            <a:ext cx="2541371" cy="10486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C284E-05B7-3542-8D7D-BE497EF2C2FD}"/>
              </a:ext>
            </a:extLst>
          </p:cNvPr>
          <p:cNvSpPr txBox="1"/>
          <p:nvPr/>
        </p:nvSpPr>
        <p:spPr>
          <a:xfrm>
            <a:off x="1006311" y="5621535"/>
            <a:ext cx="113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Healthy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07623CC-8DA3-6B49-9396-8227E347E8DB}"/>
              </a:ext>
            </a:extLst>
          </p:cNvPr>
          <p:cNvSpPr/>
          <p:nvPr/>
        </p:nvSpPr>
        <p:spPr>
          <a:xfrm>
            <a:off x="1900407" y="5713249"/>
            <a:ext cx="2541371" cy="93946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C1BC7DF-DCED-7548-8D35-127B222C8A48}"/>
              </a:ext>
            </a:extLst>
          </p:cNvPr>
          <p:cNvSpPr/>
          <p:nvPr/>
        </p:nvSpPr>
        <p:spPr>
          <a:xfrm>
            <a:off x="1900407" y="4468907"/>
            <a:ext cx="1806389" cy="113921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514FA45-0980-B74C-9974-0282027442EA}"/>
              </a:ext>
            </a:extLst>
          </p:cNvPr>
          <p:cNvSpPr/>
          <p:nvPr/>
        </p:nvSpPr>
        <p:spPr>
          <a:xfrm>
            <a:off x="1900408" y="5098073"/>
            <a:ext cx="2004616" cy="10739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20991F-55B1-0B4B-BF8B-9A92B8490A08}"/>
              </a:ext>
            </a:extLst>
          </p:cNvPr>
          <p:cNvSpPr/>
          <p:nvPr/>
        </p:nvSpPr>
        <p:spPr>
          <a:xfrm>
            <a:off x="1900406" y="5713063"/>
            <a:ext cx="1724920" cy="9394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D04B1-E928-F845-BD2B-08F678168276}"/>
              </a:ext>
            </a:extLst>
          </p:cNvPr>
          <p:cNvSpPr txBox="1"/>
          <p:nvPr/>
        </p:nvSpPr>
        <p:spPr>
          <a:xfrm>
            <a:off x="4557172" y="4384107"/>
            <a:ext cx="50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70%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A0714-1FF3-134B-B1B1-8DF1C8F8EE63}"/>
              </a:ext>
            </a:extLst>
          </p:cNvPr>
          <p:cNvSpPr txBox="1"/>
          <p:nvPr/>
        </p:nvSpPr>
        <p:spPr>
          <a:xfrm>
            <a:off x="4552474" y="5013272"/>
            <a:ext cx="63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80%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22A3B-664F-E84B-834B-DDF5CBCFEBEC}"/>
              </a:ext>
            </a:extLst>
          </p:cNvPr>
          <p:cNvSpPr txBox="1"/>
          <p:nvPr/>
        </p:nvSpPr>
        <p:spPr>
          <a:xfrm>
            <a:off x="4553048" y="5626798"/>
            <a:ext cx="50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78%</a:t>
            </a:r>
            <a:endParaRPr lang="en-US" sz="105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CEB7C2-974F-8648-A18A-05E11C336F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B059FB7-155A-4348-86CB-F5ED1DEB1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90D1B0B-5428-DB47-A79B-70BB0C3E0D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847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2CE084-E79C-AC4E-A5C6-26DCC3FCC25C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26773-9A99-5642-B072-6AF6539FA79F}"/>
              </a:ext>
            </a:extLst>
          </p:cNvPr>
          <p:cNvSpPr txBox="1"/>
          <p:nvPr/>
        </p:nvSpPr>
        <p:spPr>
          <a:xfrm>
            <a:off x="1031638" y="852267"/>
            <a:ext cx="3715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Data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19D6A-0AC1-7943-AC1D-B7175686C1A5}"/>
              </a:ext>
            </a:extLst>
          </p:cNvPr>
          <p:cNvSpPr txBox="1"/>
          <p:nvPr/>
        </p:nvSpPr>
        <p:spPr>
          <a:xfrm>
            <a:off x="1031638" y="2936701"/>
            <a:ext cx="292920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B85A0A-6426-4642-A4D6-C4246F9C6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117516"/>
              </p:ext>
            </p:extLst>
          </p:nvPr>
        </p:nvGraphicFramePr>
        <p:xfrm>
          <a:off x="6882777" y="880338"/>
          <a:ext cx="4633193" cy="50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DF5DD5-CE6F-2242-BACE-3D2ECB2960F7}"/>
              </a:ext>
            </a:extLst>
          </p:cNvPr>
          <p:cNvSpPr txBox="1"/>
          <p:nvPr/>
        </p:nvSpPr>
        <p:spPr>
          <a:xfrm>
            <a:off x="1031638" y="411370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01/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47383-EB4D-D842-95FA-7AE584E5BCDB}"/>
              </a:ext>
            </a:extLst>
          </p:cNvPr>
          <p:cNvSpPr txBox="1"/>
          <p:nvPr/>
        </p:nvSpPr>
        <p:spPr>
          <a:xfrm>
            <a:off x="1527287" y="4046347"/>
            <a:ext cx="3410471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 get those creative juices colore.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A71BE-E733-644E-ADC1-00B35ED6DA44}"/>
              </a:ext>
            </a:extLst>
          </p:cNvPr>
          <p:cNvSpPr txBox="1"/>
          <p:nvPr/>
        </p:nvSpPr>
        <p:spPr>
          <a:xfrm>
            <a:off x="1031638" y="481508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02/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D98C9-FFCD-CF4D-AA73-75EDCD6E0CA2}"/>
              </a:ext>
            </a:extLst>
          </p:cNvPr>
          <p:cNvSpPr txBox="1"/>
          <p:nvPr/>
        </p:nvSpPr>
        <p:spPr>
          <a:xfrm>
            <a:off x="1527287" y="4746492"/>
            <a:ext cx="3410471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 get those creative flowing and geting.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2135-3E1B-3544-8583-C67AE7A8C141}"/>
              </a:ext>
            </a:extLst>
          </p:cNvPr>
          <p:cNvSpPr txBox="1"/>
          <p:nvPr/>
        </p:nvSpPr>
        <p:spPr>
          <a:xfrm>
            <a:off x="1031638" y="549989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03/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3B8B6-A625-C344-8193-09849E6C139B}"/>
              </a:ext>
            </a:extLst>
          </p:cNvPr>
          <p:cNvSpPr txBox="1"/>
          <p:nvPr/>
        </p:nvSpPr>
        <p:spPr>
          <a:xfrm>
            <a:off x="1527287" y="5443041"/>
            <a:ext cx="3410471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lorem ipsum dolore is amet consectet.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034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51020-B176-B84D-9834-048DF00638A9}"/>
              </a:ext>
            </a:extLst>
          </p:cNvPr>
          <p:cNvSpPr txBox="1"/>
          <p:nvPr/>
        </p:nvSpPr>
        <p:spPr>
          <a:xfrm>
            <a:off x="1902780" y="825932"/>
            <a:ext cx="838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Infographics Process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5575E8B-F330-9943-902C-3E3775A614D4}"/>
              </a:ext>
            </a:extLst>
          </p:cNvPr>
          <p:cNvSpPr/>
          <p:nvPr/>
        </p:nvSpPr>
        <p:spPr>
          <a:xfrm rot="5400000">
            <a:off x="1036795" y="2553526"/>
            <a:ext cx="2025746" cy="1814256"/>
          </a:xfrm>
          <a:prstGeom prst="chevron">
            <a:avLst>
              <a:gd name="adj" fmla="val 3478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458D65-497C-C245-9E81-B2440C1D0350}"/>
              </a:ext>
            </a:extLst>
          </p:cNvPr>
          <p:cNvSpPr/>
          <p:nvPr/>
        </p:nvSpPr>
        <p:spPr>
          <a:xfrm rot="5400000">
            <a:off x="1365568" y="2748454"/>
            <a:ext cx="1368197" cy="1368197"/>
          </a:xfrm>
          <a:prstGeom prst="ellipse">
            <a:avLst/>
          </a:prstGeom>
          <a:solidFill>
            <a:srgbClr val="FFF6F0"/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03670-3F85-074B-8F3F-8E07055E631D}"/>
              </a:ext>
            </a:extLst>
          </p:cNvPr>
          <p:cNvSpPr txBox="1"/>
          <p:nvPr/>
        </p:nvSpPr>
        <p:spPr>
          <a:xfrm>
            <a:off x="947734" y="5137029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E100D-8169-EF42-B192-BE56CE3DF8EB}"/>
              </a:ext>
            </a:extLst>
          </p:cNvPr>
          <p:cNvSpPr txBox="1"/>
          <p:nvPr/>
        </p:nvSpPr>
        <p:spPr>
          <a:xfrm>
            <a:off x="1185120" y="4857434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Process First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D574F841-9D57-C343-8503-69F5895FC942}"/>
              </a:ext>
            </a:extLst>
          </p:cNvPr>
          <p:cNvSpPr/>
          <p:nvPr/>
        </p:nvSpPr>
        <p:spPr>
          <a:xfrm rot="5400000">
            <a:off x="3726039" y="2553526"/>
            <a:ext cx="2025746" cy="1814256"/>
          </a:xfrm>
          <a:prstGeom prst="chevron">
            <a:avLst>
              <a:gd name="adj" fmla="val 3478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83922-4EC0-984A-8E61-CB9C36689DD7}"/>
              </a:ext>
            </a:extLst>
          </p:cNvPr>
          <p:cNvSpPr/>
          <p:nvPr/>
        </p:nvSpPr>
        <p:spPr>
          <a:xfrm rot="5400000">
            <a:off x="4054812" y="2748454"/>
            <a:ext cx="1368197" cy="1368197"/>
          </a:xfrm>
          <a:prstGeom prst="ellipse">
            <a:avLst/>
          </a:prstGeom>
          <a:solidFill>
            <a:srgbClr val="FFF6F0"/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D4F86-09A2-314F-9E6D-067900993B81}"/>
              </a:ext>
            </a:extLst>
          </p:cNvPr>
          <p:cNvSpPr txBox="1"/>
          <p:nvPr/>
        </p:nvSpPr>
        <p:spPr>
          <a:xfrm>
            <a:off x="3636978" y="5137029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2EC8D-58E1-1A43-B17E-C113193C7F4F}"/>
              </a:ext>
            </a:extLst>
          </p:cNvPr>
          <p:cNvSpPr txBox="1"/>
          <p:nvPr/>
        </p:nvSpPr>
        <p:spPr>
          <a:xfrm>
            <a:off x="3874364" y="4857434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Process Second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1DEBCEB0-7CBD-AF41-A7FD-4110C19B8BF9}"/>
              </a:ext>
            </a:extLst>
          </p:cNvPr>
          <p:cNvSpPr/>
          <p:nvPr/>
        </p:nvSpPr>
        <p:spPr>
          <a:xfrm rot="5400000">
            <a:off x="6434331" y="2557680"/>
            <a:ext cx="2025746" cy="1814256"/>
          </a:xfrm>
          <a:prstGeom prst="chevron">
            <a:avLst>
              <a:gd name="adj" fmla="val 3478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FBFBAD-BEBC-7E47-ABB7-F8EB6DD9F5C5}"/>
              </a:ext>
            </a:extLst>
          </p:cNvPr>
          <p:cNvSpPr/>
          <p:nvPr/>
        </p:nvSpPr>
        <p:spPr>
          <a:xfrm rot="5400000">
            <a:off x="6763104" y="2752608"/>
            <a:ext cx="1368197" cy="1368197"/>
          </a:xfrm>
          <a:prstGeom prst="ellipse">
            <a:avLst/>
          </a:prstGeom>
          <a:solidFill>
            <a:srgbClr val="FFF6F0"/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7EE6A-13EB-D544-AE0D-917E2C83C582}"/>
              </a:ext>
            </a:extLst>
          </p:cNvPr>
          <p:cNvSpPr txBox="1"/>
          <p:nvPr/>
        </p:nvSpPr>
        <p:spPr>
          <a:xfrm>
            <a:off x="6345270" y="5141183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A76A-EF06-0D49-92F2-5A5FFA8E1558}"/>
              </a:ext>
            </a:extLst>
          </p:cNvPr>
          <p:cNvSpPr txBox="1"/>
          <p:nvPr/>
        </p:nvSpPr>
        <p:spPr>
          <a:xfrm>
            <a:off x="6582656" y="4861588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Process Third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62B831E5-E07F-8546-A532-449FB1EF3608}"/>
              </a:ext>
            </a:extLst>
          </p:cNvPr>
          <p:cNvSpPr/>
          <p:nvPr/>
        </p:nvSpPr>
        <p:spPr>
          <a:xfrm rot="5400000">
            <a:off x="9123575" y="2553526"/>
            <a:ext cx="2025746" cy="1814256"/>
          </a:xfrm>
          <a:prstGeom prst="chevron">
            <a:avLst>
              <a:gd name="adj" fmla="val 3478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17B26C-AE10-5B4E-ABA2-8C22E422F940}"/>
              </a:ext>
            </a:extLst>
          </p:cNvPr>
          <p:cNvSpPr/>
          <p:nvPr/>
        </p:nvSpPr>
        <p:spPr>
          <a:xfrm rot="5400000">
            <a:off x="9452348" y="2748454"/>
            <a:ext cx="1368197" cy="1368197"/>
          </a:xfrm>
          <a:prstGeom prst="ellipse">
            <a:avLst/>
          </a:prstGeom>
          <a:solidFill>
            <a:srgbClr val="FFF6F0"/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EB6E4-5542-9E4F-9E81-889A99093873}"/>
              </a:ext>
            </a:extLst>
          </p:cNvPr>
          <p:cNvSpPr txBox="1"/>
          <p:nvPr/>
        </p:nvSpPr>
        <p:spPr>
          <a:xfrm>
            <a:off x="9034514" y="5137029"/>
            <a:ext cx="2260031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 ion feature those creative lorem ipsum.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31BFF-A5E8-C54E-9F64-AC3FA7FEF2CA}"/>
              </a:ext>
            </a:extLst>
          </p:cNvPr>
          <p:cNvSpPr txBox="1"/>
          <p:nvPr/>
        </p:nvSpPr>
        <p:spPr>
          <a:xfrm>
            <a:off x="9271900" y="4857434"/>
            <a:ext cx="1785257" cy="3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Process Fouth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pic>
        <p:nvPicPr>
          <p:cNvPr id="25" name="Graphic 24" descr="Acorn with solid fill">
            <a:extLst>
              <a:ext uri="{FF2B5EF4-FFF2-40B4-BE49-F238E27FC236}">
                <a16:creationId xmlns:a16="http://schemas.microsoft.com/office/drawing/2014/main" id="{6D3E7325-143C-6442-8C03-40688BD4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185" y="3140274"/>
            <a:ext cx="577449" cy="577449"/>
          </a:xfrm>
          <a:prstGeom prst="rect">
            <a:avLst/>
          </a:prstGeom>
        </p:spPr>
      </p:pic>
      <p:pic>
        <p:nvPicPr>
          <p:cNvPr id="27" name="Graphic 26" descr="Alarm clock with solid fill">
            <a:extLst>
              <a:ext uri="{FF2B5EF4-FFF2-40B4-BE49-F238E27FC236}">
                <a16:creationId xmlns:a16="http://schemas.microsoft.com/office/drawing/2014/main" id="{AA448E37-4C48-B849-B9A5-6B11D41BC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0941" y="3140273"/>
            <a:ext cx="577449" cy="577449"/>
          </a:xfrm>
          <a:prstGeom prst="rect">
            <a:avLst/>
          </a:prstGeom>
        </p:spPr>
      </p:pic>
      <p:pic>
        <p:nvPicPr>
          <p:cNvPr id="29" name="Graphic 28" descr="Alterations &amp; Tailoring with solid fill">
            <a:extLst>
              <a:ext uri="{FF2B5EF4-FFF2-40B4-BE49-F238E27FC236}">
                <a16:creationId xmlns:a16="http://schemas.microsoft.com/office/drawing/2014/main" id="{4CF31C28-DC92-D849-AD54-76284A3A0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8477" y="3147981"/>
            <a:ext cx="577449" cy="577449"/>
          </a:xfrm>
          <a:prstGeom prst="rect">
            <a:avLst/>
          </a:prstGeom>
        </p:spPr>
      </p:pic>
      <p:pic>
        <p:nvPicPr>
          <p:cNvPr id="31" name="Graphic 30" descr="Bao with solid fill">
            <a:extLst>
              <a:ext uri="{FF2B5EF4-FFF2-40B4-BE49-F238E27FC236}">
                <a16:creationId xmlns:a16="http://schemas.microsoft.com/office/drawing/2014/main" id="{40B383DB-E4FA-7849-A39F-49770497D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7721" y="3140273"/>
            <a:ext cx="577449" cy="5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6B26041-297E-284E-96A1-B1DC4606DE30}"/>
              </a:ext>
            </a:extLst>
          </p:cNvPr>
          <p:cNvSpPr/>
          <p:nvPr/>
        </p:nvSpPr>
        <p:spPr>
          <a:xfrm>
            <a:off x="1153551" y="2026653"/>
            <a:ext cx="2804693" cy="28046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80825-03E0-9240-A50A-721F7AB87381}"/>
              </a:ext>
            </a:extLst>
          </p:cNvPr>
          <p:cNvSpPr txBox="1"/>
          <p:nvPr/>
        </p:nvSpPr>
        <p:spPr>
          <a:xfrm>
            <a:off x="1888594" y="2497975"/>
            <a:ext cx="79944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5022850" algn="l"/>
              </a:tabLst>
            </a:pPr>
            <a:r>
              <a:rPr lang="en-US" sz="11500" b="1" spc="200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Thank You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C6F2E03-DA4B-C748-9344-F5D342433BAC}"/>
              </a:ext>
            </a:extLst>
          </p:cNvPr>
          <p:cNvSpPr/>
          <p:nvPr/>
        </p:nvSpPr>
        <p:spPr>
          <a:xfrm>
            <a:off x="8942522" y="4308528"/>
            <a:ext cx="774916" cy="128986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2FE860FB-575D-D746-A466-A41231C1EB93}"/>
              </a:ext>
            </a:extLst>
          </p:cNvPr>
          <p:cNvSpPr/>
          <p:nvPr/>
        </p:nvSpPr>
        <p:spPr>
          <a:xfrm>
            <a:off x="9040122" y="3324331"/>
            <a:ext cx="3151877" cy="1714500"/>
          </a:xfrm>
          <a:custGeom>
            <a:avLst/>
            <a:gdLst>
              <a:gd name="connsiteX0" fmla="*/ 955726 w 6616507"/>
              <a:gd name="connsiteY0" fmla="*/ 0 h 3429000"/>
              <a:gd name="connsiteX1" fmla="*/ 6616506 w 6616507"/>
              <a:gd name="connsiteY1" fmla="*/ 0 h 3429000"/>
              <a:gd name="connsiteX2" fmla="*/ 6616506 w 6616507"/>
              <a:gd name="connsiteY2" fmla="*/ 2080825 h 3429000"/>
              <a:gd name="connsiteX3" fmla="*/ 6616507 w 6616507"/>
              <a:gd name="connsiteY3" fmla="*/ 2080825 h 3429000"/>
              <a:gd name="connsiteX4" fmla="*/ 6616507 w 6616507"/>
              <a:gd name="connsiteY4" fmla="*/ 3429000 h 3429000"/>
              <a:gd name="connsiteX5" fmla="*/ 0 w 6616507"/>
              <a:gd name="connsiteY5" fmla="*/ 3429000 h 3429000"/>
              <a:gd name="connsiteX6" fmla="*/ 0 w 6616507"/>
              <a:gd name="connsiteY6" fmla="*/ 955726 h 3429000"/>
              <a:gd name="connsiteX7" fmla="*/ 955726 w 661650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6507" h="3429000">
                <a:moveTo>
                  <a:pt x="955726" y="0"/>
                </a:moveTo>
                <a:lnTo>
                  <a:pt x="6616506" y="0"/>
                </a:lnTo>
                <a:lnTo>
                  <a:pt x="6616506" y="2080825"/>
                </a:lnTo>
                <a:lnTo>
                  <a:pt x="6616507" y="2080825"/>
                </a:lnTo>
                <a:lnTo>
                  <a:pt x="6616507" y="3429000"/>
                </a:lnTo>
                <a:lnTo>
                  <a:pt x="0" y="3429000"/>
                </a:lnTo>
                <a:lnTo>
                  <a:pt x="0" y="955726"/>
                </a:lnTo>
                <a:cubicBezTo>
                  <a:pt x="0" y="427893"/>
                  <a:pt x="427894" y="0"/>
                  <a:pt x="955726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9151924-E33E-1C4B-BFA1-DAFAAE1FDA5F}"/>
              </a:ext>
            </a:extLst>
          </p:cNvPr>
          <p:cNvSpPr/>
          <p:nvPr/>
        </p:nvSpPr>
        <p:spPr>
          <a:xfrm>
            <a:off x="1" y="0"/>
            <a:ext cx="4622483" cy="4833257"/>
          </a:xfrm>
          <a:custGeom>
            <a:avLst/>
            <a:gdLst>
              <a:gd name="connsiteX0" fmla="*/ 0 w 5112327"/>
              <a:gd name="connsiteY0" fmla="*/ 0 h 5694217"/>
              <a:gd name="connsiteX1" fmla="*/ 5112327 w 5112327"/>
              <a:gd name="connsiteY1" fmla="*/ 0 h 5694217"/>
              <a:gd name="connsiteX2" fmla="*/ 5112327 w 5112327"/>
              <a:gd name="connsiteY2" fmla="*/ 4700133 h 5694217"/>
              <a:gd name="connsiteX3" fmla="*/ 4118243 w 5112327"/>
              <a:gd name="connsiteY3" fmla="*/ 5694217 h 5694217"/>
              <a:gd name="connsiteX4" fmla="*/ 142029 w 5112327"/>
              <a:gd name="connsiteY4" fmla="*/ 5694217 h 5694217"/>
              <a:gd name="connsiteX5" fmla="*/ 40390 w 5112327"/>
              <a:gd name="connsiteY5" fmla="*/ 5689085 h 5694217"/>
              <a:gd name="connsiteX6" fmla="*/ 0 w 5112327"/>
              <a:gd name="connsiteY6" fmla="*/ 5682921 h 569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2327" h="5694217">
                <a:moveTo>
                  <a:pt x="0" y="0"/>
                </a:moveTo>
                <a:lnTo>
                  <a:pt x="5112327" y="0"/>
                </a:lnTo>
                <a:lnTo>
                  <a:pt x="5112327" y="4700133"/>
                </a:lnTo>
                <a:cubicBezTo>
                  <a:pt x="5112327" y="5249150"/>
                  <a:pt x="4667260" y="5694217"/>
                  <a:pt x="4118243" y="5694217"/>
                </a:cubicBezTo>
                <a:lnTo>
                  <a:pt x="142029" y="5694217"/>
                </a:lnTo>
                <a:cubicBezTo>
                  <a:pt x="107715" y="5694217"/>
                  <a:pt x="73808" y="5692479"/>
                  <a:pt x="40390" y="5689085"/>
                </a:cubicBezTo>
                <a:lnTo>
                  <a:pt x="0" y="5682921"/>
                </a:lnTo>
                <a:close/>
              </a:path>
            </a:pathLst>
          </a:custGeom>
          <a:solidFill>
            <a:srgbClr val="F97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FB650-4B8D-FC46-B974-1FF261068050}"/>
              </a:ext>
            </a:extLst>
          </p:cNvPr>
          <p:cNvSpPr txBox="1"/>
          <p:nvPr/>
        </p:nvSpPr>
        <p:spPr>
          <a:xfrm>
            <a:off x="5414696" y="747742"/>
            <a:ext cx="595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Welcome to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8D821-CB2F-2446-852F-9626F23875B0}"/>
              </a:ext>
            </a:extLst>
          </p:cNvPr>
          <p:cNvSpPr txBox="1"/>
          <p:nvPr/>
        </p:nvSpPr>
        <p:spPr>
          <a:xfrm>
            <a:off x="635288" y="907131"/>
            <a:ext cx="3381542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Use this template to run interactive and workshops remotely. This is a collection of our favorite workshop activities that you can run digitally, alongside a base of essential materials and (including the all-important virtual sticky-note!) lorem ipsum.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F8EB0-C1A4-AE40-A37C-7F0AF1B1B1AF}"/>
              </a:ext>
            </a:extLst>
          </p:cNvPr>
          <p:cNvSpPr txBox="1"/>
          <p:nvPr/>
        </p:nvSpPr>
        <p:spPr>
          <a:xfrm>
            <a:off x="635288" y="617564"/>
            <a:ext cx="33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Raleway Medium" pitchFamily="2" charset="77"/>
              </a:rPr>
              <a:t>Interactive Workshops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99937CF-8EBC-B24F-A29B-DAF0E8CBCE96}"/>
              </a:ext>
            </a:extLst>
          </p:cNvPr>
          <p:cNvSpPr/>
          <p:nvPr/>
        </p:nvSpPr>
        <p:spPr>
          <a:xfrm>
            <a:off x="5726335" y="5311572"/>
            <a:ext cx="2842899" cy="1546428"/>
          </a:xfrm>
          <a:custGeom>
            <a:avLst/>
            <a:gdLst>
              <a:gd name="connsiteX0" fmla="*/ 955726 w 6616507"/>
              <a:gd name="connsiteY0" fmla="*/ 0 h 3429000"/>
              <a:gd name="connsiteX1" fmla="*/ 6616506 w 6616507"/>
              <a:gd name="connsiteY1" fmla="*/ 0 h 3429000"/>
              <a:gd name="connsiteX2" fmla="*/ 6616506 w 6616507"/>
              <a:gd name="connsiteY2" fmla="*/ 2080825 h 3429000"/>
              <a:gd name="connsiteX3" fmla="*/ 6616507 w 6616507"/>
              <a:gd name="connsiteY3" fmla="*/ 2080825 h 3429000"/>
              <a:gd name="connsiteX4" fmla="*/ 6616507 w 6616507"/>
              <a:gd name="connsiteY4" fmla="*/ 3429000 h 3429000"/>
              <a:gd name="connsiteX5" fmla="*/ 0 w 6616507"/>
              <a:gd name="connsiteY5" fmla="*/ 3429000 h 3429000"/>
              <a:gd name="connsiteX6" fmla="*/ 0 w 6616507"/>
              <a:gd name="connsiteY6" fmla="*/ 955726 h 3429000"/>
              <a:gd name="connsiteX7" fmla="*/ 955726 w 661650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6507" h="3429000">
                <a:moveTo>
                  <a:pt x="955726" y="0"/>
                </a:moveTo>
                <a:lnTo>
                  <a:pt x="6616506" y="0"/>
                </a:lnTo>
                <a:lnTo>
                  <a:pt x="6616506" y="2080825"/>
                </a:lnTo>
                <a:lnTo>
                  <a:pt x="6616507" y="2080825"/>
                </a:lnTo>
                <a:lnTo>
                  <a:pt x="6616507" y="3429000"/>
                </a:lnTo>
                <a:lnTo>
                  <a:pt x="0" y="3429000"/>
                </a:lnTo>
                <a:lnTo>
                  <a:pt x="0" y="955726"/>
                </a:lnTo>
                <a:cubicBezTo>
                  <a:pt x="0" y="427893"/>
                  <a:pt x="427894" y="0"/>
                  <a:pt x="95572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B2988-FC79-0F47-9175-61E9D0B0FC3A}"/>
              </a:ext>
            </a:extLst>
          </p:cNvPr>
          <p:cNvSpPr txBox="1"/>
          <p:nvPr/>
        </p:nvSpPr>
        <p:spPr>
          <a:xfrm>
            <a:off x="639936" y="3177370"/>
            <a:ext cx="3378779" cy="116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flowing, and get ready for a successful and productive team meeting dolore is cool.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28848-F74B-2042-A782-A081861688C0}"/>
              </a:ext>
            </a:extLst>
          </p:cNvPr>
          <p:cNvSpPr txBox="1"/>
          <p:nvPr/>
        </p:nvSpPr>
        <p:spPr>
          <a:xfrm>
            <a:off x="635288" y="2918580"/>
            <a:ext cx="343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Raleway Medium" pitchFamily="2" charset="77"/>
              </a:rPr>
              <a:t>Description Text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406459-4799-1843-8572-31EF5B41BC67}"/>
              </a:ext>
            </a:extLst>
          </p:cNvPr>
          <p:cNvSpPr txBox="1"/>
          <p:nvPr/>
        </p:nvSpPr>
        <p:spPr>
          <a:xfrm>
            <a:off x="618959" y="5691716"/>
            <a:ext cx="4003525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 getting those creative juices flowing, and get ready for.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4C436-F0A9-464F-A48F-F5C10D8278EC}"/>
              </a:ext>
            </a:extLst>
          </p:cNvPr>
          <p:cNvSpPr txBox="1"/>
          <p:nvPr/>
        </p:nvSpPr>
        <p:spPr>
          <a:xfrm>
            <a:off x="618959" y="5413808"/>
            <a:ext cx="35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Raleway Medium" pitchFamily="2" charset="77"/>
              </a:rPr>
              <a:t>Lorem ipsum dolore</a:t>
            </a:r>
            <a:endParaRPr lang="en-US" sz="1100">
              <a:solidFill>
                <a:schemeClr val="accent2">
                  <a:lumMod val="5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0D2F4C-586E-2B4D-9D9B-72A17855C00F}"/>
              </a:ext>
            </a:extLst>
          </p:cNvPr>
          <p:cNvSpPr txBox="1"/>
          <p:nvPr/>
        </p:nvSpPr>
        <p:spPr>
          <a:xfrm>
            <a:off x="5414696" y="1709343"/>
            <a:ext cx="546262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flowing, and get ready for a successful and productive team meeting dolore is cool and lorem ipsum is best element.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0B11D-875E-7F48-BD39-C2B57B8A9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B8ADC026-F982-344B-8D50-5187135EEA4B}"/>
              </a:ext>
            </a:extLst>
          </p:cNvPr>
          <p:cNvSpPr/>
          <p:nvPr/>
        </p:nvSpPr>
        <p:spPr>
          <a:xfrm>
            <a:off x="9613638" y="2237981"/>
            <a:ext cx="2578362" cy="1263206"/>
          </a:xfrm>
          <a:custGeom>
            <a:avLst/>
            <a:gdLst>
              <a:gd name="connsiteX0" fmla="*/ 955726 w 6616507"/>
              <a:gd name="connsiteY0" fmla="*/ 0 h 3429000"/>
              <a:gd name="connsiteX1" fmla="*/ 6616506 w 6616507"/>
              <a:gd name="connsiteY1" fmla="*/ 0 h 3429000"/>
              <a:gd name="connsiteX2" fmla="*/ 6616506 w 6616507"/>
              <a:gd name="connsiteY2" fmla="*/ 2080825 h 3429000"/>
              <a:gd name="connsiteX3" fmla="*/ 6616507 w 6616507"/>
              <a:gd name="connsiteY3" fmla="*/ 2080825 h 3429000"/>
              <a:gd name="connsiteX4" fmla="*/ 6616507 w 6616507"/>
              <a:gd name="connsiteY4" fmla="*/ 3429000 h 3429000"/>
              <a:gd name="connsiteX5" fmla="*/ 0 w 6616507"/>
              <a:gd name="connsiteY5" fmla="*/ 3429000 h 3429000"/>
              <a:gd name="connsiteX6" fmla="*/ 0 w 6616507"/>
              <a:gd name="connsiteY6" fmla="*/ 955726 h 3429000"/>
              <a:gd name="connsiteX7" fmla="*/ 955726 w 661650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6507" h="3429000">
                <a:moveTo>
                  <a:pt x="955726" y="0"/>
                </a:moveTo>
                <a:lnTo>
                  <a:pt x="6616506" y="0"/>
                </a:lnTo>
                <a:lnTo>
                  <a:pt x="6616506" y="2080825"/>
                </a:lnTo>
                <a:lnTo>
                  <a:pt x="6616507" y="2080825"/>
                </a:lnTo>
                <a:lnTo>
                  <a:pt x="6616507" y="3429000"/>
                </a:lnTo>
                <a:lnTo>
                  <a:pt x="0" y="3429000"/>
                </a:lnTo>
                <a:lnTo>
                  <a:pt x="0" y="955726"/>
                </a:lnTo>
                <a:cubicBezTo>
                  <a:pt x="0" y="427893"/>
                  <a:pt x="427894" y="0"/>
                  <a:pt x="955726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FD6F2-DE39-7B47-8728-BB7077051A84}"/>
              </a:ext>
            </a:extLst>
          </p:cNvPr>
          <p:cNvSpPr txBox="1"/>
          <p:nvPr/>
        </p:nvSpPr>
        <p:spPr>
          <a:xfrm>
            <a:off x="761049" y="764069"/>
            <a:ext cx="6714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Brief Information About Our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B1A5F-B750-7A46-B1BA-E347C78FF140}"/>
              </a:ext>
            </a:extLst>
          </p:cNvPr>
          <p:cNvSpPr txBox="1"/>
          <p:nvPr/>
        </p:nvSpPr>
        <p:spPr>
          <a:xfrm>
            <a:off x="761049" y="2817572"/>
            <a:ext cx="6243904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Use this template to run interactive and workshops remotely. This is a collection of our favorite workshop activities that you can run digitally, alongside a base of essential.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08DC3-CD1F-B14D-95AA-A2834525B88D}"/>
              </a:ext>
            </a:extLst>
          </p:cNvPr>
          <p:cNvSpPr txBox="1"/>
          <p:nvPr/>
        </p:nvSpPr>
        <p:spPr>
          <a:xfrm>
            <a:off x="761049" y="2528005"/>
            <a:ext cx="33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Raleway Medium" pitchFamily="2" charset="77"/>
              </a:rPr>
              <a:t>Interactive Workshops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Raleway Medium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B50A86-0574-3446-83F8-145BD064B654}"/>
              </a:ext>
            </a:extLst>
          </p:cNvPr>
          <p:cNvCxnSpPr>
            <a:cxnSpLocks/>
          </p:cNvCxnSpPr>
          <p:nvPr/>
        </p:nvCxnSpPr>
        <p:spPr>
          <a:xfrm>
            <a:off x="849082" y="3673923"/>
            <a:ext cx="5829304" cy="0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5EF305-8CCB-DF44-9495-B26366F61F9E}"/>
              </a:ext>
            </a:extLst>
          </p:cNvPr>
          <p:cNvSpPr txBox="1"/>
          <p:nvPr/>
        </p:nvSpPr>
        <p:spPr>
          <a:xfrm>
            <a:off x="765697" y="4175179"/>
            <a:ext cx="6239256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flowing, and get ready for a successful and productive team meeting dolore is cool.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EF514-6775-8E4F-9289-F4F647C0112D}"/>
              </a:ext>
            </a:extLst>
          </p:cNvPr>
          <p:cNvSpPr txBox="1"/>
          <p:nvPr/>
        </p:nvSpPr>
        <p:spPr>
          <a:xfrm>
            <a:off x="761049" y="3916389"/>
            <a:ext cx="343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Raleway Medium" pitchFamily="2" charset="77"/>
              </a:rPr>
              <a:t>Category Text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86AA3-50C6-8D4D-A4C2-01659C6A7C54}"/>
              </a:ext>
            </a:extLst>
          </p:cNvPr>
          <p:cNvSpPr txBox="1"/>
          <p:nvPr/>
        </p:nvSpPr>
        <p:spPr>
          <a:xfrm>
            <a:off x="761049" y="4925131"/>
            <a:ext cx="3125003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65849-B6E0-DA41-9CD8-7D0A84CD1ABC}"/>
              </a:ext>
            </a:extLst>
          </p:cNvPr>
          <p:cNvSpPr txBox="1"/>
          <p:nvPr/>
        </p:nvSpPr>
        <p:spPr>
          <a:xfrm>
            <a:off x="761049" y="5241619"/>
            <a:ext cx="291287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0A080-2F63-BD43-AE53-21D700C3A7BC}"/>
              </a:ext>
            </a:extLst>
          </p:cNvPr>
          <p:cNvSpPr txBox="1"/>
          <p:nvPr/>
        </p:nvSpPr>
        <p:spPr>
          <a:xfrm>
            <a:off x="761049" y="5578506"/>
            <a:ext cx="291287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B7C58-E114-1541-AFC3-CA021A4D4C9A}"/>
              </a:ext>
            </a:extLst>
          </p:cNvPr>
          <p:cNvSpPr txBox="1"/>
          <p:nvPr/>
        </p:nvSpPr>
        <p:spPr>
          <a:xfrm>
            <a:off x="4295804" y="4925131"/>
            <a:ext cx="270914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B4A9C-D892-A741-8BFD-49E2C9FFED21}"/>
              </a:ext>
            </a:extLst>
          </p:cNvPr>
          <p:cNvSpPr txBox="1"/>
          <p:nvPr/>
        </p:nvSpPr>
        <p:spPr>
          <a:xfrm>
            <a:off x="4295804" y="5241619"/>
            <a:ext cx="270914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1A02B6-5B38-3342-B12F-149F64F8330A}"/>
              </a:ext>
            </a:extLst>
          </p:cNvPr>
          <p:cNvSpPr txBox="1"/>
          <p:nvPr/>
        </p:nvSpPr>
        <p:spPr>
          <a:xfrm>
            <a:off x="4295804" y="5578506"/>
            <a:ext cx="270914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D19B404-B63F-294B-ADE5-9075356EC8E9}"/>
              </a:ext>
            </a:extLst>
          </p:cNvPr>
          <p:cNvSpPr/>
          <p:nvPr/>
        </p:nvSpPr>
        <p:spPr>
          <a:xfrm rot="5400000">
            <a:off x="7078334" y="5807343"/>
            <a:ext cx="1447938" cy="653376"/>
          </a:xfrm>
          <a:custGeom>
            <a:avLst/>
            <a:gdLst>
              <a:gd name="connsiteX0" fmla="*/ 0 w 1447938"/>
              <a:gd name="connsiteY0" fmla="*/ 326688 h 653376"/>
              <a:gd name="connsiteX1" fmla="*/ 6637 w 1447938"/>
              <a:gd name="connsiteY1" fmla="*/ 260849 h 653376"/>
              <a:gd name="connsiteX2" fmla="*/ 326688 w 1447938"/>
              <a:gd name="connsiteY2" fmla="*/ 0 h 653376"/>
              <a:gd name="connsiteX3" fmla="*/ 1447938 w 1447938"/>
              <a:gd name="connsiteY3" fmla="*/ 0 h 653376"/>
              <a:gd name="connsiteX4" fmla="*/ 1447938 w 1447938"/>
              <a:gd name="connsiteY4" fmla="*/ 653376 h 653376"/>
              <a:gd name="connsiteX5" fmla="*/ 326688 w 1447938"/>
              <a:gd name="connsiteY5" fmla="*/ 653375 h 653376"/>
              <a:gd name="connsiteX6" fmla="*/ 6637 w 1447938"/>
              <a:gd name="connsiteY6" fmla="*/ 392526 h 653376"/>
              <a:gd name="connsiteX7" fmla="*/ 0 w 1447938"/>
              <a:gd name="connsiteY7" fmla="*/ 326688 h 653376"/>
              <a:gd name="connsiteX8" fmla="*/ 0 w 1447938"/>
              <a:gd name="connsiteY8" fmla="*/ 326687 h 653376"/>
              <a:gd name="connsiteX9" fmla="*/ 0 w 1447938"/>
              <a:gd name="connsiteY9" fmla="*/ 326688 h 65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938" h="653376">
                <a:moveTo>
                  <a:pt x="0" y="326688"/>
                </a:moveTo>
                <a:lnTo>
                  <a:pt x="6637" y="260849"/>
                </a:lnTo>
                <a:cubicBezTo>
                  <a:pt x="37100" y="111983"/>
                  <a:pt x="168816" y="0"/>
                  <a:pt x="326688" y="0"/>
                </a:cubicBezTo>
                <a:lnTo>
                  <a:pt x="1447938" y="0"/>
                </a:lnTo>
                <a:lnTo>
                  <a:pt x="1447938" y="653376"/>
                </a:lnTo>
                <a:lnTo>
                  <a:pt x="326688" y="653375"/>
                </a:lnTo>
                <a:cubicBezTo>
                  <a:pt x="168816" y="653375"/>
                  <a:pt x="37099" y="541393"/>
                  <a:pt x="6637" y="392526"/>
                </a:cubicBezTo>
                <a:close/>
                <a:moveTo>
                  <a:pt x="0" y="326688"/>
                </a:moveTo>
                <a:lnTo>
                  <a:pt x="0" y="326687"/>
                </a:lnTo>
                <a:lnTo>
                  <a:pt x="0" y="32668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C240FD-ABF8-1046-9099-9C0D7ED3F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1610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166C73FB-0841-DD48-9FBD-88A59057ACF0}"/>
              </a:ext>
            </a:extLst>
          </p:cNvPr>
          <p:cNvSpPr/>
          <p:nvPr/>
        </p:nvSpPr>
        <p:spPr>
          <a:xfrm flipH="1" flipV="1">
            <a:off x="6670738" y="1084982"/>
            <a:ext cx="5521262" cy="5773018"/>
          </a:xfrm>
          <a:custGeom>
            <a:avLst/>
            <a:gdLst>
              <a:gd name="connsiteX0" fmla="*/ 0 w 5112327"/>
              <a:gd name="connsiteY0" fmla="*/ 0 h 5694217"/>
              <a:gd name="connsiteX1" fmla="*/ 5112327 w 5112327"/>
              <a:gd name="connsiteY1" fmla="*/ 0 h 5694217"/>
              <a:gd name="connsiteX2" fmla="*/ 5112327 w 5112327"/>
              <a:gd name="connsiteY2" fmla="*/ 4700133 h 5694217"/>
              <a:gd name="connsiteX3" fmla="*/ 4118243 w 5112327"/>
              <a:gd name="connsiteY3" fmla="*/ 5694217 h 5694217"/>
              <a:gd name="connsiteX4" fmla="*/ 142029 w 5112327"/>
              <a:gd name="connsiteY4" fmla="*/ 5694217 h 5694217"/>
              <a:gd name="connsiteX5" fmla="*/ 40390 w 5112327"/>
              <a:gd name="connsiteY5" fmla="*/ 5689085 h 5694217"/>
              <a:gd name="connsiteX6" fmla="*/ 0 w 5112327"/>
              <a:gd name="connsiteY6" fmla="*/ 5682921 h 569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2327" h="5694217">
                <a:moveTo>
                  <a:pt x="0" y="0"/>
                </a:moveTo>
                <a:lnTo>
                  <a:pt x="5112327" y="0"/>
                </a:lnTo>
                <a:lnTo>
                  <a:pt x="5112327" y="4700133"/>
                </a:lnTo>
                <a:cubicBezTo>
                  <a:pt x="5112327" y="5249150"/>
                  <a:pt x="4667260" y="5694217"/>
                  <a:pt x="4118243" y="5694217"/>
                </a:cubicBezTo>
                <a:lnTo>
                  <a:pt x="142029" y="5694217"/>
                </a:lnTo>
                <a:cubicBezTo>
                  <a:pt x="107715" y="5694217"/>
                  <a:pt x="73808" y="5692479"/>
                  <a:pt x="40390" y="5689085"/>
                </a:cubicBezTo>
                <a:lnTo>
                  <a:pt x="0" y="568292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55E86E9-7B1F-D54A-96CB-D540ED931BC4}"/>
              </a:ext>
            </a:extLst>
          </p:cNvPr>
          <p:cNvSpPr/>
          <p:nvPr/>
        </p:nvSpPr>
        <p:spPr>
          <a:xfrm flipH="1" flipV="1">
            <a:off x="8033657" y="2510048"/>
            <a:ext cx="4158342" cy="4347952"/>
          </a:xfrm>
          <a:custGeom>
            <a:avLst/>
            <a:gdLst>
              <a:gd name="connsiteX0" fmla="*/ 0 w 5112327"/>
              <a:gd name="connsiteY0" fmla="*/ 0 h 5694217"/>
              <a:gd name="connsiteX1" fmla="*/ 5112327 w 5112327"/>
              <a:gd name="connsiteY1" fmla="*/ 0 h 5694217"/>
              <a:gd name="connsiteX2" fmla="*/ 5112327 w 5112327"/>
              <a:gd name="connsiteY2" fmla="*/ 4700133 h 5694217"/>
              <a:gd name="connsiteX3" fmla="*/ 4118243 w 5112327"/>
              <a:gd name="connsiteY3" fmla="*/ 5694217 h 5694217"/>
              <a:gd name="connsiteX4" fmla="*/ 142029 w 5112327"/>
              <a:gd name="connsiteY4" fmla="*/ 5694217 h 5694217"/>
              <a:gd name="connsiteX5" fmla="*/ 40390 w 5112327"/>
              <a:gd name="connsiteY5" fmla="*/ 5689085 h 5694217"/>
              <a:gd name="connsiteX6" fmla="*/ 0 w 5112327"/>
              <a:gd name="connsiteY6" fmla="*/ 5682921 h 569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2327" h="5694217">
                <a:moveTo>
                  <a:pt x="0" y="0"/>
                </a:moveTo>
                <a:lnTo>
                  <a:pt x="5112327" y="0"/>
                </a:lnTo>
                <a:lnTo>
                  <a:pt x="5112327" y="4700133"/>
                </a:lnTo>
                <a:cubicBezTo>
                  <a:pt x="5112327" y="5249150"/>
                  <a:pt x="4667260" y="5694217"/>
                  <a:pt x="4118243" y="5694217"/>
                </a:cubicBezTo>
                <a:lnTo>
                  <a:pt x="142029" y="5694217"/>
                </a:lnTo>
                <a:cubicBezTo>
                  <a:pt x="107715" y="5694217"/>
                  <a:pt x="73808" y="5692479"/>
                  <a:pt x="40390" y="5689085"/>
                </a:cubicBezTo>
                <a:lnTo>
                  <a:pt x="0" y="5682921"/>
                </a:lnTo>
                <a:close/>
              </a:path>
            </a:pathLst>
          </a:custGeom>
          <a:solidFill>
            <a:srgbClr val="F97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21335-E837-4A47-BD9E-A57BE8A8993C}"/>
              </a:ext>
            </a:extLst>
          </p:cNvPr>
          <p:cNvSpPr txBox="1"/>
          <p:nvPr/>
        </p:nvSpPr>
        <p:spPr>
          <a:xfrm>
            <a:off x="1051702" y="1075504"/>
            <a:ext cx="5250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Agenda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4BA0A-A9CA-9546-B100-F6A08BA24F3D}"/>
              </a:ext>
            </a:extLst>
          </p:cNvPr>
          <p:cNvSpPr txBox="1"/>
          <p:nvPr/>
        </p:nvSpPr>
        <p:spPr>
          <a:xfrm>
            <a:off x="1051702" y="2832409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About Us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4E890-3719-0848-9672-3FCC75D7AB66}"/>
              </a:ext>
            </a:extLst>
          </p:cNvPr>
          <p:cNvSpPr txBox="1"/>
          <p:nvPr/>
        </p:nvSpPr>
        <p:spPr>
          <a:xfrm>
            <a:off x="1051701" y="3232027"/>
            <a:ext cx="208032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History of Company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61F33-066A-D043-A18C-F15BCAF55643}"/>
              </a:ext>
            </a:extLst>
          </p:cNvPr>
          <p:cNvSpPr txBox="1"/>
          <p:nvPr/>
        </p:nvSpPr>
        <p:spPr>
          <a:xfrm>
            <a:off x="1051702" y="3631645"/>
            <a:ext cx="175560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Problem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8742E-4A64-6842-B3B2-C5230734FB9E}"/>
              </a:ext>
            </a:extLst>
          </p:cNvPr>
          <p:cNvSpPr txBox="1"/>
          <p:nvPr/>
        </p:nvSpPr>
        <p:spPr>
          <a:xfrm>
            <a:off x="1051702" y="3996446"/>
            <a:ext cx="2394353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Solution For Company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6A768-5E5D-F345-AF38-F2E3B11DF109}"/>
              </a:ext>
            </a:extLst>
          </p:cNvPr>
          <p:cNvSpPr txBox="1"/>
          <p:nvPr/>
        </p:nvSpPr>
        <p:spPr>
          <a:xfrm>
            <a:off x="1051702" y="4396064"/>
            <a:ext cx="2231825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Vision &amp; Mission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057CF-015F-B74D-A7C4-61B2D4932D30}"/>
              </a:ext>
            </a:extLst>
          </p:cNvPr>
          <p:cNvSpPr txBox="1"/>
          <p:nvPr/>
        </p:nvSpPr>
        <p:spPr>
          <a:xfrm>
            <a:off x="1051702" y="4795682"/>
            <a:ext cx="2231825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Portofoliio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39BA7C-0D78-F343-A432-F7EE7D25EBE2}"/>
              </a:ext>
            </a:extLst>
          </p:cNvPr>
          <p:cNvSpPr txBox="1"/>
          <p:nvPr/>
        </p:nvSpPr>
        <p:spPr>
          <a:xfrm>
            <a:off x="3978727" y="2431316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Big Team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51863-4078-7748-9717-22E0973C14F6}"/>
              </a:ext>
            </a:extLst>
          </p:cNvPr>
          <p:cNvSpPr txBox="1"/>
          <p:nvPr/>
        </p:nvSpPr>
        <p:spPr>
          <a:xfrm>
            <a:off x="3978728" y="2830934"/>
            <a:ext cx="1737558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Our Core Team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B6CA0-8E0A-6048-9818-6B360E22CCD2}"/>
              </a:ext>
            </a:extLst>
          </p:cNvPr>
          <p:cNvSpPr txBox="1"/>
          <p:nvPr/>
        </p:nvSpPr>
        <p:spPr>
          <a:xfrm>
            <a:off x="3978728" y="3230552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Data Statistic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7AB6D1-AC4B-664C-9815-43A67158B262}"/>
              </a:ext>
            </a:extLst>
          </p:cNvPr>
          <p:cNvSpPr txBox="1"/>
          <p:nvPr/>
        </p:nvSpPr>
        <p:spPr>
          <a:xfrm>
            <a:off x="3978728" y="3630169"/>
            <a:ext cx="1982926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Infographics Process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31517-BCC4-474F-9FF6-5132BE172B91}"/>
              </a:ext>
            </a:extLst>
          </p:cNvPr>
          <p:cNvSpPr txBox="1"/>
          <p:nvPr/>
        </p:nvSpPr>
        <p:spPr>
          <a:xfrm>
            <a:off x="3978728" y="4029483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Thank You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F5803-0750-4542-92B5-5DCD21ABB95E}"/>
              </a:ext>
            </a:extLst>
          </p:cNvPr>
          <p:cNvSpPr txBox="1"/>
          <p:nvPr/>
        </p:nvSpPr>
        <p:spPr>
          <a:xfrm>
            <a:off x="1051701" y="2431316"/>
            <a:ext cx="1737558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Welcome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EDDA3C-FF7E-8443-8690-4DF1C7C351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05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>
            <a:extLst>
              <a:ext uri="{FF2B5EF4-FFF2-40B4-BE49-F238E27FC236}">
                <a16:creationId xmlns:a16="http://schemas.microsoft.com/office/drawing/2014/main" id="{C97D5A98-BABC-E444-A19E-9B80EC88B5A1}"/>
              </a:ext>
            </a:extLst>
          </p:cNvPr>
          <p:cNvSpPr/>
          <p:nvPr/>
        </p:nvSpPr>
        <p:spPr>
          <a:xfrm rot="5400000" flipH="1">
            <a:off x="8834635" y="856494"/>
            <a:ext cx="3412151" cy="1732859"/>
          </a:xfrm>
          <a:custGeom>
            <a:avLst/>
            <a:gdLst>
              <a:gd name="connsiteX0" fmla="*/ 955726 w 6616507"/>
              <a:gd name="connsiteY0" fmla="*/ 0 h 3429000"/>
              <a:gd name="connsiteX1" fmla="*/ 6616506 w 6616507"/>
              <a:gd name="connsiteY1" fmla="*/ 0 h 3429000"/>
              <a:gd name="connsiteX2" fmla="*/ 6616506 w 6616507"/>
              <a:gd name="connsiteY2" fmla="*/ 2080825 h 3429000"/>
              <a:gd name="connsiteX3" fmla="*/ 6616507 w 6616507"/>
              <a:gd name="connsiteY3" fmla="*/ 2080825 h 3429000"/>
              <a:gd name="connsiteX4" fmla="*/ 6616507 w 6616507"/>
              <a:gd name="connsiteY4" fmla="*/ 3429000 h 3429000"/>
              <a:gd name="connsiteX5" fmla="*/ 0 w 6616507"/>
              <a:gd name="connsiteY5" fmla="*/ 3429000 h 3429000"/>
              <a:gd name="connsiteX6" fmla="*/ 0 w 6616507"/>
              <a:gd name="connsiteY6" fmla="*/ 955726 h 3429000"/>
              <a:gd name="connsiteX7" fmla="*/ 955726 w 661650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6507" h="3429000">
                <a:moveTo>
                  <a:pt x="955726" y="0"/>
                </a:moveTo>
                <a:lnTo>
                  <a:pt x="6616506" y="0"/>
                </a:lnTo>
                <a:lnTo>
                  <a:pt x="6616506" y="2080825"/>
                </a:lnTo>
                <a:lnTo>
                  <a:pt x="6616507" y="2080825"/>
                </a:lnTo>
                <a:lnTo>
                  <a:pt x="6616507" y="3429000"/>
                </a:lnTo>
                <a:lnTo>
                  <a:pt x="0" y="3429000"/>
                </a:lnTo>
                <a:lnTo>
                  <a:pt x="0" y="955726"/>
                </a:lnTo>
                <a:cubicBezTo>
                  <a:pt x="0" y="427893"/>
                  <a:pt x="427894" y="0"/>
                  <a:pt x="95572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68AEA-63B6-FA40-8FCE-45877E2FFCDB}"/>
              </a:ext>
            </a:extLst>
          </p:cNvPr>
          <p:cNvSpPr txBox="1"/>
          <p:nvPr/>
        </p:nvSpPr>
        <p:spPr>
          <a:xfrm>
            <a:off x="893625" y="1385323"/>
            <a:ext cx="434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18519-A880-614C-9A1E-00C1B2B52C82}"/>
              </a:ext>
            </a:extLst>
          </p:cNvPr>
          <p:cNvSpPr txBox="1"/>
          <p:nvPr/>
        </p:nvSpPr>
        <p:spPr>
          <a:xfrm>
            <a:off x="893625" y="2894036"/>
            <a:ext cx="3121714" cy="116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flowing, and get ready for a successful and lol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Lorem ipsum dolore colore.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7145137-B987-D94D-84BA-B83C6A7B9494}"/>
              </a:ext>
            </a:extLst>
          </p:cNvPr>
          <p:cNvSpPr/>
          <p:nvPr/>
        </p:nvSpPr>
        <p:spPr>
          <a:xfrm>
            <a:off x="988875" y="4555886"/>
            <a:ext cx="1318665" cy="40473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9761A"/>
                </a:solidFill>
                <a:latin typeface="Lora" pitchFamily="2" charset="77"/>
              </a:rPr>
              <a:t>Learn 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FBF40-DCF9-334E-BC10-50E631F6DC99}"/>
              </a:ext>
            </a:extLst>
          </p:cNvPr>
          <p:cNvSpPr txBox="1"/>
          <p:nvPr/>
        </p:nvSpPr>
        <p:spPr>
          <a:xfrm>
            <a:off x="6096000" y="5737436"/>
            <a:ext cx="4602480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 getting those creative juices flowing, and get ready for vocabulary 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DFB014-1DD1-3A40-B7BB-7673EBE03DB2}"/>
              </a:ext>
            </a:extLst>
          </p:cNvPr>
          <p:cNvSpPr txBox="1"/>
          <p:nvPr/>
        </p:nvSpPr>
        <p:spPr>
          <a:xfrm>
            <a:off x="6096000" y="5413808"/>
            <a:ext cx="35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20000"/>
                    <a:lumOff val="80000"/>
                  </a:schemeClr>
                </a:solidFill>
                <a:latin typeface="Raleway Medium" pitchFamily="2" charset="77"/>
              </a:rPr>
              <a:t>Lorem ipsum dolore</a:t>
            </a:r>
            <a:endParaRPr lang="en-US" sz="1100">
              <a:solidFill>
                <a:schemeClr val="accent2">
                  <a:lumMod val="20000"/>
                  <a:lumOff val="8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F1CF9-154B-7641-8F83-1B9C6C0801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85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43ED4E7B-E3B8-4A42-9B39-C5C4A2C6AD08}"/>
              </a:ext>
            </a:extLst>
          </p:cNvPr>
          <p:cNvSpPr/>
          <p:nvPr/>
        </p:nvSpPr>
        <p:spPr>
          <a:xfrm>
            <a:off x="5340339" y="5037558"/>
            <a:ext cx="2686944" cy="1817450"/>
          </a:xfrm>
          <a:custGeom>
            <a:avLst/>
            <a:gdLst>
              <a:gd name="connsiteX0" fmla="*/ 264722 w 4576997"/>
              <a:gd name="connsiteY0" fmla="*/ 0 h 2218546"/>
              <a:gd name="connsiteX1" fmla="*/ 4576997 w 4576997"/>
              <a:gd name="connsiteY1" fmla="*/ 0 h 2218546"/>
              <a:gd name="connsiteX2" fmla="*/ 4576997 w 4576997"/>
              <a:gd name="connsiteY2" fmla="*/ 2218546 h 2218546"/>
              <a:gd name="connsiteX3" fmla="*/ 3492 w 4576997"/>
              <a:gd name="connsiteY3" fmla="*/ 2218546 h 2218546"/>
              <a:gd name="connsiteX4" fmla="*/ 0 w 4576997"/>
              <a:gd name="connsiteY4" fmla="*/ 2183913 h 2218546"/>
              <a:gd name="connsiteX5" fmla="*/ 0 w 4576997"/>
              <a:gd name="connsiteY5" fmla="*/ 264722 h 2218546"/>
              <a:gd name="connsiteX6" fmla="*/ 264722 w 4576997"/>
              <a:gd name="connsiteY6" fmla="*/ 0 h 221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6997" h="2218546">
                <a:moveTo>
                  <a:pt x="264722" y="0"/>
                </a:moveTo>
                <a:lnTo>
                  <a:pt x="4576997" y="0"/>
                </a:lnTo>
                <a:lnTo>
                  <a:pt x="4576997" y="2218546"/>
                </a:lnTo>
                <a:lnTo>
                  <a:pt x="3492" y="2218546"/>
                </a:lnTo>
                <a:lnTo>
                  <a:pt x="0" y="2183913"/>
                </a:lnTo>
                <a:lnTo>
                  <a:pt x="0" y="264722"/>
                </a:lnTo>
                <a:cubicBezTo>
                  <a:pt x="0" y="118520"/>
                  <a:pt x="118520" y="0"/>
                  <a:pt x="2647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26AB64A-325D-0049-93F5-8C13CBCABDA0}"/>
              </a:ext>
            </a:extLst>
          </p:cNvPr>
          <p:cNvSpPr/>
          <p:nvPr/>
        </p:nvSpPr>
        <p:spPr>
          <a:xfrm rot="16200000">
            <a:off x="5116344" y="715717"/>
            <a:ext cx="3649979" cy="2218546"/>
          </a:xfrm>
          <a:custGeom>
            <a:avLst/>
            <a:gdLst>
              <a:gd name="connsiteX0" fmla="*/ 264722 w 4576997"/>
              <a:gd name="connsiteY0" fmla="*/ 0 h 2218546"/>
              <a:gd name="connsiteX1" fmla="*/ 4576997 w 4576997"/>
              <a:gd name="connsiteY1" fmla="*/ 0 h 2218546"/>
              <a:gd name="connsiteX2" fmla="*/ 4576997 w 4576997"/>
              <a:gd name="connsiteY2" fmla="*/ 2218546 h 2218546"/>
              <a:gd name="connsiteX3" fmla="*/ 3492 w 4576997"/>
              <a:gd name="connsiteY3" fmla="*/ 2218546 h 2218546"/>
              <a:gd name="connsiteX4" fmla="*/ 0 w 4576997"/>
              <a:gd name="connsiteY4" fmla="*/ 2183913 h 2218546"/>
              <a:gd name="connsiteX5" fmla="*/ 0 w 4576997"/>
              <a:gd name="connsiteY5" fmla="*/ 264722 h 2218546"/>
              <a:gd name="connsiteX6" fmla="*/ 264722 w 4576997"/>
              <a:gd name="connsiteY6" fmla="*/ 0 h 221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6997" h="2218546">
                <a:moveTo>
                  <a:pt x="264722" y="0"/>
                </a:moveTo>
                <a:lnTo>
                  <a:pt x="4576997" y="0"/>
                </a:lnTo>
                <a:lnTo>
                  <a:pt x="4576997" y="2218546"/>
                </a:lnTo>
                <a:lnTo>
                  <a:pt x="3492" y="2218546"/>
                </a:lnTo>
                <a:lnTo>
                  <a:pt x="0" y="2183913"/>
                </a:lnTo>
                <a:lnTo>
                  <a:pt x="0" y="264722"/>
                </a:lnTo>
                <a:cubicBezTo>
                  <a:pt x="0" y="118520"/>
                  <a:pt x="118520" y="0"/>
                  <a:pt x="2647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A55DCF0-9451-8347-A2FD-77E98D531A0B}"/>
              </a:ext>
            </a:extLst>
          </p:cNvPr>
          <p:cNvSpPr/>
          <p:nvPr/>
        </p:nvSpPr>
        <p:spPr>
          <a:xfrm>
            <a:off x="4726195" y="5040550"/>
            <a:ext cx="2686944" cy="1817450"/>
          </a:xfrm>
          <a:custGeom>
            <a:avLst/>
            <a:gdLst>
              <a:gd name="connsiteX0" fmla="*/ 264722 w 4576997"/>
              <a:gd name="connsiteY0" fmla="*/ 0 h 2218546"/>
              <a:gd name="connsiteX1" fmla="*/ 4576997 w 4576997"/>
              <a:gd name="connsiteY1" fmla="*/ 0 h 2218546"/>
              <a:gd name="connsiteX2" fmla="*/ 4576997 w 4576997"/>
              <a:gd name="connsiteY2" fmla="*/ 2218546 h 2218546"/>
              <a:gd name="connsiteX3" fmla="*/ 3492 w 4576997"/>
              <a:gd name="connsiteY3" fmla="*/ 2218546 h 2218546"/>
              <a:gd name="connsiteX4" fmla="*/ 0 w 4576997"/>
              <a:gd name="connsiteY4" fmla="*/ 2183913 h 2218546"/>
              <a:gd name="connsiteX5" fmla="*/ 0 w 4576997"/>
              <a:gd name="connsiteY5" fmla="*/ 264722 h 2218546"/>
              <a:gd name="connsiteX6" fmla="*/ 264722 w 4576997"/>
              <a:gd name="connsiteY6" fmla="*/ 0 h 221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6997" h="2218546">
                <a:moveTo>
                  <a:pt x="264722" y="0"/>
                </a:moveTo>
                <a:lnTo>
                  <a:pt x="4576997" y="0"/>
                </a:lnTo>
                <a:lnTo>
                  <a:pt x="4576997" y="2218546"/>
                </a:lnTo>
                <a:lnTo>
                  <a:pt x="3492" y="2218546"/>
                </a:lnTo>
                <a:lnTo>
                  <a:pt x="0" y="2183913"/>
                </a:lnTo>
                <a:lnTo>
                  <a:pt x="0" y="264722"/>
                </a:lnTo>
                <a:cubicBezTo>
                  <a:pt x="0" y="118520"/>
                  <a:pt x="118520" y="0"/>
                  <a:pt x="2647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63E0DFB-2EBE-9F4E-8C82-214FD544B6BB}"/>
              </a:ext>
            </a:extLst>
          </p:cNvPr>
          <p:cNvSpPr/>
          <p:nvPr/>
        </p:nvSpPr>
        <p:spPr>
          <a:xfrm>
            <a:off x="8542020" y="0"/>
            <a:ext cx="3649980" cy="2218545"/>
          </a:xfrm>
          <a:custGeom>
            <a:avLst/>
            <a:gdLst>
              <a:gd name="connsiteX0" fmla="*/ 6992 w 4576998"/>
              <a:gd name="connsiteY0" fmla="*/ 0 h 2218545"/>
              <a:gd name="connsiteX1" fmla="*/ 4576998 w 4576998"/>
              <a:gd name="connsiteY1" fmla="*/ 0 h 2218545"/>
              <a:gd name="connsiteX2" fmla="*/ 4576998 w 4576998"/>
              <a:gd name="connsiteY2" fmla="*/ 2218545 h 2218545"/>
              <a:gd name="connsiteX3" fmla="*/ 264722 w 4576998"/>
              <a:gd name="connsiteY3" fmla="*/ 2218545 h 2218545"/>
              <a:gd name="connsiteX4" fmla="*/ 0 w 4576998"/>
              <a:gd name="connsiteY4" fmla="*/ 1953823 h 2218545"/>
              <a:gd name="connsiteX5" fmla="*/ 0 w 4576998"/>
              <a:gd name="connsiteY5" fmla="*/ 34632 h 22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6998" h="2218545">
                <a:moveTo>
                  <a:pt x="6992" y="0"/>
                </a:moveTo>
                <a:lnTo>
                  <a:pt x="4576998" y="0"/>
                </a:lnTo>
                <a:lnTo>
                  <a:pt x="4576998" y="2218545"/>
                </a:lnTo>
                <a:lnTo>
                  <a:pt x="264722" y="2218545"/>
                </a:lnTo>
                <a:cubicBezTo>
                  <a:pt x="118520" y="2218545"/>
                  <a:pt x="0" y="2100025"/>
                  <a:pt x="0" y="1953823"/>
                </a:cubicBezTo>
                <a:lnTo>
                  <a:pt x="0" y="3463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34FEC91-220F-1148-BA0B-F70FA5CBE0C2}"/>
              </a:ext>
            </a:extLst>
          </p:cNvPr>
          <p:cNvSpPr/>
          <p:nvPr/>
        </p:nvSpPr>
        <p:spPr>
          <a:xfrm>
            <a:off x="8542021" y="2319727"/>
            <a:ext cx="3649978" cy="2218545"/>
          </a:xfrm>
          <a:custGeom>
            <a:avLst/>
            <a:gdLst>
              <a:gd name="connsiteX0" fmla="*/ 239847 w 4576996"/>
              <a:gd name="connsiteY0" fmla="*/ 0 h 2218545"/>
              <a:gd name="connsiteX1" fmla="*/ 4576996 w 4576996"/>
              <a:gd name="connsiteY1" fmla="*/ 0 h 2218545"/>
              <a:gd name="connsiteX2" fmla="*/ 4576996 w 4576996"/>
              <a:gd name="connsiteY2" fmla="*/ 2218545 h 2218545"/>
              <a:gd name="connsiteX3" fmla="*/ 239847 w 4576996"/>
              <a:gd name="connsiteY3" fmla="*/ 2218545 h 2218545"/>
              <a:gd name="connsiteX4" fmla="*/ 0 w 4576996"/>
              <a:gd name="connsiteY4" fmla="*/ 1978698 h 2218545"/>
              <a:gd name="connsiteX5" fmla="*/ 0 w 4576996"/>
              <a:gd name="connsiteY5" fmla="*/ 239847 h 2218545"/>
              <a:gd name="connsiteX6" fmla="*/ 239847 w 4576996"/>
              <a:gd name="connsiteY6" fmla="*/ 0 h 22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6996" h="2218545">
                <a:moveTo>
                  <a:pt x="239847" y="0"/>
                </a:moveTo>
                <a:lnTo>
                  <a:pt x="4576996" y="0"/>
                </a:lnTo>
                <a:lnTo>
                  <a:pt x="4576996" y="2218545"/>
                </a:lnTo>
                <a:lnTo>
                  <a:pt x="239847" y="2218545"/>
                </a:lnTo>
                <a:cubicBezTo>
                  <a:pt x="107383" y="2218545"/>
                  <a:pt x="0" y="2111162"/>
                  <a:pt x="0" y="1978698"/>
                </a:cubicBezTo>
                <a:lnTo>
                  <a:pt x="0" y="239847"/>
                </a:lnTo>
                <a:cubicBezTo>
                  <a:pt x="0" y="107383"/>
                  <a:pt x="107383" y="0"/>
                  <a:pt x="23984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FF58445-3347-1046-933B-CCB5BD617DBB}"/>
              </a:ext>
            </a:extLst>
          </p:cNvPr>
          <p:cNvSpPr/>
          <p:nvPr/>
        </p:nvSpPr>
        <p:spPr>
          <a:xfrm>
            <a:off x="8542020" y="4639454"/>
            <a:ext cx="3649979" cy="2218546"/>
          </a:xfrm>
          <a:custGeom>
            <a:avLst/>
            <a:gdLst>
              <a:gd name="connsiteX0" fmla="*/ 264722 w 4576997"/>
              <a:gd name="connsiteY0" fmla="*/ 0 h 2218546"/>
              <a:gd name="connsiteX1" fmla="*/ 4576997 w 4576997"/>
              <a:gd name="connsiteY1" fmla="*/ 0 h 2218546"/>
              <a:gd name="connsiteX2" fmla="*/ 4576997 w 4576997"/>
              <a:gd name="connsiteY2" fmla="*/ 2218546 h 2218546"/>
              <a:gd name="connsiteX3" fmla="*/ 3492 w 4576997"/>
              <a:gd name="connsiteY3" fmla="*/ 2218546 h 2218546"/>
              <a:gd name="connsiteX4" fmla="*/ 0 w 4576997"/>
              <a:gd name="connsiteY4" fmla="*/ 2183913 h 2218546"/>
              <a:gd name="connsiteX5" fmla="*/ 0 w 4576997"/>
              <a:gd name="connsiteY5" fmla="*/ 264722 h 2218546"/>
              <a:gd name="connsiteX6" fmla="*/ 264722 w 4576997"/>
              <a:gd name="connsiteY6" fmla="*/ 0 h 221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6997" h="2218546">
                <a:moveTo>
                  <a:pt x="264722" y="0"/>
                </a:moveTo>
                <a:lnTo>
                  <a:pt x="4576997" y="0"/>
                </a:lnTo>
                <a:lnTo>
                  <a:pt x="4576997" y="2218546"/>
                </a:lnTo>
                <a:lnTo>
                  <a:pt x="3492" y="2218546"/>
                </a:lnTo>
                <a:lnTo>
                  <a:pt x="0" y="2183913"/>
                </a:lnTo>
                <a:lnTo>
                  <a:pt x="0" y="264722"/>
                </a:lnTo>
                <a:cubicBezTo>
                  <a:pt x="0" y="118520"/>
                  <a:pt x="118520" y="0"/>
                  <a:pt x="2647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F61A5-F488-9C47-867D-8ADA58260FA9}"/>
              </a:ext>
            </a:extLst>
          </p:cNvPr>
          <p:cNvSpPr txBox="1"/>
          <p:nvPr/>
        </p:nvSpPr>
        <p:spPr>
          <a:xfrm>
            <a:off x="728400" y="920238"/>
            <a:ext cx="466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History of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45FFB-B063-914A-BE8F-7C348C35B706}"/>
              </a:ext>
            </a:extLst>
          </p:cNvPr>
          <p:cNvSpPr txBox="1"/>
          <p:nvPr/>
        </p:nvSpPr>
        <p:spPr>
          <a:xfrm>
            <a:off x="728399" y="4394988"/>
            <a:ext cx="292920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32C15-3205-2046-B6FB-80FEFA24A69B}"/>
              </a:ext>
            </a:extLst>
          </p:cNvPr>
          <p:cNvSpPr txBox="1"/>
          <p:nvPr/>
        </p:nvSpPr>
        <p:spPr>
          <a:xfrm>
            <a:off x="9176497" y="369422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Raleway SemiBold" pitchFamily="2" charset="77"/>
              </a:rPr>
              <a:t>Lorem ipsum dolore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Raleway SemiBold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59004-9DA8-864C-A7DE-B5F6914AA441}"/>
              </a:ext>
            </a:extLst>
          </p:cNvPr>
          <p:cNvSpPr txBox="1"/>
          <p:nvPr/>
        </p:nvSpPr>
        <p:spPr>
          <a:xfrm>
            <a:off x="9176497" y="806066"/>
            <a:ext cx="231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  <a:cs typeface="Rubik Light" pitchFamily="2" charset="-79"/>
              </a:rPr>
              <a:t>+500 K</a:t>
            </a:r>
            <a:endParaRPr lang="en-US" sz="3200" b="1">
              <a:solidFill>
                <a:schemeClr val="accent2">
                  <a:lumMod val="50000"/>
                </a:schemeClr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7FE79-D26D-2244-BB15-DEFA610A72CF}"/>
              </a:ext>
            </a:extLst>
          </p:cNvPr>
          <p:cNvSpPr txBox="1"/>
          <p:nvPr/>
        </p:nvSpPr>
        <p:spPr>
          <a:xfrm>
            <a:off x="9176498" y="1573288"/>
            <a:ext cx="2524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C4234-58F8-384D-9AB7-B968A0579B3A}"/>
              </a:ext>
            </a:extLst>
          </p:cNvPr>
          <p:cNvSpPr txBox="1"/>
          <p:nvPr/>
        </p:nvSpPr>
        <p:spPr>
          <a:xfrm>
            <a:off x="9176497" y="2643950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Raleway SemiBold" pitchFamily="2" charset="77"/>
              </a:rPr>
              <a:t>Lorem ipsum dolore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Raleway SemiBold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00329-6F8C-8C4C-A705-45D798BAD592}"/>
              </a:ext>
            </a:extLst>
          </p:cNvPr>
          <p:cNvSpPr txBox="1"/>
          <p:nvPr/>
        </p:nvSpPr>
        <p:spPr>
          <a:xfrm>
            <a:off x="9176497" y="3099255"/>
            <a:ext cx="231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  <a:cs typeface="Rubik Light" pitchFamily="2" charset="-79"/>
              </a:rPr>
              <a:t>$900 M</a:t>
            </a:r>
            <a:endParaRPr lang="en-US" sz="3200" b="1">
              <a:solidFill>
                <a:schemeClr val="accent2">
                  <a:lumMod val="50000"/>
                </a:schemeClr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A8D64-F103-B147-9EF2-4D031CA3B008}"/>
              </a:ext>
            </a:extLst>
          </p:cNvPr>
          <p:cNvSpPr txBox="1"/>
          <p:nvPr/>
        </p:nvSpPr>
        <p:spPr>
          <a:xfrm>
            <a:off x="9176498" y="3885138"/>
            <a:ext cx="2524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26E6E-792A-A242-B87E-3B4114964E25}"/>
              </a:ext>
            </a:extLst>
          </p:cNvPr>
          <p:cNvSpPr txBox="1"/>
          <p:nvPr/>
        </p:nvSpPr>
        <p:spPr>
          <a:xfrm>
            <a:off x="9176497" y="4963416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Raleway SemiBold" pitchFamily="2" charset="77"/>
              </a:rPr>
              <a:t>Lorem ipsum dolore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Raleway SemiBol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C9CA-23B0-304E-AA3D-585514716E8C}"/>
              </a:ext>
            </a:extLst>
          </p:cNvPr>
          <p:cNvSpPr txBox="1"/>
          <p:nvPr/>
        </p:nvSpPr>
        <p:spPr>
          <a:xfrm>
            <a:off x="9176497" y="5418721"/>
            <a:ext cx="231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  <a:cs typeface="Rubik Light" pitchFamily="2" charset="-79"/>
              </a:rPr>
              <a:t>$69 B</a:t>
            </a:r>
            <a:endParaRPr lang="en-US" sz="3200" b="1">
              <a:solidFill>
                <a:schemeClr val="accent2">
                  <a:lumMod val="50000"/>
                </a:schemeClr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9B46C-0830-6B43-B59D-3D939A9766C5}"/>
              </a:ext>
            </a:extLst>
          </p:cNvPr>
          <p:cNvSpPr txBox="1"/>
          <p:nvPr/>
        </p:nvSpPr>
        <p:spPr>
          <a:xfrm>
            <a:off x="9176498" y="6204604"/>
            <a:ext cx="2524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collaboration.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86B70-F0A9-1248-ABCA-2158FEAE8591}"/>
              </a:ext>
            </a:extLst>
          </p:cNvPr>
          <p:cNvCxnSpPr>
            <a:cxnSpLocks/>
          </p:cNvCxnSpPr>
          <p:nvPr/>
        </p:nvCxnSpPr>
        <p:spPr>
          <a:xfrm>
            <a:off x="0" y="3595919"/>
            <a:ext cx="5832060" cy="0"/>
          </a:xfrm>
          <a:prstGeom prst="line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oman hand on face">
            <a:extLst>
              <a:ext uri="{FF2B5EF4-FFF2-40B4-BE49-F238E27FC236}">
                <a16:creationId xmlns:a16="http://schemas.microsoft.com/office/drawing/2014/main" id="{3A75CA52-159F-BD45-B3CE-6D31EF8B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236"/>
          <a:stretch>
            <a:fillRect/>
          </a:stretch>
        </p:blipFill>
        <p:spPr>
          <a:xfrm>
            <a:off x="5265522" y="1481362"/>
            <a:ext cx="2981684" cy="5376638"/>
          </a:xfrm>
          <a:custGeom>
            <a:avLst/>
            <a:gdLst>
              <a:gd name="connsiteX0" fmla="*/ 0 w 2981684"/>
              <a:gd name="connsiteY0" fmla="*/ 0 h 5376638"/>
              <a:gd name="connsiteX1" fmla="*/ 2981684 w 2981684"/>
              <a:gd name="connsiteY1" fmla="*/ 0 h 5376638"/>
              <a:gd name="connsiteX2" fmla="*/ 2981684 w 2981684"/>
              <a:gd name="connsiteY2" fmla="*/ 5376638 h 5376638"/>
              <a:gd name="connsiteX3" fmla="*/ 0 w 2981684"/>
              <a:gd name="connsiteY3" fmla="*/ 5376638 h 537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684" h="5376638">
                <a:moveTo>
                  <a:pt x="0" y="0"/>
                </a:moveTo>
                <a:lnTo>
                  <a:pt x="2981684" y="0"/>
                </a:lnTo>
                <a:lnTo>
                  <a:pt x="2981684" y="5376638"/>
                </a:lnTo>
                <a:lnTo>
                  <a:pt x="0" y="5376638"/>
                </a:lnTo>
                <a:close/>
              </a:path>
            </a:pathLst>
          </a:custGeom>
          <a:effectLst>
            <a:outerShdw blurRad="1270000" dist="254000" algn="l" rotWithShape="0">
              <a:schemeClr val="accent2">
                <a:lumMod val="50000"/>
                <a:alpha val="40000"/>
              </a:scheme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03F492-48E9-9942-973E-C8E8C13D122A}"/>
              </a:ext>
            </a:extLst>
          </p:cNvPr>
          <p:cNvSpPr txBox="1"/>
          <p:nvPr/>
        </p:nvSpPr>
        <p:spPr>
          <a:xfrm>
            <a:off x="728399" y="4073356"/>
            <a:ext cx="248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Raleway Medium" pitchFamily="2" charset="77"/>
              </a:rPr>
              <a:t>Interactive Workshops</a:t>
            </a:r>
            <a:endParaRPr lang="en-US" sz="1100">
              <a:solidFill>
                <a:schemeClr val="accent2">
                  <a:lumMod val="50000"/>
                </a:schemeClr>
              </a:solidFill>
              <a:latin typeface="Raleway Medium" pitchFamily="2" charset="77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8B0A61-CF5A-EC43-9E7C-6244614DB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144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799E1F-F907-824A-B7E3-4EB04091819A}"/>
              </a:ext>
            </a:extLst>
          </p:cNvPr>
          <p:cNvSpPr/>
          <p:nvPr/>
        </p:nvSpPr>
        <p:spPr>
          <a:xfrm>
            <a:off x="5394188" y="2368062"/>
            <a:ext cx="3739662" cy="37396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07276-1E9A-924F-AFD4-829F989B44A7}"/>
              </a:ext>
            </a:extLst>
          </p:cNvPr>
          <p:cNvSpPr/>
          <p:nvPr/>
        </p:nvSpPr>
        <p:spPr>
          <a:xfrm>
            <a:off x="8780864" y="750275"/>
            <a:ext cx="2209799" cy="220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35D49-ABDF-3145-9470-B37CACFE817E}"/>
              </a:ext>
            </a:extLst>
          </p:cNvPr>
          <p:cNvSpPr txBox="1"/>
          <p:nvPr/>
        </p:nvSpPr>
        <p:spPr>
          <a:xfrm>
            <a:off x="962860" y="920238"/>
            <a:ext cx="466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Our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03DD9-6F12-FD48-A580-046C9A4BA432}"/>
              </a:ext>
            </a:extLst>
          </p:cNvPr>
          <p:cNvSpPr txBox="1"/>
          <p:nvPr/>
        </p:nvSpPr>
        <p:spPr>
          <a:xfrm>
            <a:off x="962860" y="3429000"/>
            <a:ext cx="292920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10AA2-90D2-464D-A1F3-3F78D1AF9695}"/>
              </a:ext>
            </a:extLst>
          </p:cNvPr>
          <p:cNvSpPr txBox="1"/>
          <p:nvPr/>
        </p:nvSpPr>
        <p:spPr>
          <a:xfrm>
            <a:off x="6373851" y="3850996"/>
            <a:ext cx="178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9761A"/>
                </a:solidFill>
                <a:latin typeface="Lora" pitchFamily="2" charset="77"/>
                <a:cs typeface="Rubik Light" pitchFamily="2" charset="-79"/>
              </a:rPr>
              <a:t>$900 M</a:t>
            </a:r>
            <a:endParaRPr lang="en-US" sz="2400" b="1">
              <a:solidFill>
                <a:srgbClr val="F9761A"/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7EB5F-688A-CD47-9277-982DE646D454}"/>
              </a:ext>
            </a:extLst>
          </p:cNvPr>
          <p:cNvSpPr txBox="1"/>
          <p:nvPr/>
        </p:nvSpPr>
        <p:spPr>
          <a:xfrm>
            <a:off x="6295168" y="4433280"/>
            <a:ext cx="19495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rgbClr val="F9761A"/>
                </a:solidFill>
                <a:latin typeface="Raleway" pitchFamily="2" charset="77"/>
              </a:rPr>
              <a:t>Join using the live video</a:t>
            </a:r>
            <a:endParaRPr lang="en-US" sz="1000">
              <a:solidFill>
                <a:srgbClr val="F9761A"/>
              </a:solidFill>
              <a:effectLst/>
              <a:latin typeface="Raleway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619CBF-2457-BB4D-B870-31A1E621E94C}"/>
              </a:ext>
            </a:extLst>
          </p:cNvPr>
          <p:cNvSpPr/>
          <p:nvPr/>
        </p:nvSpPr>
        <p:spPr>
          <a:xfrm>
            <a:off x="5545393" y="2534015"/>
            <a:ext cx="3447992" cy="3447992"/>
          </a:xfrm>
          <a:prstGeom prst="ellipse">
            <a:avLst/>
          </a:prstGeom>
          <a:noFill/>
          <a:ln w="127000">
            <a:solidFill>
              <a:srgbClr val="F97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761A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FBE122-EC88-F94F-AEB8-8C0290C8C7CE}"/>
              </a:ext>
            </a:extLst>
          </p:cNvPr>
          <p:cNvSpPr/>
          <p:nvPr/>
        </p:nvSpPr>
        <p:spPr>
          <a:xfrm>
            <a:off x="8551984" y="3118338"/>
            <a:ext cx="2989386" cy="2989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rgbClr val="F97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75F17-C60E-D041-AFB3-FC66F4FF8141}"/>
              </a:ext>
            </a:extLst>
          </p:cNvPr>
          <p:cNvSpPr txBox="1"/>
          <p:nvPr/>
        </p:nvSpPr>
        <p:spPr>
          <a:xfrm>
            <a:off x="9324921" y="4195120"/>
            <a:ext cx="144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9761A"/>
                </a:solidFill>
                <a:latin typeface="Lora" pitchFamily="2" charset="77"/>
                <a:cs typeface="Rubik Light" pitchFamily="2" charset="-79"/>
              </a:rPr>
              <a:t>50%</a:t>
            </a:r>
            <a:endParaRPr lang="en-US" sz="2400" b="1">
              <a:solidFill>
                <a:srgbClr val="F9761A"/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86CEA-AFC6-A34D-B598-E7843F3DE039}"/>
              </a:ext>
            </a:extLst>
          </p:cNvPr>
          <p:cNvSpPr txBox="1"/>
          <p:nvPr/>
        </p:nvSpPr>
        <p:spPr>
          <a:xfrm>
            <a:off x="9262975" y="4779895"/>
            <a:ext cx="158069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rgbClr val="F9761A"/>
                </a:solidFill>
                <a:latin typeface="Raleway" pitchFamily="2" charset="77"/>
              </a:rPr>
              <a:t>Join using the live</a:t>
            </a:r>
            <a:endParaRPr lang="en-US" sz="1000">
              <a:solidFill>
                <a:srgbClr val="F9761A"/>
              </a:solidFill>
              <a:effectLst/>
              <a:latin typeface="Raleway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501D78-EE3D-9A41-8A28-1E40E7BF3306}"/>
              </a:ext>
            </a:extLst>
          </p:cNvPr>
          <p:cNvSpPr/>
          <p:nvPr/>
        </p:nvSpPr>
        <p:spPr>
          <a:xfrm>
            <a:off x="8780864" y="3355260"/>
            <a:ext cx="2538087" cy="2538087"/>
          </a:xfrm>
          <a:prstGeom prst="ellipse">
            <a:avLst/>
          </a:prstGeom>
          <a:noFill/>
          <a:ln w="127000">
            <a:solidFill>
              <a:srgbClr val="F97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B07444-DB7D-704F-802E-6B25D2002197}"/>
              </a:ext>
            </a:extLst>
          </p:cNvPr>
          <p:cNvSpPr/>
          <p:nvPr/>
        </p:nvSpPr>
        <p:spPr>
          <a:xfrm>
            <a:off x="8954567" y="920238"/>
            <a:ext cx="1861213" cy="1861213"/>
          </a:xfrm>
          <a:prstGeom prst="ellipse">
            <a:avLst/>
          </a:prstGeom>
          <a:noFill/>
          <a:ln w="127000">
            <a:solidFill>
              <a:srgbClr val="F97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761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12680-42DD-C046-A1FF-F9F494C2C9C7}"/>
              </a:ext>
            </a:extLst>
          </p:cNvPr>
          <p:cNvSpPr txBox="1"/>
          <p:nvPr/>
        </p:nvSpPr>
        <p:spPr>
          <a:xfrm>
            <a:off x="9163417" y="1455219"/>
            <a:ext cx="144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9761A"/>
                </a:solidFill>
                <a:latin typeface="Lora" pitchFamily="2" charset="77"/>
                <a:cs typeface="Rubik Light" pitchFamily="2" charset="-79"/>
              </a:rPr>
              <a:t>99 K</a:t>
            </a:r>
            <a:endParaRPr lang="en-US" sz="2400" b="1">
              <a:solidFill>
                <a:srgbClr val="F9761A"/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B4B6-1EE4-A54B-8966-EB0204206F8D}"/>
              </a:ext>
            </a:extLst>
          </p:cNvPr>
          <p:cNvSpPr txBox="1"/>
          <p:nvPr/>
        </p:nvSpPr>
        <p:spPr>
          <a:xfrm>
            <a:off x="9094823" y="1956415"/>
            <a:ext cx="158069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solidFill>
                  <a:srgbClr val="F9761A"/>
                </a:solidFill>
                <a:latin typeface="Raleway" pitchFamily="2" charset="77"/>
              </a:rPr>
              <a:t>Join using</a:t>
            </a:r>
            <a:endParaRPr lang="en-US" sz="1000">
              <a:solidFill>
                <a:srgbClr val="F9761A"/>
              </a:solidFill>
              <a:effectLst/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99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331DDB-BED1-7E41-B060-F4F450B365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6A21-EDD8-574F-97A3-00556EC80F6B}"/>
              </a:ext>
            </a:extLst>
          </p:cNvPr>
          <p:cNvSpPr txBox="1"/>
          <p:nvPr/>
        </p:nvSpPr>
        <p:spPr>
          <a:xfrm>
            <a:off x="840654" y="770094"/>
            <a:ext cx="466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E4802-71DB-BE41-8273-6FAA32E3F521}"/>
              </a:ext>
            </a:extLst>
          </p:cNvPr>
          <p:cNvSpPr txBox="1"/>
          <p:nvPr/>
        </p:nvSpPr>
        <p:spPr>
          <a:xfrm>
            <a:off x="840654" y="3278856"/>
            <a:ext cx="2929203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 collaboration feature, get those creative juices flowing and geting ready for.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0F316-2430-9140-9874-0EE39D7E432E}"/>
              </a:ext>
            </a:extLst>
          </p:cNvPr>
          <p:cNvSpPr txBox="1"/>
          <p:nvPr/>
        </p:nvSpPr>
        <p:spPr>
          <a:xfrm>
            <a:off x="8318711" y="1317133"/>
            <a:ext cx="3091432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Lorem ipsum dolor sit amet, consectetur adipiscing elit, sed do eiusmod tempor incididunt ut labore et dolore magna.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F1A8F-A4CF-964A-9558-05F926C0BAAD}"/>
              </a:ext>
            </a:extLst>
          </p:cNvPr>
          <p:cNvSpPr txBox="1"/>
          <p:nvPr/>
        </p:nvSpPr>
        <p:spPr>
          <a:xfrm>
            <a:off x="8318710" y="978579"/>
            <a:ext cx="264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Interactive Workshops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855A2-21B6-1546-B862-AA6D5F4F416C}"/>
              </a:ext>
            </a:extLst>
          </p:cNvPr>
          <p:cNvSpPr txBox="1"/>
          <p:nvPr/>
        </p:nvSpPr>
        <p:spPr>
          <a:xfrm>
            <a:off x="8318711" y="3166906"/>
            <a:ext cx="3091432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Lorem ipsum dolor sit amet, consectetur adipiscing elit, sed do eiusmod tempor incididunt ut labore et dolore magna.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0F030-CEEA-5E48-ABD0-0023527DEAF5}"/>
              </a:ext>
            </a:extLst>
          </p:cNvPr>
          <p:cNvSpPr txBox="1"/>
          <p:nvPr/>
        </p:nvSpPr>
        <p:spPr>
          <a:xfrm>
            <a:off x="8318710" y="2828352"/>
            <a:ext cx="264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Collaboration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98FB3-B130-EA4D-9CCC-3E227E967D91}"/>
              </a:ext>
            </a:extLst>
          </p:cNvPr>
          <p:cNvSpPr txBox="1"/>
          <p:nvPr/>
        </p:nvSpPr>
        <p:spPr>
          <a:xfrm>
            <a:off x="8318711" y="4988536"/>
            <a:ext cx="3091432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Lorem ipsum dolor sit amet, consectetur adipiscing elit, sed do eiusmod tempor incididunt ut labore et dolore magna.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A074E-D735-2940-B80F-940693A1DD3D}"/>
              </a:ext>
            </a:extLst>
          </p:cNvPr>
          <p:cNvSpPr txBox="1"/>
          <p:nvPr/>
        </p:nvSpPr>
        <p:spPr>
          <a:xfrm>
            <a:off x="8318710" y="4649982"/>
            <a:ext cx="264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Creative Juices</a:t>
            </a:r>
            <a:endParaRPr lang="en-US" sz="1200" b="1">
              <a:solidFill>
                <a:schemeClr val="accent2">
                  <a:lumMod val="50000"/>
                </a:schemeClr>
              </a:solidFill>
              <a:latin typeface="Lora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E2CC6-F585-BF40-BD5A-7AD6FF8B5AE4}"/>
              </a:ext>
            </a:extLst>
          </p:cNvPr>
          <p:cNvSpPr txBox="1"/>
          <p:nvPr/>
        </p:nvSpPr>
        <p:spPr>
          <a:xfrm>
            <a:off x="7639157" y="9785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01/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AC27F-D84B-6440-B400-21BB10F9439E}"/>
              </a:ext>
            </a:extLst>
          </p:cNvPr>
          <p:cNvSpPr txBox="1"/>
          <p:nvPr/>
        </p:nvSpPr>
        <p:spPr>
          <a:xfrm>
            <a:off x="7639157" y="282835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02/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84BD6D-B159-B84C-8AFB-3D44733C973E}"/>
              </a:ext>
            </a:extLst>
          </p:cNvPr>
          <p:cNvSpPr txBox="1"/>
          <p:nvPr/>
        </p:nvSpPr>
        <p:spPr>
          <a:xfrm>
            <a:off x="7642144" y="464998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Lora" pitchFamily="2" charset="77"/>
              </a:rPr>
              <a:t>03/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ED1F67F-D0BD-3C43-B5FA-973D142E08E7}"/>
              </a:ext>
            </a:extLst>
          </p:cNvPr>
          <p:cNvSpPr/>
          <p:nvPr/>
        </p:nvSpPr>
        <p:spPr>
          <a:xfrm>
            <a:off x="915821" y="4649982"/>
            <a:ext cx="2553168" cy="1705943"/>
          </a:xfrm>
          <a:prstGeom prst="roundRect">
            <a:avLst>
              <a:gd name="adj" fmla="val 916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6997CD6-4C5B-A048-86E9-26B9F9EDF262}"/>
              </a:ext>
            </a:extLst>
          </p:cNvPr>
          <p:cNvSpPr/>
          <p:nvPr/>
        </p:nvSpPr>
        <p:spPr>
          <a:xfrm>
            <a:off x="3925901" y="4649982"/>
            <a:ext cx="2553168" cy="1705943"/>
          </a:xfrm>
          <a:prstGeom prst="roundRect">
            <a:avLst>
              <a:gd name="adj" fmla="val 91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2B2203-6B85-8345-A924-FDB5BADB2AAD}"/>
              </a:ext>
            </a:extLst>
          </p:cNvPr>
          <p:cNvSpPr txBox="1"/>
          <p:nvPr/>
        </p:nvSpPr>
        <p:spPr>
          <a:xfrm>
            <a:off x="1265872" y="5031686"/>
            <a:ext cx="12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Lora" pitchFamily="2" charset="77"/>
                <a:cs typeface="Rubik Light" pitchFamily="2" charset="-79"/>
              </a:rPr>
              <a:t>$900 M</a:t>
            </a:r>
            <a:endParaRPr lang="en-US" sz="1400" b="1">
              <a:solidFill>
                <a:schemeClr val="accent2">
                  <a:lumMod val="50000"/>
                </a:schemeClr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2F1B03-40A4-674E-95CF-F026D5FAAFF7}"/>
              </a:ext>
            </a:extLst>
          </p:cNvPr>
          <p:cNvSpPr txBox="1"/>
          <p:nvPr/>
        </p:nvSpPr>
        <p:spPr>
          <a:xfrm>
            <a:off x="1265872" y="5401018"/>
            <a:ext cx="1879111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collaboration feature.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C3322F-AFB2-F042-A222-1D72C89AAB23}"/>
              </a:ext>
            </a:extLst>
          </p:cNvPr>
          <p:cNvSpPr txBox="1"/>
          <p:nvPr/>
        </p:nvSpPr>
        <p:spPr>
          <a:xfrm>
            <a:off x="4286162" y="5031686"/>
            <a:ext cx="12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Lora" pitchFamily="2" charset="77"/>
                <a:cs typeface="Rubik Light" pitchFamily="2" charset="-79"/>
              </a:rPr>
              <a:t>$900 M</a:t>
            </a:r>
            <a:endParaRPr lang="en-US" sz="1400" b="1">
              <a:solidFill>
                <a:schemeClr val="accent2">
                  <a:lumMod val="50000"/>
                </a:schemeClr>
              </a:solidFill>
              <a:latin typeface="Lora" pitchFamily="2" charset="77"/>
              <a:cs typeface="Rubik Light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454CF-3C90-684D-890E-91BA3E939C5A}"/>
              </a:ext>
            </a:extLst>
          </p:cNvPr>
          <p:cNvSpPr txBox="1"/>
          <p:nvPr/>
        </p:nvSpPr>
        <p:spPr>
          <a:xfrm>
            <a:off x="4286162" y="5401018"/>
            <a:ext cx="1879111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Join using the live video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50000"/>
                  </a:schemeClr>
                </a:solidFill>
                <a:latin typeface="Raleway" pitchFamily="2" charset="77"/>
              </a:rPr>
              <a:t>collaboration feature.</a:t>
            </a:r>
            <a:endParaRPr lang="en-US" sz="1000">
              <a:solidFill>
                <a:schemeClr val="accent2">
                  <a:lumMod val="50000"/>
                </a:schemeClr>
              </a:solidFill>
              <a:effectLst/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461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BF09B2-EA4C-0D45-9B21-10EF738521B0}"/>
              </a:ext>
            </a:extLst>
          </p:cNvPr>
          <p:cNvSpPr txBox="1"/>
          <p:nvPr/>
        </p:nvSpPr>
        <p:spPr>
          <a:xfrm>
            <a:off x="883846" y="4480453"/>
            <a:ext cx="7735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Our Vision In The Company For The Next 5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D62EB-9CEB-2344-AD4F-CB128229D51E}"/>
              </a:ext>
            </a:extLst>
          </p:cNvPr>
          <p:cNvSpPr txBox="1"/>
          <p:nvPr/>
        </p:nvSpPr>
        <p:spPr>
          <a:xfrm>
            <a:off x="5351397" y="1439538"/>
            <a:ext cx="4920566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feature, get those creative juices flowing, and get ready for a successful and lorem.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5459A-A4F0-F540-96E5-3AF24C4A5BF5}"/>
              </a:ext>
            </a:extLst>
          </p:cNvPr>
          <p:cNvSpPr txBox="1"/>
          <p:nvPr/>
        </p:nvSpPr>
        <p:spPr>
          <a:xfrm>
            <a:off x="5351397" y="1073274"/>
            <a:ext cx="264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Interactive Workshops</a:t>
            </a:r>
            <a:endParaRPr lang="en-US" sz="12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B42E7-5FE4-184C-AF75-CE893B8092C5}"/>
              </a:ext>
            </a:extLst>
          </p:cNvPr>
          <p:cNvSpPr txBox="1"/>
          <p:nvPr/>
        </p:nvSpPr>
        <p:spPr>
          <a:xfrm>
            <a:off x="5351398" y="2692495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About Us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C6C7-0FAF-6D40-BFCB-8D067DEDAF31}"/>
              </a:ext>
            </a:extLst>
          </p:cNvPr>
          <p:cNvSpPr txBox="1"/>
          <p:nvPr/>
        </p:nvSpPr>
        <p:spPr>
          <a:xfrm>
            <a:off x="5351397" y="3092113"/>
            <a:ext cx="2080329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History of Company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AD0E9-3888-A149-B862-8443B8E9257C}"/>
              </a:ext>
            </a:extLst>
          </p:cNvPr>
          <p:cNvSpPr txBox="1"/>
          <p:nvPr/>
        </p:nvSpPr>
        <p:spPr>
          <a:xfrm>
            <a:off x="7682492" y="2285034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Our Big Team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90DA8-88EA-234B-AAD4-8CA6AEF12EB1}"/>
              </a:ext>
            </a:extLst>
          </p:cNvPr>
          <p:cNvSpPr txBox="1"/>
          <p:nvPr/>
        </p:nvSpPr>
        <p:spPr>
          <a:xfrm>
            <a:off x="7682493" y="2684652"/>
            <a:ext cx="1737558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Our Core Team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78058-C795-4941-ACDA-4ECFEC0E8F31}"/>
              </a:ext>
            </a:extLst>
          </p:cNvPr>
          <p:cNvSpPr txBox="1"/>
          <p:nvPr/>
        </p:nvSpPr>
        <p:spPr>
          <a:xfrm>
            <a:off x="7682493" y="3084270"/>
            <a:ext cx="1345134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Data Statistic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1610C-D42F-C740-A092-5658BFCA715D}"/>
              </a:ext>
            </a:extLst>
          </p:cNvPr>
          <p:cNvSpPr txBox="1"/>
          <p:nvPr/>
        </p:nvSpPr>
        <p:spPr>
          <a:xfrm>
            <a:off x="5351397" y="2291402"/>
            <a:ext cx="1737558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Welcome</a:t>
            </a:r>
            <a:endParaRPr lang="en-US" sz="10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Raleway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D9FC4A-7A99-B249-9E52-0F9EB4370EAB}"/>
              </a:ext>
            </a:extLst>
          </p:cNvPr>
          <p:cNvCxnSpPr>
            <a:cxnSpLocks/>
          </p:cNvCxnSpPr>
          <p:nvPr/>
        </p:nvCxnSpPr>
        <p:spPr>
          <a:xfrm>
            <a:off x="9109026" y="4545769"/>
            <a:ext cx="0" cy="146025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D844D5-8F64-2943-9C3B-E64269875C59}"/>
              </a:ext>
            </a:extLst>
          </p:cNvPr>
          <p:cNvSpPr txBox="1"/>
          <p:nvPr/>
        </p:nvSpPr>
        <p:spPr>
          <a:xfrm>
            <a:off x="9332727" y="4984509"/>
            <a:ext cx="2080069" cy="89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latin typeface="Raleway" pitchFamily="2" charset="77"/>
              </a:rPr>
              <a:t>Join using the live video collaboration feature get those creative juices.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26C3CC-E40D-084F-AAEE-2116147C4C28}"/>
              </a:ext>
            </a:extLst>
          </p:cNvPr>
          <p:cNvSpPr txBox="1"/>
          <p:nvPr/>
        </p:nvSpPr>
        <p:spPr>
          <a:xfrm>
            <a:off x="9332727" y="4629626"/>
            <a:ext cx="1020879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Lora" pitchFamily="2" charset="77"/>
              </a:rPr>
              <a:t>Notes</a:t>
            </a:r>
            <a:endParaRPr lang="en-US" sz="1200" b="1">
              <a:solidFill>
                <a:schemeClr val="accent2">
                  <a:lumMod val="20000"/>
                  <a:lumOff val="80000"/>
                </a:schemeClr>
              </a:solidFill>
              <a:latin typeface="Lora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7961-D967-7246-A37D-13945DDD08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4613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E49EF0B-023A-4845-9A59-DAF12ADCB179}"/>
</file>

<file path=customXml/itemProps2.xml><?xml version="1.0" encoding="utf-8"?>
<ds:datastoreItem xmlns:ds="http://schemas.openxmlformats.org/officeDocument/2006/customXml" ds:itemID="{628B61DB-CC47-45E6-B20A-7FA5EB3535FA}"/>
</file>

<file path=customXml/itemProps3.xml><?xml version="1.0" encoding="utf-8"?>
<ds:datastoreItem xmlns:ds="http://schemas.openxmlformats.org/officeDocument/2006/customXml" ds:itemID="{663F75B8-5891-441F-AD4C-09FA0A40FACB}"/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986</Words>
  <Application>Microsoft Macintosh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Lora</vt:lpstr>
      <vt:lpstr>Raleway</vt:lpstr>
      <vt:lpstr>Raleway Medium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UIGO Access</dc:creator>
  <cp:lastModifiedBy>UIGO Access</cp:lastModifiedBy>
  <cp:revision>12</cp:revision>
  <dcterms:created xsi:type="dcterms:W3CDTF">2021-12-20T14:29:15Z</dcterms:created>
  <dcterms:modified xsi:type="dcterms:W3CDTF">2021-12-22T06:12:02Z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