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10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We will build our skills in OOP</a:t>
            </a:r>
          </a:p>
          <a:p>
            <a:pPr lvl="1"/>
            <a:r>
              <a:rPr lang="en-US" dirty="0"/>
              <a:t>Learning the last two of the three primary principles of OOP</a:t>
            </a:r>
          </a:p>
          <a:p>
            <a:pPr lvl="2"/>
            <a:r>
              <a:rPr lang="en-US" dirty="0"/>
              <a:t>Encapsulation</a:t>
            </a:r>
          </a:p>
          <a:p>
            <a:pPr lvl="2"/>
            <a:r>
              <a:rPr lang="en-US" dirty="0"/>
              <a:t>Inheritance</a:t>
            </a:r>
          </a:p>
          <a:p>
            <a:pPr lvl="2"/>
            <a:r>
              <a:rPr lang="en-US" dirty="0"/>
              <a:t>Polymorphism</a:t>
            </a:r>
          </a:p>
          <a:p>
            <a:pPr lvl="1"/>
            <a:r>
              <a:rPr lang="en-US" dirty="0"/>
              <a:t>Inheritance</a:t>
            </a:r>
          </a:p>
          <a:p>
            <a:pPr lvl="2"/>
            <a:r>
              <a:rPr lang="en-US" dirty="0"/>
              <a:t>Base classes and derived classes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We also look at </a:t>
            </a:r>
            <a:r>
              <a:rPr lang="en-US" dirty="0" err="1"/>
              <a:t>enums</a:t>
            </a:r>
            <a:r>
              <a:rPr lang="en-US" dirty="0"/>
              <a:t> as a side topic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3C1B65-F207-4E24-995C-498A067DF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0383"/>
            <a:ext cx="8255772" cy="43176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10 Overview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7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43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Section 10 Overview</vt:lpstr>
      <vt:lpstr>Section 10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82</cp:revision>
  <dcterms:created xsi:type="dcterms:W3CDTF">2020-02-17T02:44:21Z</dcterms:created>
  <dcterms:modified xsi:type="dcterms:W3CDTF">2020-06-22T06:01:37Z</dcterms:modified>
</cp:coreProperties>
</file>