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>
        <p:scale>
          <a:sx n="110" d="100"/>
          <a:sy n="110" d="100"/>
        </p:scale>
        <p:origin x="10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Inheritance, Part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Animal class</a:t>
            </a:r>
          </a:p>
          <a:p>
            <a:r>
              <a:rPr lang="en-US" b="1" dirty="0"/>
              <a:t>Derived class: Dog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r>
              <a:rPr lang="en-US" b="1" dirty="0" err="1"/>
              <a:t>digHole</a:t>
            </a:r>
            <a:r>
              <a:rPr lang="en-US" b="1" dirty="0"/>
              <a:t>() will print </a:t>
            </a:r>
            <a:br>
              <a:rPr lang="en-US" b="1" dirty="0"/>
            </a:br>
            <a:r>
              <a:rPr lang="en-US" b="1" dirty="0"/>
              <a:t>“I’m digging a hole!”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DD2C5-13F7-495C-9A88-B68A6E68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42817"/>
              </p:ext>
            </p:extLst>
          </p:nvPr>
        </p:nvGraphicFramePr>
        <p:xfrm>
          <a:off x="5554353" y="199313"/>
          <a:ext cx="3639050" cy="2559061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639050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2773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64168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 : string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weight : 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64007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Animal(name : string, weight: double)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: string) : void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getWeight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double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setWeight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(weight : double) : void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makeNoise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6261D3-5225-47D1-961D-A9D5395D1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79123"/>
              </p:ext>
            </p:extLst>
          </p:nvPr>
        </p:nvGraphicFramePr>
        <p:xfrm>
          <a:off x="5554353" y="4067545"/>
          <a:ext cx="3639050" cy="1645358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639050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2773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31943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-breed 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0486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Dog(name : string, weight: double,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breed : string)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getBreed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digHole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EF1E5D9-809A-43CE-A23F-1630863F87DE}"/>
              </a:ext>
            </a:extLst>
          </p:cNvPr>
          <p:cNvGrpSpPr/>
          <p:nvPr/>
        </p:nvGrpSpPr>
        <p:grpSpPr>
          <a:xfrm>
            <a:off x="7106349" y="2804407"/>
            <a:ext cx="317034" cy="1263138"/>
            <a:chOff x="7106349" y="2804407"/>
            <a:chExt cx="317034" cy="126313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4F3A071-5695-4DD7-9D03-2653A23D7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866" y="2818701"/>
              <a:ext cx="0" cy="1248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075EFB4-D724-4718-8F97-3342386F9FB9}"/>
                </a:ext>
              </a:extLst>
            </p:cNvPr>
            <p:cNvSpPr/>
            <p:nvPr/>
          </p:nvSpPr>
          <p:spPr>
            <a:xfrm>
              <a:off x="7106349" y="2804407"/>
              <a:ext cx="317034" cy="2404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C8CC73-E3F1-4538-8057-647797EA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1802"/>
              </p:ext>
            </p:extLst>
          </p:nvPr>
        </p:nvGraphicFramePr>
        <p:xfrm>
          <a:off x="6015907" y="1981728"/>
          <a:ext cx="3639050" cy="1815934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639050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2773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31943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-breed 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0486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Dog(name : string, weight: double,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breed : string)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getBreed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digHole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chaseCat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Add a </a:t>
            </a:r>
            <a:r>
              <a:rPr lang="en-US" sz="4800" b="1" dirty="0" err="1"/>
              <a:t>chaseCat</a:t>
            </a:r>
            <a:r>
              <a:rPr lang="en-US" sz="4800" b="1" dirty="0"/>
              <a:t> method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Continue with the </a:t>
            </a:r>
            <a:r>
              <a:rPr lang="en-US" b="1" dirty="0" err="1"/>
              <a:t>AnimalFun</a:t>
            </a:r>
            <a:r>
              <a:rPr lang="en-US" dirty="0"/>
              <a:t> project</a:t>
            </a:r>
            <a:endParaRPr lang="en-US" b="1" dirty="0"/>
          </a:p>
          <a:p>
            <a:r>
              <a:rPr lang="en-US" dirty="0"/>
              <a:t>Add </a:t>
            </a:r>
            <a:r>
              <a:rPr lang="en-US" b="1" dirty="0" err="1"/>
              <a:t>chaseCat</a:t>
            </a:r>
            <a:r>
              <a:rPr lang="en-US" b="1" dirty="0"/>
              <a:t> </a:t>
            </a:r>
            <a:r>
              <a:rPr lang="en-US" dirty="0"/>
              <a:t>method to the</a:t>
            </a:r>
            <a:br>
              <a:rPr lang="en-US" dirty="0"/>
            </a:br>
            <a:r>
              <a:rPr lang="en-US" dirty="0"/>
              <a:t>Dog class</a:t>
            </a:r>
          </a:p>
          <a:p>
            <a:r>
              <a:rPr lang="en-US" dirty="0"/>
              <a:t>It should print to the console:</a:t>
            </a:r>
          </a:p>
          <a:p>
            <a:pPr marL="0" indent="0">
              <a:buNone/>
            </a:pPr>
            <a:r>
              <a:rPr lang="en-US" dirty="0"/>
              <a:t>“Here, kitty </a:t>
            </a:r>
            <a:r>
              <a:rPr lang="en-US" dirty="0" err="1"/>
              <a:t>kitty</a:t>
            </a:r>
            <a:r>
              <a:rPr lang="en-US" dirty="0"/>
              <a:t>!”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184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Inheritance, Part 2</vt:lpstr>
      <vt:lpstr>Add a chaseCat method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87</cp:revision>
  <dcterms:created xsi:type="dcterms:W3CDTF">2020-02-17T02:44:21Z</dcterms:created>
  <dcterms:modified xsi:type="dcterms:W3CDTF">2020-06-21T03:56:16Z</dcterms:modified>
</cp:coreProperties>
</file>