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Polymorphism and Late Binding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Polymorphism </a:t>
            </a:r>
            <a:endParaRPr lang="en-US" dirty="0"/>
          </a:p>
          <a:p>
            <a:pPr lvl="1"/>
            <a:r>
              <a:rPr lang="en-US" dirty="0"/>
              <a:t>The third of the primary principles of OOP</a:t>
            </a:r>
          </a:p>
          <a:p>
            <a:pPr lvl="1"/>
            <a:r>
              <a:rPr lang="en-US" dirty="0"/>
              <a:t>Best demonstrated with pointers and dynamic memory</a:t>
            </a:r>
          </a:p>
          <a:p>
            <a:pPr lvl="1"/>
            <a:r>
              <a:rPr lang="en-US" dirty="0"/>
              <a:t>Heavily related to inheritance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/>
              <a:t>Challenge: Add </a:t>
            </a:r>
            <a:r>
              <a:rPr lang="en-US" sz="4800" b="1" dirty="0"/>
              <a:t>the eat() pure virtual method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Continue with the </a:t>
            </a:r>
            <a:r>
              <a:rPr lang="en-US" b="1" dirty="0" err="1"/>
              <a:t>AnimalFun</a:t>
            </a:r>
            <a:r>
              <a:rPr lang="en-US" dirty="0"/>
              <a:t> project</a:t>
            </a:r>
          </a:p>
          <a:p>
            <a:r>
              <a:rPr lang="en-US" dirty="0"/>
              <a:t>Add the </a:t>
            </a:r>
            <a:r>
              <a:rPr lang="en-US" b="1" dirty="0"/>
              <a:t>eat</a:t>
            </a:r>
            <a:r>
              <a:rPr lang="en-US" dirty="0"/>
              <a:t>() pure virtual method to Animal</a:t>
            </a:r>
          </a:p>
          <a:p>
            <a:pPr lvl="1"/>
            <a:r>
              <a:rPr lang="en-US" dirty="0"/>
              <a:t>Returns a string</a:t>
            </a:r>
          </a:p>
          <a:p>
            <a:pPr lvl="1"/>
            <a:r>
              <a:rPr lang="en-US" dirty="0"/>
              <a:t>No definition will exist for the Animal class</a:t>
            </a:r>
            <a:br>
              <a:rPr lang="en-US" dirty="0"/>
            </a:br>
            <a:r>
              <a:rPr lang="en-US" dirty="0"/>
              <a:t>for the eat method</a:t>
            </a:r>
          </a:p>
          <a:p>
            <a:r>
              <a:rPr lang="en-US" dirty="0"/>
              <a:t>Dog must implement it</a:t>
            </a:r>
          </a:p>
          <a:p>
            <a:pPr lvl="1"/>
            <a:r>
              <a:rPr lang="en-US" dirty="0"/>
              <a:t>Make it return the string “I love dog food!”</a:t>
            </a:r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78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Polymorphism and Late Binding</vt:lpstr>
      <vt:lpstr>Challenge: Add the eat() pure virtual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95</cp:revision>
  <dcterms:created xsi:type="dcterms:W3CDTF">2020-02-17T02:44:21Z</dcterms:created>
  <dcterms:modified xsi:type="dcterms:W3CDTF">2020-06-21T04:36:34Z</dcterms:modified>
</cp:coreProperties>
</file>