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10-02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RPG Player Character Creation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10-02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78</cp:revision>
  <dcterms:created xsi:type="dcterms:W3CDTF">2020-02-17T02:44:21Z</dcterms:created>
  <dcterms:modified xsi:type="dcterms:W3CDTF">2020-06-22T03:44:33Z</dcterms:modified>
</cp:coreProperties>
</file>