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11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Function and class templates</a:t>
            </a:r>
          </a:p>
          <a:p>
            <a:r>
              <a:rPr lang="en-US" dirty="0"/>
              <a:t>Standard Template Library (STL)</a:t>
            </a:r>
          </a:p>
          <a:p>
            <a:pPr lvl="1"/>
            <a:r>
              <a:rPr lang="en-US" dirty="0"/>
              <a:t>Tons of helpful data structures and algorithms!</a:t>
            </a:r>
          </a:p>
          <a:p>
            <a:r>
              <a:rPr lang="en-US" dirty="0"/>
              <a:t>Smart Pointers</a:t>
            </a:r>
          </a:p>
          <a:p>
            <a:pPr lvl="1"/>
            <a:r>
              <a:rPr lang="en-US" dirty="0"/>
              <a:t>Pointers that manage their own memory</a:t>
            </a:r>
          </a:p>
          <a:p>
            <a:r>
              <a:rPr lang="en-US" dirty="0"/>
              <a:t>Friend functions and friend classes</a:t>
            </a:r>
          </a:p>
          <a:p>
            <a:r>
              <a:rPr lang="en-US" dirty="0"/>
              <a:t>Operator overloading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66654-6022-4173-A02A-DA398970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7" y="1281815"/>
            <a:ext cx="8376481" cy="43807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11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7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11 Overview</vt:lpstr>
      <vt:lpstr>Section 11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86</cp:revision>
  <dcterms:created xsi:type="dcterms:W3CDTF">2020-02-17T02:44:21Z</dcterms:created>
  <dcterms:modified xsi:type="dcterms:W3CDTF">2020-06-28T22:40:32Z</dcterms:modified>
</cp:coreProperties>
</file>