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Templates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b="1" dirty="0"/>
              <a:t>Function templates</a:t>
            </a:r>
          </a:p>
          <a:p>
            <a:pPr lvl="1"/>
            <a:r>
              <a:rPr lang="en-US" dirty="0"/>
              <a:t>Generic functions that can work with many different types of data</a:t>
            </a:r>
          </a:p>
          <a:p>
            <a:pPr lvl="1"/>
            <a:r>
              <a:rPr lang="en-US" dirty="0"/>
              <a:t>Developer writes a placeholder, and the compiler generates the specific version needed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Templates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b="1" dirty="0"/>
              <a:t>Class templates</a:t>
            </a:r>
          </a:p>
          <a:p>
            <a:pPr lvl="1"/>
            <a:r>
              <a:rPr lang="en-US" dirty="0"/>
              <a:t>Allows the entire class to handle different types</a:t>
            </a:r>
          </a:p>
          <a:p>
            <a:pPr lvl="1"/>
            <a:r>
              <a:rPr lang="en-US" dirty="0"/>
              <a:t>You must keep the full implementation inside header file</a:t>
            </a:r>
          </a:p>
          <a:p>
            <a:pPr lvl="2"/>
            <a:r>
              <a:rPr lang="en-US" dirty="0"/>
              <a:t>It can be in the class declaration</a:t>
            </a:r>
          </a:p>
          <a:p>
            <a:pPr lvl="2"/>
            <a:r>
              <a:rPr lang="en-US" dirty="0"/>
              <a:t>It could also use scope resolution syntax below the class</a:t>
            </a:r>
            <a:br>
              <a:rPr lang="en-US" dirty="0"/>
            </a:br>
            <a:r>
              <a:rPr lang="en-US" dirty="0"/>
              <a:t>declaration as an alternative</a:t>
            </a:r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8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getSmaller</a:t>
            </a:r>
            <a:r>
              <a:rPr lang="en-US" sz="4800" b="1" dirty="0"/>
              <a:t> Function Template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Continue using the </a:t>
            </a:r>
            <a:r>
              <a:rPr lang="en-US" b="1" dirty="0" err="1"/>
              <a:t>TemplateFun</a:t>
            </a:r>
            <a:r>
              <a:rPr lang="en-US" dirty="0"/>
              <a:t> project</a:t>
            </a:r>
            <a:endParaRPr lang="en-US" b="1" dirty="0"/>
          </a:p>
          <a:p>
            <a:pPr lvl="1"/>
            <a:r>
              <a:rPr lang="en-US" dirty="0"/>
              <a:t>Add a </a:t>
            </a:r>
            <a:r>
              <a:rPr lang="en-US" b="1" dirty="0" err="1"/>
              <a:t>getSmaller</a:t>
            </a:r>
            <a:r>
              <a:rPr lang="en-US" b="1" dirty="0"/>
              <a:t> function template </a:t>
            </a:r>
            <a:endParaRPr lang="en-US" dirty="0"/>
          </a:p>
          <a:p>
            <a:pPr lvl="1"/>
            <a:r>
              <a:rPr lang="en-US" dirty="0"/>
              <a:t>It should do essentially the opposite of </a:t>
            </a:r>
            <a:r>
              <a:rPr lang="en-US" dirty="0" err="1"/>
              <a:t>getBigger</a:t>
            </a:r>
            <a:endParaRPr lang="en-US" dirty="0"/>
          </a:p>
          <a:p>
            <a:pPr lvl="1"/>
            <a:r>
              <a:rPr lang="en-US" dirty="0"/>
              <a:t>Return the smaller of the two parameters passed in</a:t>
            </a:r>
          </a:p>
          <a:p>
            <a:r>
              <a:rPr lang="en-US" dirty="0"/>
              <a:t>Don’t forget the template prefix before the function</a:t>
            </a:r>
            <a:br>
              <a:rPr lang="en-US" dirty="0"/>
            </a:br>
            <a:r>
              <a:rPr lang="en-US" dirty="0"/>
              <a:t>prototype and the definition</a:t>
            </a:r>
          </a:p>
          <a:p>
            <a:pPr lvl="1"/>
            <a:r>
              <a:rPr lang="en-US" dirty="0"/>
              <a:t>E.g., template &lt;class T&gt;</a:t>
            </a:r>
          </a:p>
          <a:p>
            <a:r>
              <a:rPr lang="en-US" dirty="0"/>
              <a:t>Don’t forget to test it out in main!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131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Templates</vt:lpstr>
      <vt:lpstr>Templates</vt:lpstr>
      <vt:lpstr>getSmaller Function Template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87</cp:revision>
  <dcterms:created xsi:type="dcterms:W3CDTF">2020-02-17T02:44:21Z</dcterms:created>
  <dcterms:modified xsi:type="dcterms:W3CDTF">2020-06-26T03:38:57Z</dcterms:modified>
</cp:coreProperties>
</file>