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STL (Part 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b="1" dirty="0"/>
              <a:t>The Standard Template Library</a:t>
            </a:r>
          </a:p>
          <a:p>
            <a:pPr lvl="1"/>
            <a:r>
              <a:rPr lang="en-US" dirty="0"/>
              <a:t>We’ll look at the map data structure</a:t>
            </a:r>
          </a:p>
          <a:p>
            <a:pPr lvl="1"/>
            <a:r>
              <a:rPr lang="en-US" dirty="0"/>
              <a:t>We’ll also look at some algorithms a bit later</a:t>
            </a:r>
          </a:p>
          <a:p>
            <a:r>
              <a:rPr lang="en-US" dirty="0"/>
              <a:t>Maps</a:t>
            </a:r>
          </a:p>
          <a:p>
            <a:pPr lvl="1"/>
            <a:r>
              <a:rPr lang="en-US" dirty="0"/>
              <a:t>Also known as dictionaries</a:t>
            </a:r>
          </a:p>
          <a:p>
            <a:pPr lvl="1"/>
            <a:r>
              <a:rPr lang="en-US" dirty="0"/>
              <a:t>Data structure representing key/value pairs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Challenge:  Use the sort()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Continue using the </a:t>
            </a:r>
            <a:r>
              <a:rPr lang="en-US" b="1" dirty="0" err="1"/>
              <a:t>AlgorithmFun</a:t>
            </a:r>
            <a:r>
              <a:rPr lang="en-US" b="1" dirty="0"/>
              <a:t> </a:t>
            </a:r>
            <a:r>
              <a:rPr lang="en-US" dirty="0"/>
              <a:t>project</a:t>
            </a:r>
            <a:endParaRPr lang="en-US" b="1" dirty="0"/>
          </a:p>
          <a:p>
            <a:pPr lvl="1"/>
            <a:r>
              <a:rPr lang="en-US" dirty="0"/>
              <a:t>Use the </a:t>
            </a:r>
            <a:r>
              <a:rPr lang="en-US" b="1" dirty="0"/>
              <a:t>sort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sort(</a:t>
            </a:r>
            <a:r>
              <a:rPr lang="en-US" dirty="0" err="1"/>
              <a:t>someVector.begin</a:t>
            </a:r>
            <a:r>
              <a:rPr lang="en-US" dirty="0"/>
              <a:t>(), </a:t>
            </a:r>
            <a:r>
              <a:rPr lang="en-US" dirty="0" err="1"/>
              <a:t>someVector.end</a:t>
            </a:r>
            <a:r>
              <a:rPr lang="en-US" dirty="0"/>
              <a:t>());   </a:t>
            </a:r>
          </a:p>
          <a:p>
            <a:r>
              <a:rPr lang="en-US" dirty="0"/>
              <a:t>Sort the vector</a:t>
            </a:r>
          </a:p>
          <a:p>
            <a:r>
              <a:rPr lang="en-US" dirty="0"/>
              <a:t>Print out the elements </a:t>
            </a:r>
            <a:r>
              <a:rPr lang="en-US"/>
              <a:t>to verify that it is sorted!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78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STL (Part 2)</vt:lpstr>
      <vt:lpstr>Challenge:  Use the sort()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107</cp:revision>
  <dcterms:created xsi:type="dcterms:W3CDTF">2020-02-17T02:44:21Z</dcterms:created>
  <dcterms:modified xsi:type="dcterms:W3CDTF">2020-06-27T00:31:48Z</dcterms:modified>
</cp:coreProperties>
</file>