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Smart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4270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Smart Pointers </a:t>
            </a:r>
            <a:r>
              <a:rPr lang="en-US" dirty="0"/>
              <a:t>(also called </a:t>
            </a:r>
            <a:r>
              <a:rPr lang="en-US" b="1" dirty="0"/>
              <a:t>Managed Pointers)</a:t>
            </a:r>
            <a:endParaRPr lang="en-US" dirty="0"/>
          </a:p>
          <a:p>
            <a:pPr lvl="1"/>
            <a:r>
              <a:rPr lang="en-US" dirty="0"/>
              <a:t>Introduced in the C++ 11 Standard</a:t>
            </a:r>
          </a:p>
          <a:p>
            <a:pPr lvl="1"/>
            <a:r>
              <a:rPr lang="en-US" dirty="0"/>
              <a:t>Syntactically, they have similarities to raw pointers</a:t>
            </a:r>
          </a:p>
          <a:p>
            <a:pPr lvl="1"/>
            <a:r>
              <a:rPr lang="en-US" dirty="0"/>
              <a:t>Manage their own memory!  (no delete necessary!)</a:t>
            </a:r>
          </a:p>
          <a:p>
            <a:r>
              <a:rPr lang="en-US" dirty="0"/>
              <a:t>Three types</a:t>
            </a:r>
          </a:p>
          <a:p>
            <a:pPr lvl="1"/>
            <a:r>
              <a:rPr lang="en-US" b="1" dirty="0" err="1"/>
              <a:t>unique_ptr</a:t>
            </a:r>
            <a:r>
              <a:rPr lang="en-US" b="1" dirty="0"/>
              <a:t>:  </a:t>
            </a:r>
            <a:r>
              <a:rPr lang="en-US" dirty="0"/>
              <a:t>sole owner of allocated memory</a:t>
            </a:r>
          </a:p>
          <a:p>
            <a:pPr lvl="2"/>
            <a:r>
              <a:rPr lang="en-US" dirty="0"/>
              <a:t>No two </a:t>
            </a:r>
            <a:r>
              <a:rPr lang="en-US" dirty="0" err="1"/>
              <a:t>unique_ptrs</a:t>
            </a:r>
            <a:r>
              <a:rPr lang="en-US" dirty="0"/>
              <a:t> can point to the same allocated memory</a:t>
            </a:r>
          </a:p>
          <a:p>
            <a:pPr lvl="2"/>
            <a:r>
              <a:rPr lang="en-US" dirty="0"/>
              <a:t>Most common type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:  </a:t>
            </a:r>
            <a:r>
              <a:rPr lang="en-US" dirty="0"/>
              <a:t>shares ownership of allocated memory</a:t>
            </a:r>
          </a:p>
          <a:p>
            <a:pPr lvl="2"/>
            <a:r>
              <a:rPr lang="en-US" dirty="0"/>
              <a:t>Multiple </a:t>
            </a:r>
            <a:r>
              <a:rPr lang="en-US" dirty="0" err="1"/>
              <a:t>shared_ptrs</a:t>
            </a:r>
            <a:r>
              <a:rPr lang="en-US" dirty="0"/>
              <a:t> can point to the same allocated memory</a:t>
            </a:r>
          </a:p>
          <a:p>
            <a:pPr lvl="2"/>
            <a:r>
              <a:rPr lang="en-US" dirty="0"/>
              <a:t>A count is maintained  - when it reaches 0, the memory is deallocated</a:t>
            </a:r>
          </a:p>
          <a:p>
            <a:pPr lvl="1"/>
            <a:r>
              <a:rPr lang="en-US" b="1" dirty="0" err="1"/>
              <a:t>weak_ptr</a:t>
            </a:r>
            <a:r>
              <a:rPr lang="en-US" b="1" dirty="0"/>
              <a:t>:   </a:t>
            </a:r>
            <a:r>
              <a:rPr lang="en-US" dirty="0"/>
              <a:t>doesn’t own memory it points to</a:t>
            </a:r>
          </a:p>
          <a:p>
            <a:pPr lvl="2"/>
            <a:r>
              <a:rPr lang="en-US" dirty="0"/>
              <a:t>Used in some special circumstances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A Car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Create a new project called </a:t>
            </a:r>
            <a:r>
              <a:rPr lang="en-US" b="1" dirty="0" err="1"/>
              <a:t>CarProject</a:t>
            </a:r>
            <a:endParaRPr lang="en-US" dirty="0"/>
          </a:p>
          <a:p>
            <a:pPr lvl="1"/>
            <a:r>
              <a:rPr lang="en-US" dirty="0"/>
              <a:t>You’ll create an immutable Car class</a:t>
            </a:r>
          </a:p>
          <a:p>
            <a:r>
              <a:rPr lang="en-US" dirty="0"/>
              <a:t>In main:</a:t>
            </a:r>
          </a:p>
          <a:p>
            <a:pPr lvl="1"/>
            <a:r>
              <a:rPr lang="en-US" dirty="0"/>
              <a:t>Create a Car object dynamically using a </a:t>
            </a:r>
            <a:r>
              <a:rPr lang="en-US" dirty="0" err="1"/>
              <a:t>unique_ptr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make_unique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Pass “red” and 4 into </a:t>
            </a:r>
            <a:r>
              <a:rPr lang="en-US" dirty="0" err="1"/>
              <a:t>make_unique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(as if it were the constructor)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make_unique</a:t>
            </a:r>
            <a:r>
              <a:rPr lang="en-US" dirty="0"/>
              <a:t>&lt;Car&gt;( “some color goes here”, </a:t>
            </a:r>
            <a:r>
              <a:rPr lang="en-US" dirty="0" err="1"/>
              <a:t>someNumberHere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sure to print the content using the </a:t>
            </a:r>
            <a:r>
              <a:rPr lang="en-US" dirty="0" err="1"/>
              <a:t>unique_ptr</a:t>
            </a:r>
            <a:endParaRPr lang="en-US" dirty="0"/>
          </a:p>
          <a:p>
            <a:pPr lvl="1"/>
            <a:r>
              <a:rPr lang="en-US" dirty="0"/>
              <a:t>You don’t need delete, since the smart pointers take care </a:t>
            </a:r>
            <a:r>
              <a:rPr lang="en-US"/>
              <a:t>of themselves!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379F751-7FE9-4003-9232-909EA0911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779652"/>
              </p:ext>
            </p:extLst>
          </p:nvPr>
        </p:nvGraphicFramePr>
        <p:xfrm>
          <a:off x="7395358" y="723390"/>
          <a:ext cx="3871057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05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color : string</a:t>
                      </a:r>
                    </a:p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numDoors</a:t>
                      </a:r>
                      <a:r>
                        <a:rPr lang="en-US" sz="1600" dirty="0"/>
                        <a:t>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Car(color : string, </a:t>
                      </a:r>
                      <a:r>
                        <a:rPr lang="en-US" sz="1600" dirty="0" err="1"/>
                        <a:t>numDoors</a:t>
                      </a:r>
                      <a:r>
                        <a:rPr lang="en-US" sz="1600" dirty="0"/>
                        <a:t> : int)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getColor</a:t>
                      </a:r>
                      <a:r>
                        <a:rPr lang="en-US" sz="1600" dirty="0"/>
                        <a:t>() 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getNumDoors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239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Pointers</vt:lpstr>
      <vt:lpstr>Challenge:  A Car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114</cp:revision>
  <dcterms:created xsi:type="dcterms:W3CDTF">2020-02-17T02:44:21Z</dcterms:created>
  <dcterms:modified xsi:type="dcterms:W3CDTF">2020-06-27T01:40:36Z</dcterms:modified>
</cp:coreProperties>
</file>