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Friend Function and Friend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427006"/>
          </a:xfrm>
        </p:spPr>
        <p:txBody>
          <a:bodyPr>
            <a:normAutofit/>
          </a:bodyPr>
          <a:lstStyle/>
          <a:p>
            <a:r>
              <a:rPr lang="en-US" b="1" dirty="0"/>
              <a:t>Friends</a:t>
            </a:r>
          </a:p>
          <a:p>
            <a:pPr lvl="1"/>
            <a:r>
              <a:rPr lang="en-US" dirty="0"/>
              <a:t>Two types of friends:</a:t>
            </a:r>
          </a:p>
          <a:p>
            <a:pPr lvl="2"/>
            <a:r>
              <a:rPr lang="en-US" dirty="0"/>
              <a:t>Friend functions</a:t>
            </a:r>
          </a:p>
          <a:p>
            <a:pPr lvl="2"/>
            <a:r>
              <a:rPr lang="en-US" dirty="0"/>
              <a:t>Friend classes</a:t>
            </a:r>
          </a:p>
          <a:p>
            <a:pPr lvl="1"/>
            <a:r>
              <a:rPr lang="en-US" dirty="0"/>
              <a:t>Many developers argue that they break encapsulation</a:t>
            </a:r>
          </a:p>
          <a:p>
            <a:pPr lvl="2"/>
            <a:r>
              <a:rPr lang="en-US" dirty="0"/>
              <a:t>They give access to non-public members of a class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Challenge:  </a:t>
            </a:r>
            <a:r>
              <a:rPr lang="en-US" sz="4800" b="1" dirty="0" err="1"/>
              <a:t>printData</a:t>
            </a:r>
            <a:r>
              <a:rPr lang="en-US" sz="4800" b="1" dirty="0"/>
              <a:t> friend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34059"/>
          </a:xfrm>
        </p:spPr>
        <p:txBody>
          <a:bodyPr>
            <a:normAutofit/>
          </a:bodyPr>
          <a:lstStyle/>
          <a:p>
            <a:r>
              <a:rPr lang="en-US" dirty="0"/>
              <a:t>Continue using the same </a:t>
            </a:r>
            <a:r>
              <a:rPr lang="en-US" b="1" dirty="0" err="1"/>
              <a:t>FriendFun</a:t>
            </a:r>
            <a:r>
              <a:rPr lang="en-US" b="1" dirty="0"/>
              <a:t> </a:t>
            </a:r>
            <a:r>
              <a:rPr lang="en-US" dirty="0"/>
              <a:t>project</a:t>
            </a:r>
          </a:p>
          <a:p>
            <a:r>
              <a:rPr lang="en-US" dirty="0"/>
              <a:t>Modify the Rectangle class:</a:t>
            </a:r>
          </a:p>
          <a:p>
            <a:pPr lvl="1"/>
            <a:r>
              <a:rPr lang="en-US" dirty="0"/>
              <a:t>Add a void </a:t>
            </a:r>
            <a:r>
              <a:rPr lang="en-US" dirty="0" err="1"/>
              <a:t>printData</a:t>
            </a:r>
            <a:r>
              <a:rPr lang="en-US" dirty="0"/>
              <a:t> that is a friend function</a:t>
            </a:r>
          </a:p>
          <a:p>
            <a:pPr lvl="2"/>
            <a:r>
              <a:rPr lang="en-US" dirty="0"/>
              <a:t>One parameter:  a Rectangle reference</a:t>
            </a:r>
          </a:p>
          <a:p>
            <a:pPr lvl="1"/>
            <a:r>
              <a:rPr lang="en-US" dirty="0"/>
              <a:t>Grant friendship to this function from the Rectangle class</a:t>
            </a:r>
          </a:p>
          <a:p>
            <a:r>
              <a:rPr lang="en-US" dirty="0"/>
              <a:t>Define the </a:t>
            </a:r>
            <a:r>
              <a:rPr lang="en-US" dirty="0" err="1"/>
              <a:t>printData</a:t>
            </a:r>
            <a:r>
              <a:rPr lang="en-US" dirty="0"/>
              <a:t> function in the main file</a:t>
            </a:r>
          </a:p>
          <a:p>
            <a:pPr lvl="1"/>
            <a:r>
              <a:rPr lang="en-US" dirty="0"/>
              <a:t>Call it from the main function to test if it can access the </a:t>
            </a:r>
            <a:br>
              <a:rPr lang="en-US" dirty="0"/>
            </a:br>
            <a:r>
              <a:rPr lang="en-US" dirty="0"/>
              <a:t>length and width of the rectangle</a:t>
            </a:r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99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Friend Function and Friend Classes</vt:lpstr>
      <vt:lpstr>Challenge:  printData friend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120</cp:revision>
  <dcterms:created xsi:type="dcterms:W3CDTF">2020-02-17T02:44:21Z</dcterms:created>
  <dcterms:modified xsi:type="dcterms:W3CDTF">2020-06-27T23:02:26Z</dcterms:modified>
</cp:coreProperties>
</file>