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Operator Overloading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427006"/>
          </a:xfrm>
        </p:spPr>
        <p:txBody>
          <a:bodyPr>
            <a:normAutofit/>
          </a:bodyPr>
          <a:lstStyle/>
          <a:p>
            <a:r>
              <a:rPr lang="en-US" b="1" dirty="0"/>
              <a:t>Operators </a:t>
            </a:r>
            <a:r>
              <a:rPr lang="en-US" dirty="0"/>
              <a:t>can be </a:t>
            </a:r>
            <a:r>
              <a:rPr lang="en-US" b="1" dirty="0"/>
              <a:t>overloaded </a:t>
            </a:r>
            <a:r>
              <a:rPr lang="en-US" dirty="0"/>
              <a:t>just like functions!</a:t>
            </a:r>
          </a:p>
          <a:p>
            <a:pPr lvl="1"/>
            <a:r>
              <a:rPr lang="en-US" dirty="0"/>
              <a:t>We can define the behavior of an operator for different data types</a:t>
            </a:r>
          </a:p>
          <a:p>
            <a:pPr lvl="1"/>
            <a:r>
              <a:rPr lang="en-US" dirty="0"/>
              <a:t>The syntax to functions is quite similar</a:t>
            </a:r>
          </a:p>
          <a:p>
            <a:pPr lvl="2"/>
            <a:r>
              <a:rPr lang="en-US" dirty="0"/>
              <a:t>In fact, they are called </a:t>
            </a:r>
            <a:r>
              <a:rPr lang="en-US" b="1" dirty="0"/>
              <a:t>operator functions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 Overload the !=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Continue using the same </a:t>
            </a:r>
            <a:r>
              <a:rPr lang="en-US" b="1" dirty="0" err="1"/>
              <a:t>OverloadingFun</a:t>
            </a:r>
            <a:r>
              <a:rPr lang="en-US" b="1" dirty="0"/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Modify the Rectangle class:</a:t>
            </a:r>
          </a:p>
          <a:p>
            <a:pPr lvl="1"/>
            <a:r>
              <a:rPr lang="en-US" dirty="0"/>
              <a:t>Overload the != operator</a:t>
            </a:r>
          </a:p>
          <a:p>
            <a:pPr lvl="1"/>
            <a:r>
              <a:rPr lang="en-US" dirty="0"/>
              <a:t>Define it as the “lengths OR widths don’t match”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69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Operator Overloading</vt:lpstr>
      <vt:lpstr>Challenge:  Overload the !=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128</cp:revision>
  <dcterms:created xsi:type="dcterms:W3CDTF">2020-02-17T02:44:21Z</dcterms:created>
  <dcterms:modified xsi:type="dcterms:W3CDTF">2020-06-28T00:30:18Z</dcterms:modified>
</cp:coreProperties>
</file>