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11-01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Dictionary of Terms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992"/>
            <a:ext cx="10515600" cy="920054"/>
          </a:xfrm>
        </p:spPr>
        <p:txBody>
          <a:bodyPr>
            <a:normAutofit/>
          </a:bodyPr>
          <a:lstStyle/>
          <a:p>
            <a:r>
              <a:rPr lang="en-US" sz="3600" b="1" dirty="0"/>
              <a:t>Project 11-01:  Dictionary of Terms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829"/>
            <a:ext cx="11093741" cy="52263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Creation a project called </a:t>
            </a:r>
            <a:r>
              <a:rPr lang="en-US" b="1" dirty="0" err="1"/>
              <a:t>DictionaryProject</a:t>
            </a:r>
            <a:endParaRPr lang="en-US" dirty="0"/>
          </a:p>
          <a:p>
            <a:pPr lvl="1"/>
            <a:r>
              <a:rPr lang="en-US" dirty="0"/>
              <a:t>Within this, create a class, </a:t>
            </a:r>
            <a:r>
              <a:rPr lang="en-US" b="1" dirty="0"/>
              <a:t>Dictionary</a:t>
            </a:r>
            <a:endParaRPr lang="en-US" dirty="0"/>
          </a:p>
          <a:p>
            <a:pPr lvl="1"/>
            <a:r>
              <a:rPr lang="en-US" dirty="0" err="1"/>
              <a:t>addDefinition</a:t>
            </a:r>
            <a:endParaRPr lang="en-US" dirty="0"/>
          </a:p>
          <a:p>
            <a:pPr lvl="2"/>
            <a:r>
              <a:rPr lang="en-US" dirty="0"/>
              <a:t>Adds a new word to the dictionary (or updates current definition)</a:t>
            </a:r>
          </a:p>
          <a:p>
            <a:pPr lvl="2"/>
            <a:r>
              <a:rPr lang="en-US" dirty="0"/>
              <a:t>Assume all words are lowercase</a:t>
            </a:r>
          </a:p>
          <a:p>
            <a:pPr lvl="1"/>
            <a:r>
              <a:rPr lang="en-US" dirty="0" err="1"/>
              <a:t>getDefinition</a:t>
            </a:r>
            <a:endParaRPr lang="en-US" dirty="0"/>
          </a:p>
          <a:p>
            <a:pPr lvl="2"/>
            <a:r>
              <a:rPr lang="en-US" dirty="0"/>
              <a:t>Returns the definition for a given word</a:t>
            </a:r>
          </a:p>
          <a:p>
            <a:pPr lvl="2"/>
            <a:r>
              <a:rPr lang="en-US" dirty="0"/>
              <a:t>If the word doesn’t exist, return the string “NOT FOUND”</a:t>
            </a:r>
          </a:p>
          <a:p>
            <a:pPr lvl="2"/>
            <a:r>
              <a:rPr lang="en-US" dirty="0"/>
              <a:t>Hints:  </a:t>
            </a:r>
            <a:r>
              <a:rPr lang="en-US" b="1" dirty="0"/>
              <a:t>map </a:t>
            </a:r>
            <a:r>
              <a:rPr lang="en-US" dirty="0"/>
              <a:t>has a </a:t>
            </a:r>
            <a:r>
              <a:rPr lang="en-US" b="1" dirty="0"/>
              <a:t>find method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If it returns </a:t>
            </a:r>
            <a:r>
              <a:rPr lang="en-US" dirty="0" err="1"/>
              <a:t>map.end</a:t>
            </a:r>
            <a:r>
              <a:rPr lang="en-US" dirty="0"/>
              <a:t>(),then the element wasn’t found</a:t>
            </a:r>
          </a:p>
          <a:p>
            <a:pPr lvl="1"/>
            <a:r>
              <a:rPr lang="en-US" dirty="0" err="1"/>
              <a:t>printAll</a:t>
            </a:r>
            <a:endParaRPr lang="en-US" dirty="0"/>
          </a:p>
          <a:p>
            <a:pPr lvl="2"/>
            <a:r>
              <a:rPr lang="en-US" dirty="0"/>
              <a:t>Prints all the definitions to console</a:t>
            </a:r>
          </a:p>
          <a:p>
            <a:r>
              <a:rPr lang="en-US" dirty="0"/>
              <a:t>Interaction in main</a:t>
            </a:r>
          </a:p>
          <a:p>
            <a:pPr lvl="1"/>
            <a:r>
              <a:rPr lang="en-US" dirty="0"/>
              <a:t>Allow the user to choose (add, get, print, exit)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E80AC27-CE8C-400B-AA82-125B9C7EF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50526"/>
              </p:ext>
            </p:extLst>
          </p:nvPr>
        </p:nvGraphicFramePr>
        <p:xfrm>
          <a:off x="8555373" y="196122"/>
          <a:ext cx="3506598" cy="1675600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3506598">
                  <a:extLst>
                    <a:ext uri="{9D8B030D-6E8A-4147-A177-3AD203B41FA5}">
                      <a16:colId xmlns:a16="http://schemas.microsoft.com/office/drawing/2014/main" val="1699207806"/>
                    </a:ext>
                  </a:extLst>
                </a:gridCol>
              </a:tblGrid>
              <a:tr h="22608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790362"/>
                  </a:ext>
                </a:extLst>
              </a:tr>
              <a:tr h="40264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dictionary : map&lt;string, string&gt;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14534"/>
                  </a:ext>
                </a:extLst>
              </a:tr>
              <a:tr h="102911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addDefinition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(word : string,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definition : string) : void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getDefinition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(word : string) : string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printAll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void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623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147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11-01</vt:lpstr>
      <vt:lpstr>Project 11-01:  Dictionary of Terms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84</cp:revision>
  <dcterms:created xsi:type="dcterms:W3CDTF">2020-02-17T02:44:21Z</dcterms:created>
  <dcterms:modified xsi:type="dcterms:W3CDTF">2020-06-28T02:40:32Z</dcterms:modified>
</cp:coreProperties>
</file>