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11-02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Aliens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92"/>
            <a:ext cx="10515600" cy="721837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11-02:  Aliens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1093741" cy="53270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AlienProject</a:t>
            </a:r>
            <a:endParaRPr lang="en-US" dirty="0"/>
          </a:p>
          <a:p>
            <a:pPr lvl="1"/>
            <a:r>
              <a:rPr lang="en-US" dirty="0"/>
              <a:t>Create an Alien class</a:t>
            </a:r>
          </a:p>
          <a:p>
            <a:pPr lvl="2"/>
            <a:r>
              <a:rPr lang="en-US" dirty="0"/>
              <a:t>Assume gender is a single uppercase character:</a:t>
            </a:r>
            <a:br>
              <a:rPr lang="en-US" dirty="0"/>
            </a:br>
            <a:r>
              <a:rPr lang="en-US" dirty="0"/>
              <a:t>‘M’ or ‘F’</a:t>
            </a:r>
          </a:p>
          <a:p>
            <a:pPr lvl="3"/>
            <a:r>
              <a:rPr lang="en-US" dirty="0"/>
              <a:t>Gender points for male = 2, female = 3</a:t>
            </a:r>
          </a:p>
          <a:p>
            <a:pPr lvl="2"/>
            <a:r>
              <a:rPr lang="en-US" dirty="0"/>
              <a:t>Prestige is calculated:   p = height * weight * </a:t>
            </a:r>
            <a:r>
              <a:rPr lang="en-US" dirty="0" err="1"/>
              <a:t>genderPoints</a:t>
            </a:r>
            <a:endParaRPr lang="en-US" dirty="0"/>
          </a:p>
          <a:p>
            <a:pPr lvl="3"/>
            <a:r>
              <a:rPr lang="en-US" dirty="0"/>
              <a:t>Use prestige calculation for the relational (including equality) operators</a:t>
            </a:r>
          </a:p>
          <a:p>
            <a:pPr lvl="2"/>
            <a:r>
              <a:rPr lang="en-US" dirty="0"/>
              <a:t>Overload the operators:</a:t>
            </a:r>
          </a:p>
          <a:p>
            <a:pPr lvl="3"/>
            <a:r>
              <a:rPr lang="en-US" dirty="0"/>
              <a:t>== and !=</a:t>
            </a:r>
          </a:p>
          <a:p>
            <a:pPr lvl="3"/>
            <a:r>
              <a:rPr lang="en-US" dirty="0"/>
              <a:t>&gt; and &gt;=</a:t>
            </a:r>
          </a:p>
          <a:p>
            <a:pPr lvl="3"/>
            <a:r>
              <a:rPr lang="en-US" dirty="0"/>
              <a:t>&lt; and &lt;=</a:t>
            </a:r>
          </a:p>
          <a:p>
            <a:pPr lvl="3"/>
            <a:r>
              <a:rPr lang="en-US" dirty="0"/>
              <a:t>+  means “breeding”</a:t>
            </a:r>
          </a:p>
          <a:p>
            <a:pPr lvl="4"/>
            <a:r>
              <a:rPr lang="en-US" dirty="0"/>
              <a:t>weight = (sum of parents’ weights) / 2</a:t>
            </a:r>
          </a:p>
          <a:p>
            <a:pPr lvl="4"/>
            <a:r>
              <a:rPr lang="en-US" dirty="0"/>
              <a:t>height = (sum of parents’ heights) / 2</a:t>
            </a:r>
          </a:p>
          <a:p>
            <a:pPr lvl="4"/>
            <a:r>
              <a:rPr lang="en-US" dirty="0"/>
              <a:t>Gender – use 30% for female, 70% chance for male (rand())                                      </a:t>
            </a:r>
          </a:p>
          <a:p>
            <a:pPr lvl="3"/>
            <a:r>
              <a:rPr lang="en-US" dirty="0"/>
              <a:t>=</a:t>
            </a:r>
          </a:p>
          <a:p>
            <a:pPr lvl="3"/>
            <a:r>
              <a:rPr lang="en-US" dirty="0"/>
              <a:t>Test aliens in main with a vector of </a:t>
            </a:r>
            <a:r>
              <a:rPr lang="en-US" b="1" dirty="0" err="1"/>
              <a:t>unique_ptrs</a:t>
            </a:r>
            <a:r>
              <a:rPr lang="en-US" dirty="0"/>
              <a:t> to Alien objects</a:t>
            </a:r>
          </a:p>
          <a:p>
            <a:pPr lvl="3"/>
            <a:r>
              <a:rPr lang="en-US" dirty="0"/>
              <a:t>Manually breed select aliens or create user interaction – it’s up to you!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DB0389-7621-4CB9-AD4C-E241BA30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14620"/>
              </p:ext>
            </p:extLst>
          </p:nvPr>
        </p:nvGraphicFramePr>
        <p:xfrm>
          <a:off x="8496649" y="162566"/>
          <a:ext cx="3565321" cy="2270241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3565321">
                  <a:extLst>
                    <a:ext uri="{9D8B030D-6E8A-4147-A177-3AD203B41FA5}">
                      <a16:colId xmlns:a16="http://schemas.microsoft.com/office/drawing/2014/main" val="1699207806"/>
                    </a:ext>
                  </a:extLst>
                </a:gridCol>
              </a:tblGrid>
              <a:tr h="2270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90362"/>
                  </a:ext>
                </a:extLst>
              </a:tr>
              <a:tr h="68107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weight : int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height : int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gender : 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14534"/>
                  </a:ext>
                </a:extLst>
              </a:tr>
              <a:tr h="13621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+Alien(weight : int, height : int, gender : char)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getWeight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int</a:t>
                      </a:r>
                      <a:b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int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getGender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char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getPrestige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int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//and the overloaded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2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203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11-02</vt:lpstr>
      <vt:lpstr>Project 11-02:  Aliens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100</cp:revision>
  <dcterms:created xsi:type="dcterms:W3CDTF">2020-02-17T02:44:21Z</dcterms:created>
  <dcterms:modified xsi:type="dcterms:W3CDTF">2020-06-28T05:11:18Z</dcterms:modified>
</cp:coreProperties>
</file>