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7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1061E-92B3-4838-823A-BE65DF1BE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7D227-4893-4762-9C48-15CEFAFC3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FB959-B910-44DD-9CAE-D1CCB8FC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BE565-8BFB-478A-AC5E-2A441EE2E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ABF5A-E841-4749-A464-4C89FD5E8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9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FCAB8-ABC4-4F7B-B62A-0DABAB77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5192C-D32C-46DE-B8BE-67D9ABBE8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64DFE-2577-414A-9F54-88BD2F90E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9D8D0-DD2A-410F-8B0F-7744992A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BD887-CD35-4795-8721-6FF46667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3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8274C1-FDAC-4A0A-8505-04F035594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3D01E-7165-48E8-8C3A-7178F869A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EE433-85A4-46DF-B51D-3B89D082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A896B-1CC8-4636-945D-C441A33E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5F40C-D411-409B-8103-0BAA7214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3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7BC5D-C1E6-49C1-9200-3181DD1E0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9FF75-EEDF-46FA-945A-FBA419157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A82F4-EA58-40B7-8A19-DE8ADD7E8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42C98-2DEC-4095-8C21-388B5A4F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9FDB2-AF80-4E5E-A45F-F5F93D36A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0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BDD4D-6878-4781-BDB0-03E37BAE3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2D0E2-1318-4B16-9BC1-3E56EA525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93811-A7A8-4264-B784-B5888764C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3833E-8139-4000-8B6C-85F0F15AF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65D76-49CD-42BF-B515-4A4BD6E4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7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6B76-CD53-4470-B45F-62784C7F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6E1FB-6845-4D35-B8F9-08701D8FA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298E9-43C9-4A8A-9430-238E221E6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7332F-17AC-4375-94D3-5232ECCA5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A36CD-D015-42F2-B296-B0AB3B4E8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F6F89-C6F6-45D1-AABC-D552DD61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8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D4EC6-BE77-4F0B-838B-7EF372F8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584AA-3CE8-40A4-8780-A4305671A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28D54-4AF8-4FB6-BBA6-170A22F29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30F3AA-281F-45A4-A03C-C0C10D39A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3D37C6-70E2-4766-9180-41E1B87F3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01A12-B494-4644-A2C2-CA9D72EC6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2673C-FC6F-46D1-85F4-1C26C64B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2E87D4-898E-4F4A-A59A-6344B9338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9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6D42-90D4-4C02-A687-6193F505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C2D43A-C2EA-4958-A30D-7779A34F6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D53AB-D568-4567-897F-2BF1CC24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5D1DF8-EE78-44DD-8607-246AFA54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11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209A79-4CEA-4012-8F9E-645226919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6F9D6-292B-4540-AC95-C6F7F01C4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05DFC-48CA-49E9-B7A8-F5A02DD6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9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A0BDF-5FCF-4B2C-8C9A-3EF48CA38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7A68D-0E54-4F6E-859A-AC4B59CAE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5163D-7003-485D-AFD1-0AFF2AE5D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94A19-C2F7-4A77-88DE-9225F6E9E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FB16C-3D47-44D9-928C-BDD968338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C80FF-A849-41CF-B6E7-F3C510C4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1B458-EF22-4B80-B4E9-46E846F1F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CD472-7EDC-4542-B5BA-BC5BF1C52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DD648-B50E-4A8D-B6DF-192502ED8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C8257-E8D3-4390-820A-9D38F450F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79BDC-3CE9-40DF-810E-4E8F999B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CF3C2-6C29-4855-9C87-BA107633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6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B22FAC-114C-47D9-8867-EE27F21F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C638D-C456-42BB-9A13-EABC8444C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5CDF2-7765-4543-AE8F-3CBF72F8E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A4869-233F-434C-B9F4-255D78DEB873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2A0D4-3706-4EDF-81F5-F9BA50605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AAE2F-A382-4AD9-A10B-31F26BED9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1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/>
              <a:t>Section 2 </a:t>
            </a:r>
            <a:r>
              <a:rPr lang="en-US" sz="4800" b="1" dirty="0"/>
              <a:t>Overview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844"/>
            <a:ext cx="10515600" cy="4698119"/>
          </a:xfrm>
        </p:spPr>
        <p:txBody>
          <a:bodyPr/>
          <a:lstStyle/>
          <a:p>
            <a:r>
              <a:rPr lang="en-US" dirty="0"/>
              <a:t>Storing different types of data in memory</a:t>
            </a:r>
          </a:p>
          <a:p>
            <a:r>
              <a:rPr lang="en-US" dirty="0"/>
              <a:t>Performing operations on the data</a:t>
            </a:r>
          </a:p>
          <a:p>
            <a:r>
              <a:rPr lang="en-US" dirty="0"/>
              <a:t>Taking our first steps toward helping our programs</a:t>
            </a:r>
            <a:br>
              <a:rPr lang="en-US" dirty="0"/>
            </a:br>
            <a:r>
              <a:rPr lang="en-US" dirty="0"/>
              <a:t>make decisions</a:t>
            </a:r>
          </a:p>
          <a:p>
            <a:r>
              <a:rPr lang="en-US" dirty="0"/>
              <a:t>Communicating with the users of our programs</a:t>
            </a:r>
          </a:p>
          <a:p>
            <a:r>
              <a:rPr lang="en-US" dirty="0"/>
              <a:t>Projects such as</a:t>
            </a:r>
          </a:p>
          <a:p>
            <a:pPr lvl="1"/>
            <a:r>
              <a:rPr lang="en-US" dirty="0"/>
              <a:t>Mad Libs clone</a:t>
            </a:r>
          </a:p>
          <a:p>
            <a:pPr lvl="1"/>
            <a:r>
              <a:rPr lang="en-US" dirty="0"/>
              <a:t>Average-of-Three program</a:t>
            </a:r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588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/>
              <a:t>Section 2 </a:t>
            </a:r>
            <a:r>
              <a:rPr lang="en-US" sz="4800" b="1" dirty="0"/>
              <a:t>Overview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844"/>
            <a:ext cx="10515600" cy="4698119"/>
          </a:xfrm>
        </p:spPr>
        <p:txBody>
          <a:bodyPr/>
          <a:lstStyle/>
          <a:p>
            <a:r>
              <a:rPr lang="en-US" dirty="0"/>
              <a:t>Syntax</a:t>
            </a:r>
          </a:p>
          <a:p>
            <a:pPr lvl="1"/>
            <a:r>
              <a:rPr lang="en-US" dirty="0"/>
              <a:t>The grammar rules of a language</a:t>
            </a:r>
          </a:p>
          <a:p>
            <a:r>
              <a:rPr lang="en-US" dirty="0"/>
              <a:t>Natural languages</a:t>
            </a:r>
          </a:p>
          <a:p>
            <a:pPr lvl="1"/>
            <a:r>
              <a:rPr lang="en-US" dirty="0"/>
              <a:t>Languages people speak</a:t>
            </a:r>
          </a:p>
          <a:p>
            <a:r>
              <a:rPr lang="en-US" dirty="0"/>
              <a:t>Programming languages</a:t>
            </a:r>
          </a:p>
          <a:p>
            <a:pPr lvl="1"/>
            <a:r>
              <a:rPr lang="en-US" dirty="0"/>
              <a:t>Languages that ultimately are written to communicate</a:t>
            </a:r>
            <a:br>
              <a:rPr lang="en-US" dirty="0"/>
            </a:br>
            <a:r>
              <a:rPr lang="en-US" dirty="0"/>
              <a:t>with </a:t>
            </a:r>
            <a:r>
              <a:rPr lang="en-US"/>
              <a:t>the computer</a:t>
            </a:r>
            <a:endParaRPr lang="en-US" dirty="0"/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677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74B5396-1116-454E-B4F8-926236DF9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423" y="1472744"/>
            <a:ext cx="8146409" cy="426043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Section 2 Overview</a:t>
            </a:r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351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72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Section 2 Overview</vt:lpstr>
      <vt:lpstr>Section 2 Overview</vt:lpstr>
      <vt:lpstr>Section 2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02-01:  Average of Three</dc:title>
  <dc:creator>John Baugh</dc:creator>
  <cp:lastModifiedBy>Prof. John</cp:lastModifiedBy>
  <cp:revision>10</cp:revision>
  <dcterms:created xsi:type="dcterms:W3CDTF">2020-02-17T02:44:21Z</dcterms:created>
  <dcterms:modified xsi:type="dcterms:W3CDTF">2020-06-29T01:06:28Z</dcterms:modified>
</cp:coreProperties>
</file>