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Symbolic Constants and Naming Conventions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r>
              <a:rPr lang="en-US" dirty="0"/>
              <a:t>Earlier, we learned about literal constants</a:t>
            </a:r>
          </a:p>
          <a:p>
            <a:r>
              <a:rPr lang="en-US" dirty="0"/>
              <a:t>Now, we will discuss </a:t>
            </a:r>
            <a:r>
              <a:rPr lang="en-US" b="1" dirty="0"/>
              <a:t>symbolic constants</a:t>
            </a:r>
            <a:endParaRPr lang="en-US" dirty="0"/>
          </a:p>
          <a:p>
            <a:pPr lvl="1"/>
            <a:r>
              <a:rPr lang="en-US" dirty="0"/>
              <a:t>Like variables, but you can’t change their values</a:t>
            </a:r>
            <a:br>
              <a:rPr lang="en-US" dirty="0"/>
            </a:br>
            <a:r>
              <a:rPr lang="en-US" dirty="0"/>
              <a:t>once they are initialized</a:t>
            </a:r>
          </a:p>
          <a:p>
            <a:r>
              <a:rPr lang="en-US" dirty="0"/>
              <a:t>Later, we will discuss naming conventions as well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Symbolic Constants and 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23</cp:revision>
  <dcterms:created xsi:type="dcterms:W3CDTF">2020-02-17T02:44:21Z</dcterms:created>
  <dcterms:modified xsi:type="dcterms:W3CDTF">2020-02-27T02:39:06Z</dcterms:modified>
</cp:coreProperties>
</file>