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User 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>
            <a:normAutofit/>
          </a:bodyPr>
          <a:lstStyle/>
          <a:p>
            <a:r>
              <a:rPr lang="en-US" dirty="0"/>
              <a:t>We previously worked with </a:t>
            </a:r>
            <a:r>
              <a:rPr lang="en-US" b="1" dirty="0"/>
              <a:t>hardcoded data</a:t>
            </a:r>
            <a:endParaRPr lang="en-US" dirty="0"/>
          </a:p>
          <a:p>
            <a:r>
              <a:rPr lang="en-US" dirty="0"/>
              <a:t>We want to be able to obtain data from outside </a:t>
            </a:r>
            <a:br>
              <a:rPr lang="en-US" dirty="0"/>
            </a:br>
            <a:r>
              <a:rPr lang="en-US" dirty="0"/>
              <a:t>our application</a:t>
            </a:r>
          </a:p>
          <a:p>
            <a:pPr lvl="1"/>
            <a:r>
              <a:rPr lang="en-US" dirty="0"/>
              <a:t>Standard Input Device (usually </a:t>
            </a:r>
            <a:r>
              <a:rPr lang="en-US"/>
              <a:t>the keyboard)</a:t>
            </a:r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29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User 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24</cp:revision>
  <dcterms:created xsi:type="dcterms:W3CDTF">2020-02-17T02:44:21Z</dcterms:created>
  <dcterms:modified xsi:type="dcterms:W3CDTF">2020-02-27T02:48:24Z</dcterms:modified>
</cp:coreProperties>
</file>