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Saying Hello to C++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We’ll be writing a very simple program</a:t>
            </a:r>
          </a:p>
          <a:p>
            <a:r>
              <a:rPr lang="en-US" dirty="0"/>
              <a:t>This will help us perform basic user interaction, </a:t>
            </a:r>
            <a:br>
              <a:rPr lang="en-US" dirty="0"/>
            </a:br>
            <a:r>
              <a:rPr lang="en-US" dirty="0"/>
              <a:t>upon which we can </a:t>
            </a:r>
            <a:r>
              <a:rPr lang="en-US"/>
              <a:t>build further skills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Challenge:  Add to the console output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Modify the string being printed to console to be “Hello” followed by a space, followed by your name</a:t>
            </a:r>
          </a:p>
          <a:p>
            <a:r>
              <a:rPr lang="en-US" dirty="0"/>
              <a:t>As an example, mine would be:</a:t>
            </a:r>
          </a:p>
          <a:p>
            <a:pPr lvl="1"/>
            <a:r>
              <a:rPr lang="en-US"/>
              <a:t>“Hello John”</a:t>
            </a:r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1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Saying Hello to C++</vt:lpstr>
      <vt:lpstr>Challenge:  Add to the console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12</cp:revision>
  <dcterms:created xsi:type="dcterms:W3CDTF">2020-02-17T02:44:21Z</dcterms:created>
  <dcterms:modified xsi:type="dcterms:W3CDTF">2020-06-29T01:40:10Z</dcterms:modified>
</cp:coreProperties>
</file>