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Variables and Data Types, Part 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Variable</a:t>
            </a:r>
          </a:p>
          <a:p>
            <a:pPr lvl="1"/>
            <a:r>
              <a:rPr lang="en-US" dirty="0"/>
              <a:t>Named “chunk” of memory</a:t>
            </a:r>
          </a:p>
          <a:p>
            <a:r>
              <a:rPr lang="en-US" dirty="0"/>
              <a:t>Data type</a:t>
            </a:r>
          </a:p>
          <a:p>
            <a:pPr lvl="1"/>
            <a:r>
              <a:rPr lang="en-US" dirty="0"/>
              <a:t>The type of data that a variable or </a:t>
            </a:r>
            <a:r>
              <a:rPr lang="en-US"/>
              <a:t>value represents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Variables and Data Types, Part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6</cp:revision>
  <dcterms:created xsi:type="dcterms:W3CDTF">2020-02-17T02:44:21Z</dcterms:created>
  <dcterms:modified xsi:type="dcterms:W3CDTF">2020-02-26T20:43:56Z</dcterms:modified>
</cp:coreProperties>
</file>