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Variables and Data Types, Part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/>
          <a:lstStyle/>
          <a:p>
            <a:r>
              <a:rPr lang="en-US" dirty="0"/>
              <a:t>Previously, we saw numeric types</a:t>
            </a:r>
          </a:p>
          <a:p>
            <a:pPr lvl="1"/>
            <a:r>
              <a:rPr lang="en-US" dirty="0"/>
              <a:t>int and double</a:t>
            </a:r>
          </a:p>
          <a:p>
            <a:r>
              <a:rPr lang="en-US" dirty="0"/>
              <a:t>Now, we focus on text data</a:t>
            </a:r>
          </a:p>
          <a:p>
            <a:pPr lvl="1"/>
            <a:r>
              <a:rPr lang="en-US" dirty="0"/>
              <a:t>char (single characters) – a primitive type</a:t>
            </a:r>
          </a:p>
          <a:p>
            <a:pPr lvl="1"/>
            <a:r>
              <a:rPr lang="en-US" dirty="0"/>
              <a:t>string (a </a:t>
            </a:r>
            <a:r>
              <a:rPr lang="en-US" i="1" dirty="0"/>
              <a:t>string</a:t>
            </a:r>
            <a:r>
              <a:rPr lang="en-US" dirty="0"/>
              <a:t> of characters) – a class type</a:t>
            </a:r>
          </a:p>
          <a:p>
            <a:r>
              <a:rPr lang="en-US" dirty="0"/>
              <a:t>Primitives vs Class types</a:t>
            </a:r>
          </a:p>
          <a:p>
            <a:pPr lvl="1"/>
            <a:r>
              <a:rPr lang="en-US" dirty="0"/>
              <a:t>Primitive types are usually quite simple</a:t>
            </a:r>
          </a:p>
          <a:p>
            <a:pPr lvl="1"/>
            <a:r>
              <a:rPr lang="en-US" dirty="0"/>
              <a:t>Class types are typically </a:t>
            </a:r>
            <a:r>
              <a:rPr lang="en-US"/>
              <a:t>much more complex</a:t>
            </a:r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Variables and Data Types,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8</cp:revision>
  <dcterms:created xsi:type="dcterms:W3CDTF">2020-02-17T02:44:21Z</dcterms:created>
  <dcterms:modified xsi:type="dcterms:W3CDTF">2020-02-26T21:11:07Z</dcterms:modified>
</cp:coreProperties>
</file>