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Variables and Data Types, Part 3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/>
          <a:lstStyle/>
          <a:p>
            <a:r>
              <a:rPr lang="en-US" dirty="0"/>
              <a:t>Previously, we saw numeric types and textual types</a:t>
            </a:r>
          </a:p>
          <a:p>
            <a:pPr lvl="1"/>
            <a:r>
              <a:rPr lang="en-US" dirty="0"/>
              <a:t>int, double, char, and string</a:t>
            </a:r>
          </a:p>
          <a:p>
            <a:r>
              <a:rPr lang="en-US" dirty="0"/>
              <a:t>Boolean data type</a:t>
            </a:r>
          </a:p>
          <a:p>
            <a:pPr lvl="1"/>
            <a:r>
              <a:rPr lang="en-US" dirty="0"/>
              <a:t>Keyword is </a:t>
            </a:r>
            <a:r>
              <a:rPr lang="en-US" b="1" dirty="0"/>
              <a:t>bool</a:t>
            </a:r>
            <a:r>
              <a:rPr lang="en-US" dirty="0"/>
              <a:t> in C++</a:t>
            </a:r>
          </a:p>
          <a:p>
            <a:pPr lvl="1"/>
            <a:r>
              <a:rPr lang="en-US" dirty="0"/>
              <a:t>Named in honor of mathematician George Boole</a:t>
            </a:r>
          </a:p>
          <a:p>
            <a:pPr lvl="1"/>
            <a:r>
              <a:rPr lang="en-US" dirty="0"/>
              <a:t>Can only contain one of two possible values: </a:t>
            </a:r>
          </a:p>
          <a:p>
            <a:pPr lvl="2"/>
            <a:r>
              <a:rPr lang="en-US" b="1" dirty="0"/>
              <a:t>true</a:t>
            </a:r>
          </a:p>
          <a:p>
            <a:pPr lvl="2"/>
            <a:r>
              <a:rPr lang="en-US" b="1" dirty="0"/>
              <a:t>false</a:t>
            </a:r>
          </a:p>
          <a:p>
            <a:pPr marL="457200" lvl="1" indent="0">
              <a:buNone/>
            </a:pPr>
            <a:endParaRPr lang="en-US" b="1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Challenge:  Sunny and Warm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/>
          <a:lstStyle/>
          <a:p>
            <a:r>
              <a:rPr lang="en-US" dirty="0"/>
              <a:t>Create a new project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two </a:t>
            </a:r>
            <a:r>
              <a:rPr lang="en-US" dirty="0"/>
              <a:t>Boolean variables:</a:t>
            </a:r>
          </a:p>
          <a:p>
            <a:pPr lvl="2"/>
            <a:r>
              <a:rPr lang="en-US" dirty="0"/>
              <a:t>One for sunny</a:t>
            </a:r>
          </a:p>
          <a:p>
            <a:pPr lvl="2"/>
            <a:r>
              <a:rPr lang="en-US" dirty="0"/>
              <a:t>One for warm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boolalpha</a:t>
            </a:r>
            <a:r>
              <a:rPr lang="en-US" dirty="0"/>
              <a:t> to print out true or </a:t>
            </a:r>
            <a:r>
              <a:rPr lang="en-US"/>
              <a:t>false instead of 1 or 0</a:t>
            </a:r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2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84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Variables and Data Types, Part 3</vt:lpstr>
      <vt:lpstr>Challenge:  Sunny and Warm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11</cp:revision>
  <dcterms:created xsi:type="dcterms:W3CDTF">2020-02-17T02:44:21Z</dcterms:created>
  <dcterms:modified xsi:type="dcterms:W3CDTF">2020-06-29T02:36:11Z</dcterms:modified>
</cp:coreProperties>
</file>