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Comments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Previously, we discussed variables and data types</a:t>
            </a:r>
          </a:p>
          <a:p>
            <a:r>
              <a:rPr lang="en-US" dirty="0"/>
              <a:t>Now we’ll focus on improving our software engineering</a:t>
            </a:r>
            <a:br>
              <a:rPr lang="en-US" dirty="0"/>
            </a:br>
            <a:r>
              <a:rPr lang="en-US" dirty="0"/>
              <a:t>skills by learning how to document our code</a:t>
            </a:r>
          </a:p>
          <a:p>
            <a:r>
              <a:rPr lang="en-US" dirty="0"/>
              <a:t>Specifically, we will use comments</a:t>
            </a:r>
          </a:p>
          <a:p>
            <a:pPr lvl="1"/>
            <a:r>
              <a:rPr lang="en-US" dirty="0"/>
              <a:t>The compiler ignores comments</a:t>
            </a:r>
          </a:p>
          <a:p>
            <a:pPr lvl="1"/>
            <a:r>
              <a:rPr lang="en-US" dirty="0"/>
              <a:t>They allow us to leave notes to ourselves and others</a:t>
            </a:r>
          </a:p>
          <a:p>
            <a:pPr lvl="1"/>
            <a:r>
              <a:rPr lang="en-US" dirty="0"/>
              <a:t>They allow us to describe our code and what it’s doing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11</cp:revision>
  <dcterms:created xsi:type="dcterms:W3CDTF">2020-02-17T02:44:21Z</dcterms:created>
  <dcterms:modified xsi:type="dcterms:W3CDTF">2020-02-26T22:22:57Z</dcterms:modified>
</cp:coreProperties>
</file>