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Arithmetic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Previously, we discussed variables, data types, literals, and comments</a:t>
            </a:r>
          </a:p>
          <a:p>
            <a:r>
              <a:rPr lang="en-US" dirty="0"/>
              <a:t>Now, we discuss </a:t>
            </a:r>
            <a:r>
              <a:rPr lang="en-US" b="1" dirty="0"/>
              <a:t>operations</a:t>
            </a:r>
            <a:r>
              <a:rPr lang="en-US" dirty="0"/>
              <a:t> on literals and variables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Special symbols used to perform operations</a:t>
            </a:r>
          </a:p>
          <a:p>
            <a:r>
              <a:rPr lang="en-US" dirty="0"/>
              <a:t>Operands</a:t>
            </a:r>
          </a:p>
          <a:p>
            <a:pPr lvl="1"/>
            <a:r>
              <a:rPr lang="en-US" dirty="0"/>
              <a:t>The variables or literals that the operators act upon</a:t>
            </a:r>
          </a:p>
          <a:p>
            <a:r>
              <a:rPr lang="en-US" dirty="0"/>
              <a:t>Arithmetic operators</a:t>
            </a:r>
          </a:p>
          <a:p>
            <a:pPr lvl="1"/>
            <a:r>
              <a:rPr lang="en-US" dirty="0"/>
              <a:t>Used to perform arithmetic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Arithmetic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16</cp:revision>
  <dcterms:created xsi:type="dcterms:W3CDTF">2020-02-17T02:44:21Z</dcterms:created>
  <dcterms:modified xsi:type="dcterms:W3CDTF">2020-02-27T01:39:17Z</dcterms:modified>
</cp:coreProperties>
</file>