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Relational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We just discussed arithmetic operators – operators that are used to perform arithmetic</a:t>
            </a:r>
          </a:p>
          <a:p>
            <a:r>
              <a:rPr lang="en-US" dirty="0"/>
              <a:t>Now, we discuss </a:t>
            </a:r>
            <a:r>
              <a:rPr lang="en-US" b="1" dirty="0"/>
              <a:t>relational operators</a:t>
            </a:r>
            <a:endParaRPr lang="en-US" dirty="0"/>
          </a:p>
          <a:p>
            <a:pPr lvl="1"/>
            <a:r>
              <a:rPr lang="en-US" dirty="0"/>
              <a:t>Help us make decisions</a:t>
            </a:r>
          </a:p>
          <a:p>
            <a:pPr lvl="1"/>
            <a:r>
              <a:rPr lang="en-US" dirty="0"/>
              <a:t>Return </a:t>
            </a:r>
            <a:r>
              <a:rPr lang="en-US"/>
              <a:t>Boolean values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 Age variable test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Add an </a:t>
            </a:r>
            <a:r>
              <a:rPr lang="en-US" b="1" dirty="0"/>
              <a:t>age </a:t>
            </a:r>
            <a:r>
              <a:rPr lang="en-US" dirty="0"/>
              <a:t>integer to the code</a:t>
            </a:r>
          </a:p>
          <a:p>
            <a:pPr lvl="1"/>
            <a:r>
              <a:rPr lang="en-US" dirty="0"/>
              <a:t>Set it to your actual age</a:t>
            </a:r>
          </a:p>
          <a:p>
            <a:pPr lvl="1"/>
            <a:r>
              <a:rPr lang="en-US" dirty="0"/>
              <a:t>Print (to the console) the comparison of your age with 21:</a:t>
            </a:r>
            <a:br>
              <a:rPr lang="en-US" dirty="0"/>
            </a:br>
            <a:r>
              <a:rPr lang="en-US" dirty="0"/>
              <a:t>age &gt;= 21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Relational Operators</vt:lpstr>
      <vt:lpstr>Challenge:  Age variable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19</cp:revision>
  <dcterms:created xsi:type="dcterms:W3CDTF">2020-02-17T02:44:21Z</dcterms:created>
  <dcterms:modified xsi:type="dcterms:W3CDTF">2020-06-29T03:37:01Z</dcterms:modified>
</cp:coreProperties>
</file>