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Logical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Previously, we learned</a:t>
            </a:r>
          </a:p>
          <a:p>
            <a:pPr lvl="1"/>
            <a:r>
              <a:rPr lang="en-US" dirty="0"/>
              <a:t>How to declare and initialize variables with values</a:t>
            </a:r>
          </a:p>
          <a:p>
            <a:pPr lvl="1"/>
            <a:r>
              <a:rPr lang="en-US" dirty="0"/>
              <a:t>About data types – int, double, char, string, and bool</a:t>
            </a:r>
          </a:p>
          <a:p>
            <a:pPr lvl="1"/>
            <a:r>
              <a:rPr lang="en-US" dirty="0"/>
              <a:t>About both arithmetic and relational operators</a:t>
            </a:r>
          </a:p>
          <a:p>
            <a:r>
              <a:rPr lang="en-US" dirty="0"/>
              <a:t>Now, we discuss </a:t>
            </a:r>
            <a:r>
              <a:rPr lang="en-US" b="1" dirty="0"/>
              <a:t>logical operators</a:t>
            </a:r>
            <a:endParaRPr lang="en-US" dirty="0"/>
          </a:p>
          <a:p>
            <a:pPr lvl="1"/>
            <a:r>
              <a:rPr lang="en-US" dirty="0"/>
              <a:t>Used to combine </a:t>
            </a:r>
            <a:r>
              <a:rPr lang="en-US"/>
              <a:t>or change Boolean </a:t>
            </a:r>
            <a:r>
              <a:rPr lang="en-US" dirty="0"/>
              <a:t>values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21</cp:revision>
  <dcterms:created xsi:type="dcterms:W3CDTF">2020-02-17T02:44:21Z</dcterms:created>
  <dcterms:modified xsi:type="dcterms:W3CDTF">2020-02-27T02:20:16Z</dcterms:modified>
</cp:coreProperties>
</file>