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3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dirty="0"/>
              <a:t>The order in which instructions are executed in a program</a:t>
            </a:r>
          </a:p>
          <a:p>
            <a:r>
              <a:rPr lang="en-US" dirty="0"/>
              <a:t>Control statements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Selection</a:t>
            </a:r>
          </a:p>
          <a:p>
            <a:pPr lvl="1"/>
            <a:r>
              <a:rPr lang="en-US" dirty="0"/>
              <a:t>Repetition</a:t>
            </a:r>
          </a:p>
          <a:p>
            <a:r>
              <a:rPr lang="en-US" dirty="0"/>
              <a:t>The continue and break statements</a:t>
            </a:r>
          </a:p>
          <a:p>
            <a:r>
              <a:rPr lang="en-US" dirty="0"/>
              <a:t>Random number generators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Section 3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11</cp:revision>
  <dcterms:created xsi:type="dcterms:W3CDTF">2020-02-17T02:44:21Z</dcterms:created>
  <dcterms:modified xsi:type="dcterms:W3CDTF">2020-04-04T06:36:02Z</dcterms:modified>
</cp:coreProperties>
</file>