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Control Statements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Flow of control (Control flow)</a:t>
            </a:r>
          </a:p>
          <a:p>
            <a:pPr lvl="1"/>
            <a:r>
              <a:rPr lang="en-US" dirty="0"/>
              <a:t>The order in which instructions are executed</a:t>
            </a:r>
          </a:p>
          <a:p>
            <a:r>
              <a:rPr lang="en-US" dirty="0"/>
              <a:t>Special syntax is used to change the normal</a:t>
            </a:r>
            <a:br>
              <a:rPr lang="en-US" dirty="0"/>
            </a:br>
            <a:r>
              <a:rPr lang="en-US" dirty="0"/>
              <a:t>(sequential) flow of control throughout </a:t>
            </a:r>
            <a:br>
              <a:rPr lang="en-US" dirty="0"/>
            </a:br>
            <a:r>
              <a:rPr lang="en-US" dirty="0"/>
              <a:t>the program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Control Statements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Three primary categories of control statements</a:t>
            </a:r>
          </a:p>
          <a:p>
            <a:pPr lvl="1"/>
            <a:r>
              <a:rPr lang="en-US" dirty="0"/>
              <a:t>Sequential statements (sequence statements)</a:t>
            </a:r>
          </a:p>
          <a:p>
            <a:pPr lvl="1"/>
            <a:r>
              <a:rPr lang="en-US" dirty="0"/>
              <a:t>Selection statements (decision statements)</a:t>
            </a:r>
          </a:p>
          <a:p>
            <a:pPr lvl="1"/>
            <a:r>
              <a:rPr lang="en-US" dirty="0"/>
              <a:t>Repetition statements (loops)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1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60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Control Statements</vt:lpstr>
      <vt:lpstr>Control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11</cp:revision>
  <dcterms:created xsi:type="dcterms:W3CDTF">2020-02-17T02:44:21Z</dcterms:created>
  <dcterms:modified xsi:type="dcterms:W3CDTF">2020-03-03T02:31:31Z</dcterms:modified>
</cp:coreProperties>
</file>