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Selection Control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Three specific selection control statements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Use conditions to determine what is executed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Selection 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12</cp:revision>
  <dcterms:created xsi:type="dcterms:W3CDTF">2020-02-17T02:44:21Z</dcterms:created>
  <dcterms:modified xsi:type="dcterms:W3CDTF">2020-03-03T23:54:45Z</dcterms:modified>
</cp:coreProperties>
</file>