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Break and Continue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We’ve gone over the three syntactical variations of repetition control statements in this section</a:t>
            </a:r>
          </a:p>
          <a:p>
            <a:r>
              <a:rPr lang="en-US" dirty="0"/>
              <a:t>We can make modifications to the </a:t>
            </a:r>
            <a:r>
              <a:rPr lang="en-US"/>
              <a:t>behavior of</a:t>
            </a:r>
            <a:r>
              <a:rPr lang="en-US" dirty="0"/>
              <a:t> </a:t>
            </a:r>
            <a:r>
              <a:rPr lang="en-US"/>
              <a:t>repetition </a:t>
            </a:r>
            <a:r>
              <a:rPr lang="en-US" dirty="0"/>
              <a:t>control statements using special syntax</a:t>
            </a:r>
          </a:p>
          <a:p>
            <a:pPr lvl="1"/>
            <a:r>
              <a:rPr lang="en-US" b="1" dirty="0"/>
              <a:t>Break </a:t>
            </a:r>
            <a:r>
              <a:rPr lang="en-US" dirty="0"/>
              <a:t>– causes early exit from a repetition control statement</a:t>
            </a:r>
          </a:p>
          <a:p>
            <a:pPr lvl="1"/>
            <a:r>
              <a:rPr lang="en-US" b="1" dirty="0"/>
              <a:t>Continue </a:t>
            </a:r>
            <a:r>
              <a:rPr lang="en-US" dirty="0"/>
              <a:t>– causes an iteration of a repetition control</a:t>
            </a:r>
            <a:br>
              <a:rPr lang="en-US" dirty="0"/>
            </a:br>
            <a:r>
              <a:rPr lang="en-US" dirty="0"/>
              <a:t>statement to be skipped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Break and Continue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17</cp:revision>
  <dcterms:created xsi:type="dcterms:W3CDTF">2020-02-17T02:44:21Z</dcterms:created>
  <dcterms:modified xsi:type="dcterms:W3CDTF">2020-03-05T03:06:37Z</dcterms:modified>
</cp:coreProperties>
</file>