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Random Numbers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Our primary topic in this section has been control statements</a:t>
            </a:r>
          </a:p>
          <a:p>
            <a:pPr lvl="1"/>
            <a:r>
              <a:rPr lang="en-US" dirty="0"/>
              <a:t>We use these to make decisions and provide conditional execution</a:t>
            </a:r>
          </a:p>
          <a:p>
            <a:r>
              <a:rPr lang="en-US" dirty="0"/>
              <a:t>In this lecture, we talk about Random Numbers</a:t>
            </a:r>
          </a:p>
          <a:p>
            <a:pPr lvl="1"/>
            <a:r>
              <a:rPr lang="en-US" dirty="0"/>
              <a:t>Technically, they are </a:t>
            </a:r>
            <a:r>
              <a:rPr lang="en-US"/>
              <a:t>pseudo-random numbers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18</cp:revision>
  <dcterms:created xsi:type="dcterms:W3CDTF">2020-02-17T02:44:21Z</dcterms:created>
  <dcterms:modified xsi:type="dcterms:W3CDTF">2020-03-09T18:39:38Z</dcterms:modified>
</cp:coreProperties>
</file>