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03-01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 of the Month</a:t>
            </a:r>
          </a:p>
          <a:p>
            <a:pPr lvl="1"/>
            <a:endParaRPr lang="en-US" dirty="0"/>
          </a:p>
        </p:txBody>
      </p:sp>
      <p:pic>
        <p:nvPicPr>
          <p:cNvPr id="3" name="Picture 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BD3986A-6A90-4D12-B390-707602872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81" y="80963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03-01:  Jam of the Month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/>
          <a:lstStyle/>
          <a:p>
            <a:r>
              <a:rPr lang="en-US" dirty="0"/>
              <a:t>Users join a club offering jams, jellies, and preserves</a:t>
            </a:r>
          </a:p>
          <a:p>
            <a:r>
              <a:rPr lang="en-US" dirty="0"/>
              <a:t>They get a certain number of these per month, </a:t>
            </a:r>
            <a:br>
              <a:rPr lang="en-US" dirty="0"/>
            </a:br>
            <a:r>
              <a:rPr lang="en-US" dirty="0"/>
              <a:t>and extras on top of that cost more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6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03-01:  Jam of the Month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244"/>
            <a:ext cx="10515600" cy="469811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You should </a:t>
            </a:r>
            <a:r>
              <a:rPr lang="en-US" sz="2400" b="1" dirty="0">
                <a:solidFill>
                  <a:srgbClr val="00B0F0"/>
                </a:solidFill>
              </a:rPr>
              <a:t>first</a:t>
            </a:r>
            <a:r>
              <a:rPr lang="en-US" sz="2400" b="1" dirty="0"/>
              <a:t> </a:t>
            </a:r>
            <a:r>
              <a:rPr lang="en-US" sz="2400" dirty="0"/>
              <a:t>prompt the user for which package they have, from the following:</a:t>
            </a:r>
          </a:p>
          <a:p>
            <a:pPr lvl="0"/>
            <a:r>
              <a:rPr lang="en-US" sz="2400" b="1" dirty="0"/>
              <a:t>Package A:  </a:t>
            </a:r>
            <a:endParaRPr lang="en-US" sz="2400" dirty="0"/>
          </a:p>
          <a:p>
            <a:pPr lvl="1"/>
            <a:r>
              <a:rPr lang="en-US" sz="2000" dirty="0"/>
              <a:t>$8/month</a:t>
            </a:r>
          </a:p>
          <a:p>
            <a:pPr lvl="1"/>
            <a:r>
              <a:rPr lang="en-US" sz="2000" dirty="0"/>
              <a:t>Includes 2 jams per month</a:t>
            </a:r>
          </a:p>
          <a:p>
            <a:pPr lvl="1"/>
            <a:r>
              <a:rPr lang="en-US" sz="2000" dirty="0"/>
              <a:t>Each additional jam on top of the 2 is $5 each</a:t>
            </a:r>
          </a:p>
          <a:p>
            <a:pPr lvl="0"/>
            <a:r>
              <a:rPr lang="en-US" sz="2400" b="1" dirty="0"/>
              <a:t>Package B:</a:t>
            </a:r>
            <a:endParaRPr lang="en-US" sz="2400" dirty="0"/>
          </a:p>
          <a:p>
            <a:pPr lvl="1"/>
            <a:r>
              <a:rPr lang="en-US" sz="2000" dirty="0"/>
              <a:t>$12/month</a:t>
            </a:r>
          </a:p>
          <a:p>
            <a:pPr lvl="1"/>
            <a:r>
              <a:rPr lang="en-US" sz="2000" dirty="0"/>
              <a:t>Includes 4 jams per month</a:t>
            </a:r>
          </a:p>
          <a:p>
            <a:pPr lvl="1"/>
            <a:r>
              <a:rPr lang="en-US" sz="2000" dirty="0"/>
              <a:t>Each additional jam on top of the 4 is $4 each</a:t>
            </a:r>
          </a:p>
          <a:p>
            <a:pPr lvl="0"/>
            <a:r>
              <a:rPr lang="en-US" sz="2400" b="1" dirty="0"/>
              <a:t>Package C:</a:t>
            </a:r>
            <a:endParaRPr lang="en-US" sz="2400" dirty="0"/>
          </a:p>
          <a:p>
            <a:pPr lvl="1"/>
            <a:r>
              <a:rPr lang="en-US" sz="2000" dirty="0"/>
              <a:t>$15/month</a:t>
            </a:r>
          </a:p>
          <a:p>
            <a:pPr lvl="1"/>
            <a:r>
              <a:rPr lang="en-US" sz="2000" dirty="0"/>
              <a:t>Includes 6 jams per month</a:t>
            </a:r>
          </a:p>
          <a:p>
            <a:pPr lvl="1"/>
            <a:r>
              <a:rPr lang="en-US" sz="2000" dirty="0"/>
              <a:t>Each additional jam on top of the 6 is $3 each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6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03-01:  Jam of the Month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244"/>
            <a:ext cx="10515600" cy="4698119"/>
          </a:xfrm>
        </p:spPr>
        <p:txBody>
          <a:bodyPr>
            <a:normAutofit/>
          </a:bodyPr>
          <a:lstStyle/>
          <a:p>
            <a:r>
              <a:rPr lang="en-US" sz="2400" dirty="0"/>
              <a:t>You should </a:t>
            </a:r>
            <a:r>
              <a:rPr lang="en-US" sz="2400" b="1" dirty="0">
                <a:solidFill>
                  <a:srgbClr val="00B0F0"/>
                </a:solidFill>
              </a:rPr>
              <a:t>secondly </a:t>
            </a:r>
            <a:r>
              <a:rPr lang="en-US" sz="2400" dirty="0">
                <a:solidFill>
                  <a:schemeClr val="bg1"/>
                </a:solidFill>
              </a:rPr>
              <a:t>prompt the user for how many jams they purchased this month, in total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program will then take the number of jams purchased and then tell the user their total cost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This will depend on what package they own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If they stayed at or under the number of jams included in their monthly package, they 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only owe the monthly fee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If they went over, then you charge them the monthly fee </a:t>
            </a:r>
            <a:r>
              <a:rPr lang="en-US" sz="1600" b="1" dirty="0">
                <a:solidFill>
                  <a:schemeClr val="bg1"/>
                </a:solidFill>
              </a:rPr>
              <a:t>plus </a:t>
            </a:r>
            <a:r>
              <a:rPr lang="en-US" sz="1600" dirty="0">
                <a:solidFill>
                  <a:schemeClr val="bg1"/>
                </a:solidFill>
              </a:rPr>
              <a:t>the charge for each additional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jam at their package’s rate</a:t>
            </a:r>
            <a:endParaRPr lang="en-US" sz="16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3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03-01:  Jam of the Month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433740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400" b="1" dirty="0"/>
              <a:t>Package A:  </a:t>
            </a:r>
            <a:endParaRPr lang="en-US" sz="2400" dirty="0"/>
          </a:p>
          <a:p>
            <a:pPr lvl="1"/>
            <a:r>
              <a:rPr lang="en-US" sz="2000" dirty="0"/>
              <a:t>$8/month</a:t>
            </a:r>
          </a:p>
          <a:p>
            <a:pPr lvl="1"/>
            <a:r>
              <a:rPr lang="en-US" sz="2000" dirty="0"/>
              <a:t>Includes 2 jams per month</a:t>
            </a:r>
          </a:p>
          <a:p>
            <a:pPr lvl="1"/>
            <a:r>
              <a:rPr lang="en-US" sz="2000" dirty="0"/>
              <a:t>Each additional jam on top of the 2 is $5 each</a:t>
            </a:r>
          </a:p>
          <a:p>
            <a:pPr lvl="0"/>
            <a:r>
              <a:rPr lang="en-US" sz="2400" b="1" dirty="0"/>
              <a:t>Package B:</a:t>
            </a:r>
            <a:endParaRPr lang="en-US" sz="2400" dirty="0"/>
          </a:p>
          <a:p>
            <a:pPr lvl="1"/>
            <a:r>
              <a:rPr lang="en-US" sz="2000" dirty="0"/>
              <a:t>$12/month</a:t>
            </a:r>
          </a:p>
          <a:p>
            <a:pPr lvl="1"/>
            <a:r>
              <a:rPr lang="en-US" sz="2000" dirty="0"/>
              <a:t>Includes 4 jams per month</a:t>
            </a:r>
          </a:p>
          <a:p>
            <a:pPr lvl="1"/>
            <a:r>
              <a:rPr lang="en-US" sz="2000" dirty="0"/>
              <a:t>Each additional jam on top of the 4 is $4 each</a:t>
            </a:r>
          </a:p>
          <a:p>
            <a:pPr lvl="0"/>
            <a:r>
              <a:rPr lang="en-US" sz="2400" b="1" dirty="0"/>
              <a:t>Package C:</a:t>
            </a:r>
            <a:endParaRPr lang="en-US" sz="2400" dirty="0"/>
          </a:p>
          <a:p>
            <a:pPr lvl="1"/>
            <a:r>
              <a:rPr lang="en-US" sz="2000" dirty="0"/>
              <a:t>$15/month</a:t>
            </a:r>
          </a:p>
          <a:p>
            <a:pPr lvl="1"/>
            <a:r>
              <a:rPr lang="en-US" sz="2000" dirty="0"/>
              <a:t>Includes 6 jams per month</a:t>
            </a:r>
          </a:p>
          <a:p>
            <a:pPr lvl="1"/>
            <a:r>
              <a:rPr lang="en-US" sz="2000" dirty="0"/>
              <a:t>Each additional jam on top of the 6 is $3 each</a:t>
            </a:r>
          </a:p>
          <a:p>
            <a:endParaRPr lang="en-US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DED974-9607-4052-A1FF-1A6D5CEAD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433740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You should </a:t>
            </a:r>
            <a:r>
              <a:rPr lang="en-US" sz="2400" b="1" dirty="0">
                <a:solidFill>
                  <a:srgbClr val="00B0F0"/>
                </a:solidFill>
              </a:rPr>
              <a:t>secondly </a:t>
            </a:r>
            <a:r>
              <a:rPr lang="en-US" sz="2400" dirty="0">
                <a:solidFill>
                  <a:schemeClr val="bg1"/>
                </a:solidFill>
              </a:rPr>
              <a:t>prompt the user for how many jams they purchased this month, in total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program will then take the number of jams purchased and then tell the user their total cost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This will depend on what package they own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If they stayed at or under the number of jams included in their monthly package, they 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only owe the monthly fee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If they went over, then you charge them the monthly fee </a:t>
            </a:r>
            <a:r>
              <a:rPr lang="en-US" sz="1600" b="1" dirty="0">
                <a:solidFill>
                  <a:schemeClr val="bg1"/>
                </a:solidFill>
              </a:rPr>
              <a:t>plus </a:t>
            </a:r>
            <a:r>
              <a:rPr lang="en-US" sz="1600" dirty="0">
                <a:solidFill>
                  <a:schemeClr val="bg1"/>
                </a:solidFill>
              </a:rPr>
              <a:t>the charge for each additional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jam at their package’s rate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4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404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03-01</vt:lpstr>
      <vt:lpstr>Project 03-01:  Jam of the Month</vt:lpstr>
      <vt:lpstr>Project 03-01:  Jam of the Month</vt:lpstr>
      <vt:lpstr>Project 03-01:  Jam of the Month</vt:lpstr>
      <vt:lpstr>Project 03-01:  Jam of the Month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24</cp:revision>
  <dcterms:created xsi:type="dcterms:W3CDTF">2020-02-17T02:44:21Z</dcterms:created>
  <dcterms:modified xsi:type="dcterms:W3CDTF">2020-04-02T00:58:38Z</dcterms:modified>
</cp:coreProperties>
</file>