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03-02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Odds and Evens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03-02:  Odds and Evens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Simple project combining some techniques learned in this section</a:t>
            </a:r>
          </a:p>
          <a:p>
            <a:r>
              <a:rPr lang="en-US" dirty="0"/>
              <a:t>Loop through integers 0 to 50 (inclusive)</a:t>
            </a:r>
          </a:p>
          <a:p>
            <a:r>
              <a:rPr lang="en-US" dirty="0"/>
              <a:t>Print out whether each integer is odd or even, such as:</a:t>
            </a:r>
          </a:p>
          <a:p>
            <a:r>
              <a:rPr lang="en-US" dirty="0"/>
              <a:t>“_______ is odd” or “_______ </a:t>
            </a:r>
            <a:r>
              <a:rPr lang="en-US"/>
              <a:t>is even”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51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03-02</vt:lpstr>
      <vt:lpstr>Project 03-02:  Odds and Evens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28</cp:revision>
  <dcterms:created xsi:type="dcterms:W3CDTF">2020-02-17T02:44:21Z</dcterms:created>
  <dcterms:modified xsi:type="dcterms:W3CDTF">2020-04-02T04:18:29Z</dcterms:modified>
</cp:coreProperties>
</file>