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03-03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 the Number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05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Project 03-03:  Guess the Number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80"/>
            <a:ext cx="10515600" cy="5170284"/>
          </a:xfrm>
        </p:spPr>
        <p:txBody>
          <a:bodyPr>
            <a:normAutofit/>
          </a:bodyPr>
          <a:lstStyle/>
          <a:p>
            <a:r>
              <a:rPr lang="en-US" sz="2400" dirty="0"/>
              <a:t>The computer will randomly select an integer between</a:t>
            </a:r>
            <a:br>
              <a:rPr lang="en-US" sz="2400" dirty="0"/>
            </a:br>
            <a:r>
              <a:rPr lang="en-US" sz="2400" dirty="0"/>
              <a:t>1 and 100 (inclusive)</a:t>
            </a:r>
          </a:p>
          <a:p>
            <a:pPr lvl="1"/>
            <a:r>
              <a:rPr lang="en-US" sz="2000" dirty="0"/>
              <a:t>The user will try and guess the computer’s number</a:t>
            </a:r>
          </a:p>
          <a:p>
            <a:pPr lvl="1"/>
            <a:r>
              <a:rPr lang="en-US" sz="2000" dirty="0"/>
              <a:t>You must also count the number of guesses</a:t>
            </a:r>
          </a:p>
          <a:p>
            <a:r>
              <a:rPr lang="en-US" sz="2400" dirty="0"/>
              <a:t>Four possibilities:</a:t>
            </a:r>
          </a:p>
          <a:p>
            <a:pPr lvl="1"/>
            <a:r>
              <a:rPr lang="en-US" sz="2000" dirty="0"/>
              <a:t>If the user guesses correctly, print “Congratulations!  You </a:t>
            </a:r>
            <a:br>
              <a:rPr lang="en-US" sz="2000" dirty="0"/>
            </a:br>
            <a:r>
              <a:rPr lang="en-US" sz="2000" dirty="0"/>
              <a:t>guessed the number in &lt;#guesses&gt;! Thanks for playing” and</a:t>
            </a:r>
            <a:br>
              <a:rPr lang="en-US" sz="2000" dirty="0"/>
            </a:br>
            <a:r>
              <a:rPr lang="en-US" sz="2000" dirty="0"/>
              <a:t>the program exits</a:t>
            </a:r>
          </a:p>
          <a:p>
            <a:pPr lvl="1"/>
            <a:r>
              <a:rPr lang="en-US" sz="2000" dirty="0"/>
              <a:t>If the user selects a number too low, print out “Your guess is</a:t>
            </a:r>
            <a:br>
              <a:rPr lang="en-US" sz="2000" dirty="0"/>
            </a:br>
            <a:r>
              <a:rPr lang="en-US" sz="2000" dirty="0"/>
              <a:t>too low!”</a:t>
            </a:r>
          </a:p>
          <a:p>
            <a:pPr lvl="1"/>
            <a:r>
              <a:rPr lang="en-US" sz="2000" dirty="0"/>
              <a:t>If the user selects a number too high, print out “Your guess is </a:t>
            </a:r>
            <a:br>
              <a:rPr lang="en-US" sz="2000" dirty="0"/>
            </a:br>
            <a:r>
              <a:rPr lang="en-US" sz="2000" dirty="0"/>
              <a:t>too high!”</a:t>
            </a:r>
          </a:p>
          <a:p>
            <a:pPr lvl="1"/>
            <a:r>
              <a:rPr lang="en-US" sz="2000" dirty="0"/>
              <a:t>If the user selects a number lower than 1 or higher than 100, tell</a:t>
            </a:r>
            <a:br>
              <a:rPr lang="en-US" sz="2000" dirty="0"/>
            </a:br>
            <a:r>
              <a:rPr lang="en-US" sz="2000" dirty="0"/>
              <a:t>the user it was a wasted guess and to pick between 1 and 100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03-03</vt:lpstr>
      <vt:lpstr>Project 03-03:  Guess the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31</cp:revision>
  <dcterms:created xsi:type="dcterms:W3CDTF">2020-02-17T02:44:21Z</dcterms:created>
  <dcterms:modified xsi:type="dcterms:W3CDTF">2020-04-04T04:12:08Z</dcterms:modified>
</cp:coreProperties>
</file>