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4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Containers that can hold more than one element</a:t>
            </a:r>
          </a:p>
          <a:p>
            <a:r>
              <a:rPr lang="en-US" dirty="0"/>
              <a:t>Different types of data structures</a:t>
            </a:r>
          </a:p>
          <a:p>
            <a:pPr lvl="1"/>
            <a:r>
              <a:rPr lang="en-US" dirty="0"/>
              <a:t>Built-in (C-style) arrays</a:t>
            </a:r>
          </a:p>
          <a:p>
            <a:pPr lvl="1"/>
            <a:r>
              <a:rPr lang="en-US" dirty="0"/>
              <a:t>The array class</a:t>
            </a:r>
          </a:p>
          <a:p>
            <a:pPr lvl="1"/>
            <a:r>
              <a:rPr lang="en-US" dirty="0"/>
              <a:t>The vector class</a:t>
            </a:r>
          </a:p>
          <a:p>
            <a:r>
              <a:rPr lang="en-US" dirty="0"/>
              <a:t>We’ll explore these sequence containers </a:t>
            </a:r>
            <a:r>
              <a:rPr lang="en-US" i="1" dirty="0"/>
              <a:t>and</a:t>
            </a:r>
            <a:r>
              <a:rPr lang="en-US" dirty="0"/>
              <a:t> how to</a:t>
            </a:r>
            <a:br>
              <a:rPr lang="en-US" dirty="0"/>
            </a:br>
            <a:r>
              <a:rPr lang="en-US" dirty="0"/>
              <a:t>use </a:t>
            </a:r>
            <a:r>
              <a:rPr lang="en-US"/>
              <a:t>multiple vectors </a:t>
            </a:r>
            <a:r>
              <a:rPr lang="en-US" dirty="0"/>
              <a:t>in parallel in a later project!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Section 4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14</cp:revision>
  <dcterms:created xsi:type="dcterms:W3CDTF">2020-02-17T02:44:21Z</dcterms:created>
  <dcterms:modified xsi:type="dcterms:W3CDTF">2020-04-22T07:10:44Z</dcterms:modified>
</cp:coreProperties>
</file>