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Built-in Arrays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3836105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array </a:t>
            </a:r>
            <a:r>
              <a:rPr lang="en-US" dirty="0"/>
              <a:t>is a simple data structure containing homogeneous elements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</a:rPr>
              <a:t>anArray</a:t>
            </a:r>
            <a:r>
              <a:rPr lang="en-US" sz="2400" dirty="0">
                <a:latin typeface="Consolas" panose="020B0609020204030204" pitchFamily="49" charset="0"/>
              </a:rPr>
              <a:t>[5];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anArray</a:t>
            </a:r>
            <a:r>
              <a:rPr lang="en-US" sz="2400" dirty="0">
                <a:latin typeface="Consolas" panose="020B0609020204030204" pitchFamily="49" charset="0"/>
              </a:rPr>
              <a:t>[0] = 12;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anArray</a:t>
            </a:r>
            <a:r>
              <a:rPr lang="en-US" sz="2400" dirty="0">
                <a:latin typeface="Consolas" panose="020B0609020204030204" pitchFamily="49" charset="0"/>
              </a:rPr>
              <a:t>[1] = 5;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anArray</a:t>
            </a:r>
            <a:r>
              <a:rPr lang="en-US" sz="2400" dirty="0">
                <a:latin typeface="Consolas" panose="020B0609020204030204" pitchFamily="49" charset="0"/>
              </a:rPr>
              <a:t>[2] = 32;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anArray</a:t>
            </a:r>
            <a:r>
              <a:rPr lang="en-US" sz="2400" dirty="0">
                <a:latin typeface="Consolas" panose="020B0609020204030204" pitchFamily="49" charset="0"/>
              </a:rPr>
              <a:t>[3] = 17;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anArray</a:t>
            </a:r>
            <a:r>
              <a:rPr lang="en-US" sz="2400" dirty="0">
                <a:latin typeface="Consolas" panose="020B0609020204030204" pitchFamily="49" charset="0"/>
              </a:rPr>
              <a:t>[4] = 2;</a:t>
            </a:r>
          </a:p>
          <a:p>
            <a:pPr lvl="1"/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A543FDA-CAFE-41B3-9CC2-93DDA858D54E}"/>
              </a:ext>
            </a:extLst>
          </p:cNvPr>
          <p:cNvGrpSpPr/>
          <p:nvPr/>
        </p:nvGrpSpPr>
        <p:grpSpPr>
          <a:xfrm>
            <a:off x="4276273" y="2055472"/>
            <a:ext cx="4962070" cy="1908856"/>
            <a:chOff x="1248230" y="2416401"/>
            <a:chExt cx="4962070" cy="190885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E14EECF-DA70-46F5-A5E5-348B82D92E39}"/>
                </a:ext>
              </a:extLst>
            </p:cNvPr>
            <p:cNvSpPr/>
            <p:nvPr/>
          </p:nvSpPr>
          <p:spPr>
            <a:xfrm>
              <a:off x="1248230" y="2416401"/>
              <a:ext cx="4962070" cy="1908856"/>
            </a:xfrm>
            <a:prstGeom prst="rect">
              <a:avLst/>
            </a:prstGeom>
            <a:solidFill>
              <a:srgbClr val="00B0F0">
                <a:alpha val="2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5CCF85C-F58D-4A81-90B7-5C8DB81280A2}"/>
                </a:ext>
              </a:extLst>
            </p:cNvPr>
            <p:cNvSpPr/>
            <p:nvPr/>
          </p:nvSpPr>
          <p:spPr>
            <a:xfrm>
              <a:off x="1446032" y="2782864"/>
              <a:ext cx="899886" cy="89988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6DEC30-7FE7-4FE1-8222-0A567197BD46}"/>
                </a:ext>
              </a:extLst>
            </p:cNvPr>
            <p:cNvSpPr txBox="1"/>
            <p:nvPr/>
          </p:nvSpPr>
          <p:spPr>
            <a:xfrm>
              <a:off x="1725896" y="368275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50D0F4-F3A0-4185-89C6-B3BE78B9441D}"/>
                </a:ext>
              </a:extLst>
            </p:cNvPr>
            <p:cNvSpPr/>
            <p:nvPr/>
          </p:nvSpPr>
          <p:spPr>
            <a:xfrm>
              <a:off x="2345918" y="2782864"/>
              <a:ext cx="899886" cy="89988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AF2A9F-949C-4708-B066-7D68EE19CFC5}"/>
                </a:ext>
              </a:extLst>
            </p:cNvPr>
            <p:cNvSpPr txBox="1"/>
            <p:nvPr/>
          </p:nvSpPr>
          <p:spPr>
            <a:xfrm>
              <a:off x="2625782" y="368275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5EC8C4-1DE4-45AC-9249-912F10988AAC}"/>
                </a:ext>
              </a:extLst>
            </p:cNvPr>
            <p:cNvSpPr/>
            <p:nvPr/>
          </p:nvSpPr>
          <p:spPr>
            <a:xfrm>
              <a:off x="3245804" y="2782864"/>
              <a:ext cx="899886" cy="89988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E85124-A35D-4453-AB20-559D7D827696}"/>
                </a:ext>
              </a:extLst>
            </p:cNvPr>
            <p:cNvSpPr txBox="1"/>
            <p:nvPr/>
          </p:nvSpPr>
          <p:spPr>
            <a:xfrm>
              <a:off x="3525668" y="368275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5451C3-4949-4DC9-BCBF-A1E38C075DC4}"/>
                </a:ext>
              </a:extLst>
            </p:cNvPr>
            <p:cNvSpPr/>
            <p:nvPr/>
          </p:nvSpPr>
          <p:spPr>
            <a:xfrm>
              <a:off x="4145690" y="2782864"/>
              <a:ext cx="899886" cy="89988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20ACF8-239D-4C66-B3E6-C5EE4F815648}"/>
                </a:ext>
              </a:extLst>
            </p:cNvPr>
            <p:cNvSpPr txBox="1"/>
            <p:nvPr/>
          </p:nvSpPr>
          <p:spPr>
            <a:xfrm>
              <a:off x="4425554" y="368275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CD3003-6845-4F19-B092-B8CBC937DACE}"/>
                </a:ext>
              </a:extLst>
            </p:cNvPr>
            <p:cNvSpPr/>
            <p:nvPr/>
          </p:nvSpPr>
          <p:spPr>
            <a:xfrm>
              <a:off x="5045576" y="2782864"/>
              <a:ext cx="899886" cy="89988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C2D849-1926-40FA-8C27-C00C302C72D9}"/>
                </a:ext>
              </a:extLst>
            </p:cNvPr>
            <p:cNvSpPr txBox="1"/>
            <p:nvPr/>
          </p:nvSpPr>
          <p:spPr>
            <a:xfrm>
              <a:off x="5325440" y="368275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MoreArrayFun</a:t>
            </a:r>
            <a:r>
              <a:rPr lang="en-US" sz="4800" b="1" dirty="0"/>
              <a:t> challenge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3836105"/>
          </a:xfrm>
        </p:spPr>
        <p:txBody>
          <a:bodyPr/>
          <a:lstStyle/>
          <a:p>
            <a:r>
              <a:rPr lang="en-US" dirty="0"/>
              <a:t>Create the </a:t>
            </a:r>
            <a:r>
              <a:rPr lang="en-US" b="1" dirty="0" err="1"/>
              <a:t>MoreArrayFun</a:t>
            </a:r>
            <a:r>
              <a:rPr lang="en-US" b="1" dirty="0"/>
              <a:t> </a:t>
            </a:r>
            <a:r>
              <a:rPr lang="en-US" dirty="0"/>
              <a:t>project</a:t>
            </a:r>
          </a:p>
          <a:p>
            <a:r>
              <a:rPr lang="en-US" dirty="0"/>
              <a:t>Use a regular for loop to populate an array</a:t>
            </a:r>
          </a:p>
          <a:p>
            <a:pPr lvl="1"/>
            <a:r>
              <a:rPr lang="en-US" dirty="0"/>
              <a:t>Array size should be 10</a:t>
            </a:r>
          </a:p>
          <a:p>
            <a:pPr lvl="1"/>
            <a:r>
              <a:rPr lang="en-US" dirty="0"/>
              <a:t>Populate the array with the numbers 1 through 10</a:t>
            </a:r>
          </a:p>
          <a:p>
            <a:pPr lvl="1"/>
            <a:r>
              <a:rPr lang="en-US" dirty="0"/>
              <a:t>Don’t cheat and do it manually!  USE THE LOOP!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With a separate </a:t>
            </a:r>
            <a:r>
              <a:rPr lang="en-US" b="1" dirty="0">
                <a:sym typeface="Wingdings" panose="05000000000000000000" pitchFamily="2" charset="2"/>
              </a:rPr>
              <a:t>range-based for loop</a:t>
            </a:r>
            <a:r>
              <a:rPr lang="en-US" dirty="0">
                <a:sym typeface="Wingdings" panose="05000000000000000000" pitchFamily="2" charset="2"/>
              </a:rPr>
              <a:t>, print out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the values of the array you just populated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125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Built-in Arrays</vt:lpstr>
      <vt:lpstr>MoreArrayFun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18</cp:revision>
  <dcterms:created xsi:type="dcterms:W3CDTF">2020-02-17T02:44:21Z</dcterms:created>
  <dcterms:modified xsi:type="dcterms:W3CDTF">2020-04-13T02:09:33Z</dcterms:modified>
</cp:coreProperties>
</file>