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Array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array class </a:t>
            </a:r>
            <a:r>
              <a:rPr lang="en-US" dirty="0"/>
              <a:t>is very similar to built-in arrays, but is object-oriented</a:t>
            </a:r>
          </a:p>
          <a:p>
            <a:pPr lvl="1"/>
            <a:r>
              <a:rPr lang="en-US" dirty="0"/>
              <a:t>We will learn much more about classes and object-oriented programming later in the course – just think of objects as self-contained entities that contain data and have behaviors</a:t>
            </a:r>
          </a:p>
          <a:p>
            <a:r>
              <a:rPr lang="en-US" dirty="0"/>
              <a:t>STL (Standard Template Library)</a:t>
            </a:r>
          </a:p>
          <a:p>
            <a:pPr lvl="1"/>
            <a:r>
              <a:rPr lang="en-US" dirty="0"/>
              <a:t>Contains many things, including container classes</a:t>
            </a:r>
          </a:p>
          <a:p>
            <a:pPr lvl="1"/>
            <a:r>
              <a:rPr lang="en-US" dirty="0"/>
              <a:t>Arrays are </a:t>
            </a:r>
            <a:r>
              <a:rPr lang="en-US"/>
              <a:t>sequence containers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TwiceNumbers</a:t>
            </a:r>
            <a:r>
              <a:rPr lang="en-US" sz="4800" b="1" dirty="0"/>
              <a:t> challenge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94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project called </a:t>
            </a:r>
            <a:r>
              <a:rPr lang="en-US" b="1" dirty="0" err="1"/>
              <a:t>TwiceNumbers</a:t>
            </a:r>
            <a:endParaRPr lang="en-US" dirty="0"/>
          </a:p>
          <a:p>
            <a:r>
              <a:rPr lang="en-US" dirty="0"/>
              <a:t>Create an integer array object of size 10</a:t>
            </a:r>
          </a:p>
          <a:p>
            <a:r>
              <a:rPr lang="en-US" dirty="0"/>
              <a:t>Use a </a:t>
            </a:r>
            <a:r>
              <a:rPr lang="en-US" b="1" dirty="0"/>
              <a:t>regular for loop </a:t>
            </a:r>
            <a:r>
              <a:rPr lang="en-US" dirty="0"/>
              <a:t>to initialize the array elements to</a:t>
            </a:r>
            <a:br>
              <a:rPr lang="en-US" dirty="0"/>
            </a:br>
            <a:r>
              <a:rPr lang="en-US" dirty="0"/>
              <a:t>multiples of 2 for the integers 0 through 9</a:t>
            </a:r>
          </a:p>
          <a:p>
            <a:pPr lvl="1"/>
            <a:r>
              <a:rPr lang="en-US" dirty="0"/>
              <a:t>Do </a:t>
            </a:r>
            <a:r>
              <a:rPr lang="en-US" b="1" dirty="0"/>
              <a:t>NOT </a:t>
            </a:r>
            <a:r>
              <a:rPr lang="en-US" dirty="0"/>
              <a:t>manually store the numbers like we did in the</a:t>
            </a:r>
            <a:br>
              <a:rPr lang="en-US" dirty="0"/>
            </a:br>
            <a:r>
              <a:rPr lang="en-US" dirty="0"/>
              <a:t>example!</a:t>
            </a:r>
          </a:p>
          <a:p>
            <a:r>
              <a:rPr lang="en-US" dirty="0"/>
              <a:t>Big Hint:  Consider using the loop control variable</a:t>
            </a:r>
            <a:br>
              <a:rPr lang="en-US" dirty="0"/>
            </a:br>
            <a:r>
              <a:rPr lang="en-US" dirty="0"/>
              <a:t>to your advantage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Also, use the </a:t>
            </a:r>
            <a:r>
              <a:rPr lang="en-US" b="1" dirty="0"/>
              <a:t>size()</a:t>
            </a:r>
            <a:r>
              <a:rPr lang="en-US" dirty="0"/>
              <a:t> member function (method) to your</a:t>
            </a:r>
            <a:br>
              <a:rPr lang="en-US" dirty="0"/>
            </a:br>
            <a:r>
              <a:rPr lang="en-US" dirty="0"/>
              <a:t>advantage when using the regular for loop</a:t>
            </a:r>
          </a:p>
          <a:p>
            <a:r>
              <a:rPr lang="en-US" dirty="0"/>
              <a:t>Use a </a:t>
            </a:r>
            <a:r>
              <a:rPr lang="en-US" b="1" dirty="0"/>
              <a:t>range-based for loop</a:t>
            </a:r>
            <a:r>
              <a:rPr lang="en-US" dirty="0"/>
              <a:t> for printing out the elements you stored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158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Array Class</vt:lpstr>
      <vt:lpstr>TwiceNumbers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26</cp:revision>
  <dcterms:created xsi:type="dcterms:W3CDTF">2020-02-17T02:44:21Z</dcterms:created>
  <dcterms:modified xsi:type="dcterms:W3CDTF">2020-04-16T05:11:31Z</dcterms:modified>
</cp:coreProperties>
</file>