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Vector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vector class </a:t>
            </a:r>
            <a:r>
              <a:rPr lang="en-US" dirty="0"/>
              <a:t>is a sequential container just like the array class</a:t>
            </a:r>
          </a:p>
          <a:p>
            <a:pPr lvl="1"/>
            <a:r>
              <a:rPr lang="en-US" dirty="0"/>
              <a:t>Consists of contiguous memory just like arrays</a:t>
            </a:r>
          </a:p>
          <a:p>
            <a:pPr lvl="1"/>
            <a:r>
              <a:rPr lang="en-US" dirty="0"/>
              <a:t>Are not limited to fixed sizes, but instead can dynamically resize as needed to accommodate more elements</a:t>
            </a:r>
          </a:p>
          <a:p>
            <a:pPr lvl="1"/>
            <a:r>
              <a:rPr lang="en-US" dirty="0"/>
              <a:t>You don’t need to specify an initial capacity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VectorPractice</a:t>
            </a:r>
            <a:r>
              <a:rPr lang="en-US" sz="4800" b="1" dirty="0"/>
              <a:t>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94369"/>
          </a:xfrm>
        </p:spPr>
        <p:txBody>
          <a:bodyPr>
            <a:normAutofit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VectorPractice</a:t>
            </a:r>
            <a:endParaRPr lang="en-US" dirty="0"/>
          </a:p>
          <a:p>
            <a:r>
              <a:rPr lang="en-US" dirty="0"/>
              <a:t>Create a vector and </a:t>
            </a:r>
            <a:r>
              <a:rPr lang="en-US" i="1" dirty="0"/>
              <a:t>add to it </a:t>
            </a:r>
            <a:r>
              <a:rPr lang="en-US" dirty="0"/>
              <a:t>the names of five friends, family members, pets, or celebrities – whatever you want</a:t>
            </a:r>
          </a:p>
          <a:p>
            <a:r>
              <a:rPr lang="en-US" i="1" dirty="0"/>
              <a:t>Then</a:t>
            </a:r>
            <a:r>
              <a:rPr lang="en-US" dirty="0"/>
              <a:t>, after adding those five, insert my name</a:t>
            </a:r>
            <a:br>
              <a:rPr lang="en-US" dirty="0"/>
            </a:br>
            <a:r>
              <a:rPr lang="en-US" dirty="0"/>
              <a:t>(John Baugh) as the </a:t>
            </a:r>
            <a:r>
              <a:rPr lang="en-US" b="1" dirty="0"/>
              <a:t>third element </a:t>
            </a:r>
            <a:r>
              <a:rPr lang="en-US" dirty="0"/>
              <a:t>in the vector</a:t>
            </a:r>
          </a:p>
          <a:p>
            <a:r>
              <a:rPr lang="en-US" i="1" dirty="0"/>
              <a:t>Once you’ve done that</a:t>
            </a:r>
            <a:r>
              <a:rPr lang="en-US" dirty="0"/>
              <a:t>, remove the last element</a:t>
            </a:r>
            <a:br>
              <a:rPr lang="en-US" dirty="0"/>
            </a:br>
            <a:r>
              <a:rPr lang="en-US" dirty="0"/>
              <a:t>of the vector</a:t>
            </a:r>
          </a:p>
          <a:p>
            <a:r>
              <a:rPr lang="en-US" dirty="0"/>
              <a:t>Finally, print the elements remaining in the vector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8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Vector Class</vt:lpstr>
      <vt:lpstr>VectorPractice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33</cp:revision>
  <dcterms:created xsi:type="dcterms:W3CDTF">2020-02-17T02:44:21Z</dcterms:created>
  <dcterms:modified xsi:type="dcterms:W3CDTF">2020-05-14T23:54:02Z</dcterms:modified>
</cp:coreProperties>
</file>