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Multidimensional Arrays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common are </a:t>
            </a:r>
            <a:r>
              <a:rPr lang="en-US" b="1" dirty="0"/>
              <a:t>2D arrays </a:t>
            </a:r>
            <a:r>
              <a:rPr lang="en-US" dirty="0"/>
              <a:t>(</a:t>
            </a:r>
            <a:r>
              <a:rPr lang="en-US" b="1" dirty="0"/>
              <a:t>two dimensional arrays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Useful in representing </a:t>
            </a:r>
            <a:r>
              <a:rPr lang="en-US" b="1" dirty="0">
                <a:solidFill>
                  <a:srgbClr val="92D050"/>
                </a:solidFill>
              </a:rPr>
              <a:t>rows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 lvl="1"/>
            <a:r>
              <a:rPr lang="en-US" dirty="0"/>
              <a:t>Useful for tables of data, and are usually</a:t>
            </a:r>
            <a:br>
              <a:rPr lang="en-US" dirty="0"/>
            </a:br>
            <a:r>
              <a:rPr lang="en-US" dirty="0"/>
              <a:t>visualized in a table format</a:t>
            </a:r>
          </a:p>
          <a:p>
            <a:r>
              <a:rPr lang="en-US" dirty="0"/>
              <a:t>2D arrays use two values for a position</a:t>
            </a:r>
            <a:br>
              <a:rPr lang="en-US" dirty="0"/>
            </a:br>
            <a:r>
              <a:rPr lang="en-US" dirty="0"/>
              <a:t>within the structure</a:t>
            </a:r>
          </a:p>
          <a:p>
            <a:pPr lvl="1"/>
            <a:r>
              <a:rPr lang="en-US" dirty="0"/>
              <a:t>First index represents the row</a:t>
            </a:r>
          </a:p>
          <a:p>
            <a:pPr lvl="1"/>
            <a:r>
              <a:rPr lang="en-US" dirty="0"/>
              <a:t>Second index represents the column</a:t>
            </a:r>
          </a:p>
          <a:p>
            <a:r>
              <a:rPr lang="en-US" dirty="0"/>
              <a:t>The 2D array to the right</a:t>
            </a:r>
          </a:p>
          <a:p>
            <a:pPr lvl="1"/>
            <a:r>
              <a:rPr lang="en-US" dirty="0"/>
              <a:t>Is a </a:t>
            </a:r>
            <a:r>
              <a:rPr lang="en-US" b="1" dirty="0"/>
              <a:t>4 x 3 </a:t>
            </a:r>
            <a:r>
              <a:rPr lang="en-US" dirty="0"/>
              <a:t>array (4 rows, 2 columns)</a:t>
            </a:r>
          </a:p>
          <a:p>
            <a:pPr lvl="1"/>
            <a:r>
              <a:rPr lang="en-US" dirty="0"/>
              <a:t>Has the element 68 living at index [1][2]</a:t>
            </a:r>
          </a:p>
          <a:p>
            <a:pPr lvl="2"/>
            <a:r>
              <a:rPr lang="en-US" dirty="0"/>
              <a:t>That is, </a:t>
            </a:r>
            <a:r>
              <a:rPr lang="en-US" b="1" dirty="0">
                <a:solidFill>
                  <a:srgbClr val="92D050"/>
                </a:solidFill>
              </a:rPr>
              <a:t>row</a:t>
            </a:r>
            <a:r>
              <a:rPr lang="en-US" dirty="0"/>
              <a:t> 1 and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 2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0CE3732-ED79-4241-965C-BB730103B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63185"/>
              </p:ext>
            </p:extLst>
          </p:nvPr>
        </p:nvGraphicFramePr>
        <p:xfrm>
          <a:off x="7045471" y="2474876"/>
          <a:ext cx="2051621" cy="1844040"/>
        </p:xfrm>
        <a:graphic>
          <a:graphicData uri="http://schemas.openxmlformats.org/drawingml/2006/table">
            <a:tbl>
              <a:tblPr firstRow="1" bandRow="1"/>
              <a:tblGrid>
                <a:gridCol w="425767">
                  <a:extLst>
                    <a:ext uri="{9D8B030D-6E8A-4147-A177-3AD203B41FA5}">
                      <a16:colId xmlns:a16="http://schemas.microsoft.com/office/drawing/2014/main" val="2643480721"/>
                    </a:ext>
                  </a:extLst>
                </a:gridCol>
                <a:gridCol w="529844">
                  <a:extLst>
                    <a:ext uri="{9D8B030D-6E8A-4147-A177-3AD203B41FA5}">
                      <a16:colId xmlns:a16="http://schemas.microsoft.com/office/drawing/2014/main" val="1495989146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1365415717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122913177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endParaRPr lang="en-US" dirty="0">
                        <a:latin typeface="Quicksand" panose="02070303000000060000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Quicksand" panose="02070303000000060000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Quicksand" panose="02070303000000060000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Quicksand" panose="02070303000000060000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7330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Quicksand" panose="02070303000000060000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83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Quicksand" panose="02070303000000060000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Quicksand" panose="02070303000000060000" pitchFamily="18" charset="0"/>
                        </a:rPr>
                        <a:t>68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91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Quicksand" panose="02070303000000060000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47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48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84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5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Quicksand" panose="02070303000000060000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92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anose="02070303000000060000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33520"/>
                  </a:ext>
                </a:extLst>
              </a:tr>
            </a:tbl>
          </a:graphicData>
        </a:graphic>
      </p:graphicFrame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C7D85FC-2573-4E0D-B5EB-C41860452CA2}"/>
              </a:ext>
            </a:extLst>
          </p:cNvPr>
          <p:cNvSpPr/>
          <p:nvPr/>
        </p:nvSpPr>
        <p:spPr>
          <a:xfrm>
            <a:off x="9261446" y="2057535"/>
            <a:ext cx="2659310" cy="612648"/>
          </a:xfrm>
          <a:prstGeom prst="wedgeRectCallout">
            <a:avLst>
              <a:gd name="adj1" fmla="val -65901"/>
              <a:gd name="adj2" fmla="val 1487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latin typeface="Quicksand" panose="02070303000000060000" pitchFamily="18" charset="0"/>
              </a:rPr>
              <a:t>myArray</a:t>
            </a:r>
            <a:r>
              <a:rPr lang="en-US" b="1" i="1" dirty="0">
                <a:latin typeface="Quicksand" panose="02070303000000060000" pitchFamily="18" charset="0"/>
              </a:rPr>
              <a:t>[1][2] is 68</a:t>
            </a:r>
          </a:p>
        </p:txBody>
      </p:sp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2DArray Fun extension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94369"/>
          </a:xfrm>
        </p:spPr>
        <p:txBody>
          <a:bodyPr>
            <a:normAutofit/>
          </a:bodyPr>
          <a:lstStyle/>
          <a:p>
            <a:r>
              <a:rPr lang="en-US" dirty="0"/>
              <a:t>Modify the current </a:t>
            </a:r>
            <a:r>
              <a:rPr lang="en-US" b="1" dirty="0"/>
              <a:t>2DArrayFun </a:t>
            </a:r>
            <a:r>
              <a:rPr lang="en-US" dirty="0"/>
              <a:t>Visual Studio project</a:t>
            </a:r>
          </a:p>
          <a:p>
            <a:r>
              <a:rPr lang="en-US" dirty="0"/>
              <a:t>Put a couple newlines after the nested loop that’s already present</a:t>
            </a:r>
          </a:p>
          <a:p>
            <a:r>
              <a:rPr lang="en-US" dirty="0"/>
              <a:t>Use a nested loop to print the numbers in the 2D array </a:t>
            </a:r>
            <a:r>
              <a:rPr lang="en-US" b="1" dirty="0"/>
              <a:t>backwards</a:t>
            </a:r>
          </a:p>
          <a:p>
            <a:pPr lvl="1"/>
            <a:r>
              <a:rPr lang="en-US" dirty="0"/>
              <a:t>In other words, </a:t>
            </a:r>
            <a:r>
              <a:rPr lang="en-US" b="1" dirty="0"/>
              <a:t>in reverse</a:t>
            </a:r>
            <a:endParaRPr lang="en-US" dirty="0"/>
          </a:p>
          <a:p>
            <a:r>
              <a:rPr lang="en-US" dirty="0"/>
              <a:t>So, the output will be something like: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6  5  14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3  2  1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178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Quicksand</vt:lpstr>
      <vt:lpstr>Office Theme</vt:lpstr>
      <vt:lpstr>Multidimensional Arrays</vt:lpstr>
      <vt:lpstr>2DArray Fun extension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42</cp:revision>
  <dcterms:created xsi:type="dcterms:W3CDTF">2020-02-17T02:44:21Z</dcterms:created>
  <dcterms:modified xsi:type="dcterms:W3CDTF">2020-04-20T21:39:32Z</dcterms:modified>
</cp:coreProperties>
</file>