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04-01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 Data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04-01:  Array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Create an </a:t>
            </a:r>
            <a:r>
              <a:rPr lang="en-US" dirty="0" err="1"/>
              <a:t>ArrayData</a:t>
            </a:r>
            <a:r>
              <a:rPr lang="en-US" dirty="0"/>
              <a:t> project</a:t>
            </a:r>
          </a:p>
          <a:p>
            <a:r>
              <a:rPr lang="en-US" dirty="0"/>
              <a:t>Use standard input (from the keyboard)</a:t>
            </a:r>
          </a:p>
          <a:p>
            <a:pPr lvl="1"/>
            <a:r>
              <a:rPr lang="en-US" dirty="0"/>
              <a:t>I will use the array class, but feel free to use built-in arrays</a:t>
            </a:r>
            <a:br>
              <a:rPr lang="en-US" dirty="0"/>
            </a:br>
            <a:r>
              <a:rPr lang="en-US" dirty="0"/>
              <a:t>in your own solution</a:t>
            </a:r>
          </a:p>
          <a:p>
            <a:pPr lvl="1"/>
            <a:r>
              <a:rPr lang="en-US" dirty="0"/>
              <a:t>Read in </a:t>
            </a:r>
            <a:r>
              <a:rPr lang="en-US" b="1" dirty="0"/>
              <a:t>five integers</a:t>
            </a:r>
            <a:r>
              <a:rPr lang="en-US" dirty="0"/>
              <a:t> into the array</a:t>
            </a:r>
          </a:p>
          <a:p>
            <a:pPr lvl="1"/>
            <a:r>
              <a:rPr lang="en-US" dirty="0"/>
              <a:t>Loop through the array of integers, and print </a:t>
            </a:r>
            <a:r>
              <a:rPr lang="en-US" b="1" dirty="0"/>
              <a:t>twice </a:t>
            </a:r>
            <a:br>
              <a:rPr lang="en-US" dirty="0"/>
            </a:br>
            <a:r>
              <a:rPr lang="en-US" dirty="0"/>
              <a:t>their amount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60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04-01</vt:lpstr>
      <vt:lpstr>Project 04-01:  Array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29</cp:revision>
  <dcterms:created xsi:type="dcterms:W3CDTF">2020-02-17T02:44:21Z</dcterms:created>
  <dcterms:modified xsi:type="dcterms:W3CDTF">2020-04-21T05:35:21Z</dcterms:modified>
</cp:coreProperties>
</file>