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04-02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Vector Data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04-02:  Vector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VectorData</a:t>
            </a:r>
            <a:r>
              <a:rPr lang="en-US" dirty="0"/>
              <a:t> project</a:t>
            </a:r>
          </a:p>
          <a:p>
            <a:r>
              <a:rPr lang="en-US" dirty="0"/>
              <a:t>Very similar to the previous (</a:t>
            </a:r>
            <a:r>
              <a:rPr lang="en-US" dirty="0" err="1"/>
              <a:t>ArrayData</a:t>
            </a:r>
            <a:r>
              <a:rPr lang="en-US" dirty="0"/>
              <a:t>) project</a:t>
            </a:r>
          </a:p>
          <a:p>
            <a:pPr lvl="1"/>
            <a:r>
              <a:rPr lang="en-US" dirty="0"/>
              <a:t>Use standard input (from the keyboard)</a:t>
            </a:r>
          </a:p>
          <a:p>
            <a:pPr lvl="1"/>
            <a:r>
              <a:rPr lang="en-US" dirty="0"/>
              <a:t>Only accept non-negative integers (0 and greater)</a:t>
            </a:r>
          </a:p>
          <a:p>
            <a:pPr lvl="1"/>
            <a:r>
              <a:rPr lang="en-US" dirty="0"/>
              <a:t>Accept an arbitrary number of integers in a loop, and</a:t>
            </a:r>
            <a:br>
              <a:rPr lang="en-US" dirty="0"/>
            </a:br>
            <a:r>
              <a:rPr lang="en-US" dirty="0"/>
              <a:t>store them in your vector</a:t>
            </a:r>
          </a:p>
          <a:p>
            <a:pPr lvl="1"/>
            <a:r>
              <a:rPr lang="en-US" dirty="0"/>
              <a:t>End the loop when the user enters a negative integer</a:t>
            </a:r>
          </a:p>
          <a:p>
            <a:pPr lvl="1"/>
            <a:r>
              <a:rPr lang="en-US" dirty="0"/>
              <a:t>Print twice the value of the elements in the vector</a:t>
            </a:r>
          </a:p>
          <a:p>
            <a:r>
              <a:rPr lang="en-US" dirty="0"/>
              <a:t>Hint:  Do a priming read before a while loop</a:t>
            </a:r>
          </a:p>
          <a:p>
            <a:pPr lvl="1"/>
            <a:r>
              <a:rPr lang="en-US" dirty="0"/>
              <a:t>We are using </a:t>
            </a:r>
            <a:r>
              <a:rPr lang="en-US" b="1" dirty="0"/>
              <a:t>sentinel-controlled repetition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91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04-02</vt:lpstr>
      <vt:lpstr>Project 04-02:  Vector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33</cp:revision>
  <dcterms:created xsi:type="dcterms:W3CDTF">2020-02-17T02:44:21Z</dcterms:created>
  <dcterms:modified xsi:type="dcterms:W3CDTF">2020-04-21T19:46:09Z</dcterms:modified>
</cp:coreProperties>
</file>