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5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Reusable, named pieces of code</a:t>
            </a:r>
          </a:p>
          <a:p>
            <a:pPr lvl="1"/>
            <a:r>
              <a:rPr lang="en-US" dirty="0"/>
              <a:t>We can </a:t>
            </a:r>
            <a:r>
              <a:rPr lang="en-US" b="1" dirty="0"/>
              <a:t>call</a:t>
            </a:r>
            <a:r>
              <a:rPr lang="en-US" dirty="0"/>
              <a:t> or </a:t>
            </a:r>
            <a:r>
              <a:rPr lang="en-US" b="1" dirty="0"/>
              <a:t>invoke </a:t>
            </a:r>
            <a:r>
              <a:rPr lang="en-US" dirty="0"/>
              <a:t>them when we need them</a:t>
            </a:r>
          </a:p>
          <a:p>
            <a:pPr lvl="1"/>
            <a:r>
              <a:rPr lang="en-US" dirty="0"/>
              <a:t>Help us break problems down into more manageable parts</a:t>
            </a:r>
          </a:p>
          <a:p>
            <a:r>
              <a:rPr lang="en-US" dirty="0"/>
              <a:t>Great projects</a:t>
            </a:r>
          </a:p>
          <a:p>
            <a:pPr lvl="1"/>
            <a:r>
              <a:rPr lang="en-US" dirty="0"/>
              <a:t>Including a more advanced big Tic-Tac-Toe project!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5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A577F-10A3-4CB0-8B89-A27FA20C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84" y="1362773"/>
            <a:ext cx="8547976" cy="4470443"/>
          </a:xfrm>
          <a:prstGeom prst="rect">
            <a:avLst/>
          </a:prstGeom>
        </p:spPr>
      </p:pic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Section 5 Overview</vt:lpstr>
      <vt:lpstr>Section 5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 Overview</dc:title>
  <dc:creator>Prof. John</dc:creator>
  <cp:lastModifiedBy>Prof. John</cp:lastModifiedBy>
  <cp:revision>1</cp:revision>
  <dcterms:created xsi:type="dcterms:W3CDTF">2020-05-09T03:01:08Z</dcterms:created>
  <dcterms:modified xsi:type="dcterms:W3CDTF">2020-05-09T03:04:37Z</dcterms:modified>
</cp:coreProperties>
</file>