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05-02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Return the Sum of Built-in Array Elements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05-02:  Return the Sum of Built-in Array Elements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Create a project called </a:t>
            </a:r>
            <a:r>
              <a:rPr lang="en-US" b="1" dirty="0" err="1"/>
              <a:t>SumBuiltIn</a:t>
            </a:r>
            <a:endParaRPr lang="en-US" dirty="0"/>
          </a:p>
          <a:p>
            <a:r>
              <a:rPr lang="en-US" dirty="0"/>
              <a:t>Write a function called </a:t>
            </a:r>
            <a:r>
              <a:rPr lang="en-US" b="1" dirty="0" err="1"/>
              <a:t>sumArray</a:t>
            </a:r>
            <a:endParaRPr lang="en-US" dirty="0"/>
          </a:p>
          <a:p>
            <a:pPr lvl="1"/>
            <a:r>
              <a:rPr lang="en-US" dirty="0"/>
              <a:t>Two parameters</a:t>
            </a:r>
          </a:p>
          <a:p>
            <a:pPr lvl="2"/>
            <a:r>
              <a:rPr lang="en-US" dirty="0"/>
              <a:t>An array of integers</a:t>
            </a:r>
          </a:p>
          <a:p>
            <a:pPr lvl="2"/>
            <a:r>
              <a:rPr lang="en-US" dirty="0"/>
              <a:t>The size of the array (an integer)</a:t>
            </a:r>
          </a:p>
          <a:p>
            <a:pPr lvl="1"/>
            <a:r>
              <a:rPr lang="en-US" dirty="0"/>
              <a:t>Iterate through the array, summing the integers in the array</a:t>
            </a:r>
          </a:p>
          <a:p>
            <a:pPr lvl="1"/>
            <a:r>
              <a:rPr lang="en-US" dirty="0"/>
              <a:t>Return the sum of these integers</a:t>
            </a:r>
          </a:p>
          <a:p>
            <a:pPr lvl="1"/>
            <a:r>
              <a:rPr lang="en-US" dirty="0"/>
              <a:t>Hint:  When you pass a 1D array, you don’t need to place the </a:t>
            </a:r>
            <a:br>
              <a:rPr lang="en-US" dirty="0"/>
            </a:br>
            <a:r>
              <a:rPr lang="en-US" dirty="0"/>
              <a:t>size inside the square brackets in the array parameter</a:t>
            </a:r>
          </a:p>
          <a:p>
            <a:pPr lvl="2"/>
            <a:r>
              <a:rPr lang="en-US" dirty="0"/>
              <a:t>You could, but you don’t have to</a:t>
            </a:r>
          </a:p>
          <a:p>
            <a:pPr lvl="2"/>
            <a:r>
              <a:rPr lang="en-US" dirty="0"/>
              <a:t>For simplicity’s sake, just put the empty brackets for the parameter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05-02</vt:lpstr>
      <vt:lpstr>Project 05-02:  Return the Sum of Built-in Array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40</cp:revision>
  <dcterms:created xsi:type="dcterms:W3CDTF">2020-02-17T02:44:21Z</dcterms:created>
  <dcterms:modified xsi:type="dcterms:W3CDTF">2020-05-08T05:06:45Z</dcterms:modified>
</cp:coreProperties>
</file>