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05-03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Return the Sum of Array Object Elements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Project 05-03:  Return the Sum of Array Object Elements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>
            <a:normAutofit/>
          </a:bodyPr>
          <a:lstStyle/>
          <a:p>
            <a:r>
              <a:rPr lang="en-US" dirty="0"/>
              <a:t>Create a project called </a:t>
            </a:r>
            <a:r>
              <a:rPr lang="en-US" b="1" dirty="0" err="1"/>
              <a:t>SumArrayObject</a:t>
            </a:r>
            <a:endParaRPr lang="en-US" dirty="0"/>
          </a:p>
          <a:p>
            <a:r>
              <a:rPr lang="en-US" dirty="0"/>
              <a:t>Write a function called </a:t>
            </a:r>
            <a:r>
              <a:rPr lang="en-US" b="1" dirty="0" err="1"/>
              <a:t>sumArray</a:t>
            </a:r>
            <a:endParaRPr lang="en-US" dirty="0"/>
          </a:p>
          <a:p>
            <a:pPr lvl="1"/>
            <a:r>
              <a:rPr lang="en-US" dirty="0"/>
              <a:t>This time only </a:t>
            </a:r>
            <a:r>
              <a:rPr lang="en-US" i="1" dirty="0"/>
              <a:t>one</a:t>
            </a:r>
            <a:r>
              <a:rPr lang="en-US" dirty="0"/>
              <a:t> parameter: the array object</a:t>
            </a:r>
          </a:p>
          <a:p>
            <a:pPr lvl="1"/>
            <a:r>
              <a:rPr lang="en-US" dirty="0"/>
              <a:t>The array object itself has two </a:t>
            </a:r>
            <a:r>
              <a:rPr lang="en-US" i="1" dirty="0"/>
              <a:t>type parameters</a:t>
            </a:r>
          </a:p>
          <a:p>
            <a:pPr lvl="2"/>
            <a:r>
              <a:rPr lang="en-US" dirty="0"/>
              <a:t>The data type and the size</a:t>
            </a:r>
          </a:p>
          <a:p>
            <a:pPr lvl="1"/>
            <a:r>
              <a:rPr lang="en-US" dirty="0"/>
              <a:t>Same behavior as before</a:t>
            </a:r>
          </a:p>
          <a:p>
            <a:pPr lvl="1"/>
            <a:r>
              <a:rPr lang="en-US" dirty="0"/>
              <a:t>Iterate through the array, summing the integers in the array</a:t>
            </a:r>
          </a:p>
          <a:p>
            <a:pPr lvl="1"/>
            <a:r>
              <a:rPr lang="en-US" dirty="0"/>
              <a:t>This time make the array size 10</a:t>
            </a:r>
          </a:p>
          <a:p>
            <a:pPr lvl="1"/>
            <a:r>
              <a:rPr lang="en-US" dirty="0"/>
              <a:t>You can use a range-based for-loop this time if you’d like!</a:t>
            </a:r>
          </a:p>
          <a:p>
            <a:pPr lvl="1"/>
            <a:r>
              <a:rPr lang="en-US" dirty="0"/>
              <a:t>Return the sum of these integers</a:t>
            </a:r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92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05-03</vt:lpstr>
      <vt:lpstr>Project 05-03:  Return the Sum of Array Object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46</cp:revision>
  <dcterms:created xsi:type="dcterms:W3CDTF">2020-02-17T02:44:21Z</dcterms:created>
  <dcterms:modified xsi:type="dcterms:W3CDTF">2020-05-08T05:22:19Z</dcterms:modified>
</cp:coreProperties>
</file>