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05-05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817723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05-05:  Tic-Tac-Toe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631E6-F6CD-458B-9ADE-6201B95E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0" y="1219733"/>
            <a:ext cx="8448719" cy="4418533"/>
          </a:xfrm>
          <a:prstGeom prst="rect">
            <a:avLst/>
          </a:prstGeom>
        </p:spPr>
      </p:pic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05-05</vt:lpstr>
      <vt:lpstr>Project 05-05:  Tic-Tac-Toe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57</cp:revision>
  <dcterms:created xsi:type="dcterms:W3CDTF">2020-02-17T02:44:21Z</dcterms:created>
  <dcterms:modified xsi:type="dcterms:W3CDTF">2020-06-10T00:51:28Z</dcterms:modified>
</cp:coreProperties>
</file>