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05-05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05-05</a:t>
            </a:r>
            <a:r>
              <a:rPr lang="en-US" sz="3600" b="1"/>
              <a:t>:  Tic-Tac-Toe</a:t>
            </a:r>
            <a:endParaRPr lang="en-US" sz="3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r>
              <a:rPr lang="en-US" dirty="0"/>
              <a:t>Continue using the </a:t>
            </a:r>
            <a:r>
              <a:rPr lang="en-US" b="1" dirty="0" err="1"/>
              <a:t>SumArrayObject</a:t>
            </a:r>
            <a:r>
              <a:rPr lang="en-US" b="1" dirty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Write an overload of function </a:t>
            </a:r>
            <a:r>
              <a:rPr lang="en-US" b="1" dirty="0" err="1"/>
              <a:t>sumArray</a:t>
            </a:r>
            <a:endParaRPr lang="en-US" dirty="0"/>
          </a:p>
          <a:p>
            <a:pPr lvl="1"/>
            <a:r>
              <a:rPr lang="en-US" dirty="0"/>
              <a:t>This time it will take </a:t>
            </a:r>
            <a:r>
              <a:rPr lang="en-US" i="1" dirty="0"/>
              <a:t>two parameters</a:t>
            </a:r>
            <a:endParaRPr lang="en-US" dirty="0"/>
          </a:p>
          <a:p>
            <a:pPr lvl="2"/>
            <a:r>
              <a:rPr lang="en-US" dirty="0"/>
              <a:t>First parameter:  array object of integers</a:t>
            </a:r>
          </a:p>
          <a:p>
            <a:pPr lvl="2"/>
            <a:r>
              <a:rPr lang="en-US" dirty="0"/>
              <a:t>Second parameter:  reference to integer, to store the sum</a:t>
            </a:r>
          </a:p>
          <a:p>
            <a:pPr lvl="1"/>
            <a:r>
              <a:rPr lang="en-US" dirty="0"/>
              <a:t>Same behavior as before – including array iteration</a:t>
            </a:r>
          </a:p>
          <a:p>
            <a:pPr lvl="1"/>
            <a:r>
              <a:rPr lang="en-US" dirty="0"/>
              <a:t>Store the result in </a:t>
            </a:r>
            <a:r>
              <a:rPr lang="en-US" dirty="0" err="1"/>
              <a:t>theSum</a:t>
            </a:r>
            <a:endParaRPr lang="en-US" dirty="0"/>
          </a:p>
          <a:p>
            <a:pPr lvl="2"/>
            <a:r>
              <a:rPr lang="en-US" dirty="0"/>
              <a:t>So instead of </a:t>
            </a:r>
            <a:r>
              <a:rPr lang="en-US" i="1" dirty="0"/>
              <a:t>returning</a:t>
            </a:r>
            <a:r>
              <a:rPr lang="en-US" dirty="0"/>
              <a:t> the value, we store it in </a:t>
            </a:r>
            <a:r>
              <a:rPr lang="en-US" dirty="0" err="1"/>
              <a:t>theSum</a:t>
            </a:r>
            <a:endParaRPr lang="en-US" dirty="0"/>
          </a:p>
          <a:p>
            <a:pPr lvl="2"/>
            <a:r>
              <a:rPr lang="en-US" dirty="0"/>
              <a:t>Make sure to include an integer to pass by reference!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79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05-05</vt:lpstr>
      <vt:lpstr>Project 05-05:  Tic-Tac-Toe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56</cp:revision>
  <dcterms:created xsi:type="dcterms:W3CDTF">2020-02-17T02:44:21Z</dcterms:created>
  <dcterms:modified xsi:type="dcterms:W3CDTF">2020-06-10T00:46:00Z</dcterms:modified>
</cp:coreProperties>
</file>