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Function Prototypes and Definitions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383610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function </a:t>
            </a:r>
            <a:r>
              <a:rPr lang="en-US" dirty="0"/>
              <a:t>is a named, reusable block of code that we can </a:t>
            </a:r>
            <a:r>
              <a:rPr lang="en-US" b="1" dirty="0"/>
              <a:t>call</a:t>
            </a:r>
            <a:r>
              <a:rPr lang="en-US" dirty="0"/>
              <a:t> when we want to use it</a:t>
            </a:r>
          </a:p>
          <a:p>
            <a:r>
              <a:rPr lang="en-US" dirty="0"/>
              <a:t>You can define the function above main, but it is more common</a:t>
            </a:r>
            <a:br>
              <a:rPr lang="en-US" dirty="0"/>
            </a:br>
            <a:r>
              <a:rPr lang="en-US" dirty="0"/>
              <a:t>to create a </a:t>
            </a:r>
            <a:r>
              <a:rPr lang="en-US" b="1" dirty="0"/>
              <a:t>function prototype</a:t>
            </a:r>
            <a:r>
              <a:rPr lang="en-US" dirty="0"/>
              <a:t> above main and put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function definition</a:t>
            </a:r>
            <a:r>
              <a:rPr lang="en-US" dirty="0"/>
              <a:t> below it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Add a function to FunctionFun1 project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3836105"/>
          </a:xfrm>
        </p:spPr>
        <p:txBody>
          <a:bodyPr/>
          <a:lstStyle/>
          <a:p>
            <a:r>
              <a:rPr lang="en-US" dirty="0"/>
              <a:t>Add a function called </a:t>
            </a:r>
            <a:r>
              <a:rPr lang="en-US" b="1" dirty="0" err="1"/>
              <a:t>printMyName</a:t>
            </a:r>
            <a:endParaRPr lang="en-US" dirty="0"/>
          </a:p>
          <a:p>
            <a:r>
              <a:rPr lang="en-US" dirty="0"/>
              <a:t>The function should be void and doesn’t need parameters</a:t>
            </a:r>
          </a:p>
          <a:p>
            <a:r>
              <a:rPr lang="en-US" dirty="0"/>
              <a:t>It will simply… you guessed it!</a:t>
            </a:r>
          </a:p>
          <a:p>
            <a:pPr lvl="1"/>
            <a:r>
              <a:rPr lang="en-US" dirty="0"/>
              <a:t>Print your name to the console!</a:t>
            </a:r>
          </a:p>
          <a:p>
            <a:r>
              <a:rPr lang="en-US" dirty="0"/>
              <a:t>Don’t forget to actually </a:t>
            </a:r>
            <a:r>
              <a:rPr lang="en-US" b="1" dirty="0"/>
              <a:t>call </a:t>
            </a:r>
            <a:r>
              <a:rPr lang="en-US" dirty="0"/>
              <a:t>(</a:t>
            </a:r>
            <a:r>
              <a:rPr lang="en-US" b="1" dirty="0"/>
              <a:t>invoke</a:t>
            </a:r>
            <a:r>
              <a:rPr lang="en-US" dirty="0"/>
              <a:t>) the function</a:t>
            </a:r>
            <a:br>
              <a:rPr lang="en-US" dirty="0"/>
            </a:br>
            <a:r>
              <a:rPr lang="en-US"/>
              <a:t>from inside main!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103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Function Prototypes and Definitions</vt:lpstr>
      <vt:lpstr>Add a function to FunctionFun1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20</cp:revision>
  <dcterms:created xsi:type="dcterms:W3CDTF">2020-02-17T02:44:21Z</dcterms:created>
  <dcterms:modified xsi:type="dcterms:W3CDTF">2020-05-01T06:01:38Z</dcterms:modified>
</cp:coreProperties>
</file>