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 Return Types and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 </a:t>
            </a:r>
            <a:r>
              <a:rPr lang="en-US" dirty="0"/>
              <a:t>has a return type and a parameter list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return type </a:t>
            </a:r>
            <a:r>
              <a:rPr lang="en-US" dirty="0"/>
              <a:t>indicates if, and what, the function gives back</a:t>
            </a:r>
            <a:br>
              <a:rPr lang="en-US" dirty="0"/>
            </a:br>
            <a:r>
              <a:rPr lang="en-US" dirty="0"/>
              <a:t>to the calling function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parameter list </a:t>
            </a:r>
            <a:r>
              <a:rPr lang="en-US" dirty="0"/>
              <a:t>is the list of data that goes </a:t>
            </a:r>
            <a:r>
              <a:rPr lang="en-US" b="1" i="1" dirty="0"/>
              <a:t>into</a:t>
            </a:r>
            <a:br>
              <a:rPr lang="en-US" dirty="0"/>
            </a:br>
            <a:r>
              <a:rPr lang="en-US" dirty="0"/>
              <a:t>the function so it can do its job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Add a function to </a:t>
            </a:r>
            <a:r>
              <a:rPr lang="en-US" sz="4000" b="1" dirty="0" err="1"/>
              <a:t>ReturnTypeParameterFun</a:t>
            </a:r>
            <a:r>
              <a:rPr lang="en-US" sz="4000" b="1" dirty="0"/>
              <a:t>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Add a function called </a:t>
            </a:r>
            <a:r>
              <a:rPr lang="en-US" b="1" dirty="0"/>
              <a:t>square</a:t>
            </a:r>
          </a:p>
          <a:p>
            <a:r>
              <a:rPr lang="en-US" dirty="0"/>
              <a:t>The function:</a:t>
            </a:r>
          </a:p>
          <a:p>
            <a:pPr lvl="1"/>
            <a:r>
              <a:rPr lang="en-US" dirty="0"/>
              <a:t>Returns an integer result</a:t>
            </a:r>
          </a:p>
          <a:p>
            <a:pPr lvl="1"/>
            <a:r>
              <a:rPr lang="en-US" dirty="0"/>
              <a:t>Takes a single integer parameter</a:t>
            </a:r>
          </a:p>
          <a:p>
            <a:r>
              <a:rPr lang="en-US" dirty="0"/>
              <a:t>Don’t forget:</a:t>
            </a:r>
          </a:p>
          <a:p>
            <a:pPr lvl="1"/>
            <a:r>
              <a:rPr lang="en-US" dirty="0"/>
              <a:t>The function prototype</a:t>
            </a:r>
          </a:p>
          <a:p>
            <a:pPr lvl="1"/>
            <a:r>
              <a:rPr lang="en-US" dirty="0"/>
              <a:t>The function definition</a:t>
            </a:r>
          </a:p>
          <a:p>
            <a:pPr lvl="1"/>
            <a:r>
              <a:rPr lang="en-US" dirty="0"/>
              <a:t>The function call (invocation) </a:t>
            </a:r>
            <a:r>
              <a:rPr lang="en-US"/>
              <a:t>from inside</a:t>
            </a:r>
            <a:br>
              <a:rPr lang="en-US" dirty="0"/>
            </a:br>
            <a:r>
              <a:rPr lang="en-US"/>
              <a:t>the main function!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98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Function Return Types and Parameters</vt:lpstr>
      <vt:lpstr>Add a function to ReturnTypeParameterFun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23</cp:revision>
  <dcterms:created xsi:type="dcterms:W3CDTF">2020-02-17T02:44:21Z</dcterms:created>
  <dcterms:modified xsi:type="dcterms:W3CDTF">2020-05-01T23:16:47Z</dcterms:modified>
</cp:coreProperties>
</file>