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Parameter Passing Schemes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b="1" dirty="0"/>
              <a:t>Pass-by-value</a:t>
            </a:r>
          </a:p>
          <a:p>
            <a:pPr lvl="1"/>
            <a:r>
              <a:rPr lang="en-US" dirty="0"/>
              <a:t>The default parameter passing scheme</a:t>
            </a:r>
          </a:p>
          <a:p>
            <a:pPr lvl="1"/>
            <a:r>
              <a:rPr lang="en-US" dirty="0"/>
              <a:t>Think of it as “pass-by-copy”</a:t>
            </a:r>
          </a:p>
          <a:p>
            <a:r>
              <a:rPr lang="en-US" b="1" dirty="0"/>
              <a:t>Pass-by-reference</a:t>
            </a:r>
          </a:p>
          <a:p>
            <a:pPr lvl="1"/>
            <a:r>
              <a:rPr lang="en-US" dirty="0"/>
              <a:t>Allows us to give more control to the function</a:t>
            </a:r>
          </a:p>
          <a:p>
            <a:pPr lvl="1"/>
            <a:r>
              <a:rPr lang="en-US" dirty="0"/>
              <a:t>The parameter acts as an </a:t>
            </a:r>
            <a:r>
              <a:rPr lang="en-US" i="1" dirty="0"/>
              <a:t>alias </a:t>
            </a:r>
            <a:r>
              <a:rPr lang="en-US" dirty="0"/>
              <a:t>for the variable from the</a:t>
            </a:r>
            <a:br>
              <a:rPr lang="en-US" dirty="0"/>
            </a:br>
            <a:r>
              <a:rPr lang="en-US" dirty="0"/>
              <a:t>calling function</a:t>
            </a:r>
          </a:p>
          <a:p>
            <a:pPr lvl="1"/>
            <a:r>
              <a:rPr lang="en-US" dirty="0"/>
              <a:t>Values of parameters passed by reference that are changed</a:t>
            </a:r>
            <a:br>
              <a:rPr lang="en-US" dirty="0"/>
            </a:br>
            <a:r>
              <a:rPr lang="en-US" dirty="0"/>
              <a:t>reflect the change in the argument that was passed to them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 a function to </a:t>
            </a:r>
            <a:r>
              <a:rPr lang="en-US" b="1" dirty="0" err="1"/>
              <a:t>PassingSchemes</a:t>
            </a:r>
            <a:r>
              <a:rPr lang="en-US" b="1" dirty="0"/>
              <a:t>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005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function called </a:t>
            </a:r>
            <a:r>
              <a:rPr lang="en-US" b="1" dirty="0" err="1"/>
              <a:t>threeTimesN</a:t>
            </a:r>
            <a:endParaRPr lang="en-US" b="1" dirty="0"/>
          </a:p>
          <a:p>
            <a:r>
              <a:rPr lang="en-US" dirty="0"/>
              <a:t>The function is…</a:t>
            </a:r>
          </a:p>
          <a:p>
            <a:pPr lvl="1"/>
            <a:r>
              <a:rPr lang="en-US" dirty="0"/>
              <a:t>A void function</a:t>
            </a:r>
          </a:p>
          <a:p>
            <a:pPr lvl="1"/>
            <a:r>
              <a:rPr lang="en-US" dirty="0"/>
              <a:t>Takes two integer parameters</a:t>
            </a:r>
          </a:p>
          <a:p>
            <a:r>
              <a:rPr lang="en-US" dirty="0"/>
              <a:t>The parameters:</a:t>
            </a:r>
          </a:p>
          <a:p>
            <a:pPr lvl="1"/>
            <a:r>
              <a:rPr lang="en-US" dirty="0"/>
              <a:t>First parameter, </a:t>
            </a:r>
            <a:r>
              <a:rPr lang="en-US" b="1" dirty="0"/>
              <a:t>input</a:t>
            </a:r>
            <a:r>
              <a:rPr lang="en-US" dirty="0"/>
              <a:t> is an integer passed by value</a:t>
            </a:r>
          </a:p>
          <a:p>
            <a:pPr lvl="1"/>
            <a:r>
              <a:rPr lang="en-US" dirty="0"/>
              <a:t>Second parameter, </a:t>
            </a:r>
            <a:r>
              <a:rPr lang="en-US" b="1" dirty="0"/>
              <a:t>output</a:t>
            </a:r>
            <a:r>
              <a:rPr lang="en-US" dirty="0"/>
              <a:t> is an integer passed by reference</a:t>
            </a:r>
          </a:p>
          <a:p>
            <a:r>
              <a:rPr lang="en-US" dirty="0"/>
              <a:t>Store the input multiplied </a:t>
            </a:r>
            <a:r>
              <a:rPr lang="en-US" i="1" dirty="0"/>
              <a:t>by 3</a:t>
            </a:r>
            <a:r>
              <a:rPr lang="en-US" dirty="0"/>
              <a:t> into the output variable</a:t>
            </a:r>
          </a:p>
          <a:p>
            <a:r>
              <a:rPr lang="en-US" dirty="0"/>
              <a:t>Make sure to call the function and print the results in</a:t>
            </a:r>
            <a:br>
              <a:rPr lang="en-US" dirty="0"/>
            </a:br>
            <a:r>
              <a:rPr lang="en-US" dirty="0"/>
              <a:t>main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129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Parameter Passing Schemes</vt:lpstr>
      <vt:lpstr>Add a function to PassingSchemes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27</cp:revision>
  <dcterms:created xsi:type="dcterms:W3CDTF">2020-02-17T02:44:21Z</dcterms:created>
  <dcterms:modified xsi:type="dcterms:W3CDTF">2020-05-02T01:37:41Z</dcterms:modified>
</cp:coreProperties>
</file>