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Variable Scope and Lifetime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b="1" dirty="0"/>
              <a:t>Variable Scope</a:t>
            </a:r>
          </a:p>
          <a:p>
            <a:pPr lvl="1"/>
            <a:r>
              <a:rPr lang="en-US" dirty="0"/>
              <a:t>In which parts of the program is a variable accessible?</a:t>
            </a:r>
          </a:p>
          <a:p>
            <a:r>
              <a:rPr lang="en-US" b="1" dirty="0"/>
              <a:t>Lifetime</a:t>
            </a:r>
          </a:p>
          <a:p>
            <a:pPr lvl="1"/>
            <a:r>
              <a:rPr lang="en-US" dirty="0"/>
              <a:t>How long does a specific variable live?</a:t>
            </a:r>
          </a:p>
          <a:p>
            <a:r>
              <a:rPr lang="en-US" b="1" dirty="0"/>
              <a:t>Some variable categories by scope and lifetime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Static local variables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ScopeChallenge</a:t>
            </a:r>
            <a:r>
              <a:rPr lang="en-US" b="1" dirty="0"/>
              <a:t>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00503"/>
          </a:xfrm>
        </p:spPr>
        <p:txBody>
          <a:bodyPr>
            <a:normAutofit/>
          </a:bodyPr>
          <a:lstStyle/>
          <a:p>
            <a:r>
              <a:rPr lang="en-US" dirty="0"/>
              <a:t>Create a function called </a:t>
            </a:r>
            <a:r>
              <a:rPr lang="en-US" b="1" dirty="0" err="1"/>
              <a:t>modifyGlobal</a:t>
            </a:r>
            <a:endParaRPr lang="en-US" dirty="0"/>
          </a:p>
          <a:p>
            <a:pPr lvl="1"/>
            <a:r>
              <a:rPr lang="en-US" dirty="0"/>
              <a:t>void and </a:t>
            </a:r>
            <a:r>
              <a:rPr lang="en-US" dirty="0" err="1"/>
              <a:t>parameterless</a:t>
            </a:r>
            <a:endParaRPr lang="en-US" dirty="0"/>
          </a:p>
          <a:p>
            <a:r>
              <a:rPr lang="en-US" dirty="0"/>
              <a:t>Create a global variable called </a:t>
            </a:r>
            <a:r>
              <a:rPr lang="en-US" b="1" dirty="0"/>
              <a:t>counter</a:t>
            </a:r>
            <a:r>
              <a:rPr lang="en-US" dirty="0"/>
              <a:t>, and initialize it to 0</a:t>
            </a:r>
          </a:p>
          <a:p>
            <a:r>
              <a:rPr lang="en-US" dirty="0"/>
              <a:t>Inside </a:t>
            </a:r>
            <a:r>
              <a:rPr lang="en-US" dirty="0" err="1"/>
              <a:t>modifyGlobal</a:t>
            </a:r>
            <a:r>
              <a:rPr lang="en-US" dirty="0"/>
              <a:t>, increment counter by 1</a:t>
            </a:r>
          </a:p>
          <a:p>
            <a:r>
              <a:rPr lang="en-US" dirty="0"/>
              <a:t>Inside main, call </a:t>
            </a:r>
            <a:r>
              <a:rPr lang="en-US" dirty="0" err="1"/>
              <a:t>modifyGlobal</a:t>
            </a:r>
            <a:r>
              <a:rPr lang="en-US" dirty="0"/>
              <a:t> inside a for loop</a:t>
            </a:r>
          </a:p>
          <a:p>
            <a:pPr lvl="1"/>
            <a:r>
              <a:rPr lang="en-US" dirty="0"/>
              <a:t>Iterate 100 times</a:t>
            </a:r>
          </a:p>
          <a:p>
            <a:r>
              <a:rPr lang="en-US" dirty="0"/>
              <a:t>Print out the value of counter </a:t>
            </a:r>
            <a:r>
              <a:rPr lang="en-US" i="1" dirty="0"/>
              <a:t>before</a:t>
            </a:r>
            <a:r>
              <a:rPr lang="en-US" dirty="0"/>
              <a:t> and </a:t>
            </a:r>
            <a:r>
              <a:rPr lang="en-US" i="1" dirty="0"/>
              <a:t>after</a:t>
            </a:r>
            <a:r>
              <a:rPr lang="en-US" dirty="0"/>
              <a:t> the for loop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93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Variable Scope and Lifetime</vt:lpstr>
      <vt:lpstr>ScopeChallenge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31</cp:revision>
  <dcterms:created xsi:type="dcterms:W3CDTF">2020-02-17T02:44:21Z</dcterms:created>
  <dcterms:modified xsi:type="dcterms:W3CDTF">2020-05-02T04:16:01Z</dcterms:modified>
</cp:coreProperties>
</file>