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61E-92B3-4838-823A-BE65DF1BE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D227-4893-4762-9C48-15CEFAFC3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B959-B910-44DD-9CAE-D1CCB8FC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E565-8BFB-478A-AC5E-2A441EE2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BF5A-E841-4749-A464-4C89FD5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CAB8-ABC4-4F7B-B62A-0DABAB77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192C-D32C-46DE-B8BE-67D9ABBE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4DFE-2577-414A-9F54-88BD2F9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9D8D0-DD2A-410F-8B0F-7744992A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887-CD35-4795-8721-6FF4666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274C1-FDAC-4A0A-8505-04F035594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D01E-7165-48E8-8C3A-7178F869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E433-85A4-46DF-B51D-3B89D08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896B-1CC8-4636-945D-C441A33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F40C-D411-409B-8103-0BAA7214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BC5D-C1E6-49C1-9200-3181DD1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FF75-EEDF-46FA-945A-FBA41915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82F4-EA58-40B7-8A19-DE8ADD7E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2C98-2DEC-4095-8C21-388B5A4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FDB2-AF80-4E5E-A45F-F5F93D3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DD4D-6878-4781-BDB0-03E37BAE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2D0E2-1318-4B16-9BC1-3E56EA52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93811-A7A8-4264-B784-B5888764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33E-8139-4000-8B6C-85F0F15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5D76-49CD-42BF-B515-4A4BD6E4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6B76-CD53-4470-B45F-62784C7F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E1FB-6845-4D35-B8F9-08701D8FA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98E9-43C9-4A8A-9430-238E221E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332F-17AC-4375-94D3-5232ECCA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36CD-D015-42F2-B296-B0AB3B4E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6F89-C6F6-45D1-AABC-D552DD61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8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C6-BE77-4F0B-838B-7EF372F8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84AA-3CE8-40A4-8780-A4305671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28D54-4AF8-4FB6-BBA6-170A22F2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0F3AA-281F-45A4-A03C-C0C10D39A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D37C6-70E2-4766-9180-41E1B87F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1A12-B494-4644-A2C2-CA9D72EC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673C-FC6F-46D1-85F4-1C26C64B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87D4-898E-4F4A-A59A-6344B93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6D42-90D4-4C02-A687-6193F505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2D43A-C2EA-4958-A30D-7779A34F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D53AB-D568-4567-897F-2BF1CC24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1DF8-EE78-44DD-8607-246AFA5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1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9A79-4CEA-4012-8F9E-64522691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6F9D6-292B-4540-AC95-C6F7F01C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5DFC-48CA-49E9-B7A8-F5A02DD6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9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0BDF-5FCF-4B2C-8C9A-3EF48CA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68D-0E54-4F6E-859A-AC4B59CA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163D-7003-485D-AFD1-0AFF2AE5D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4A19-C2F7-4A77-88DE-9225F6E9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B16C-3D47-44D9-928C-BDD968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80FF-A849-41CF-B6E7-F3C510C4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B458-EF22-4B80-B4E9-46E846F1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472-7EDC-4542-B5BA-BC5BF1C52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D648-B50E-4A8D-B6DF-192502ED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8257-E8D3-4390-820A-9D38F45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9BDC-3CE9-40DF-810E-4E8F999B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CF3C2-6C29-4855-9C87-BA107633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22FAC-114C-47D9-8867-EE27F21F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638D-C456-42BB-9A13-EABC8444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DF2-7765-4543-AE8F-3CBF72F8E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A4869-233F-434C-B9F4-255D78DEB87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A0D4-3706-4EDF-81F5-F9BA50605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AE2F-A382-4AD9-A10B-31F26BED9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04FB-A829-4B7D-8F53-8D6C08556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Function Overloading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3836105"/>
          </a:xfrm>
        </p:spPr>
        <p:txBody>
          <a:bodyPr/>
          <a:lstStyle/>
          <a:p>
            <a:r>
              <a:rPr lang="en-US" b="1" dirty="0"/>
              <a:t>Function overloading </a:t>
            </a:r>
            <a:r>
              <a:rPr lang="en-US" dirty="0"/>
              <a:t>is the process of creating multiple</a:t>
            </a:r>
            <a:br>
              <a:rPr lang="en-US" dirty="0"/>
            </a:br>
            <a:r>
              <a:rPr lang="en-US" dirty="0"/>
              <a:t>functions with the same </a:t>
            </a:r>
            <a:r>
              <a:rPr lang="en-US" i="1" dirty="0"/>
              <a:t>name</a:t>
            </a:r>
            <a:r>
              <a:rPr lang="en-US" dirty="0"/>
              <a:t> but different </a:t>
            </a:r>
            <a:r>
              <a:rPr lang="en-US" i="1" dirty="0"/>
              <a:t>signatures</a:t>
            </a:r>
          </a:p>
          <a:p>
            <a:r>
              <a:rPr lang="en-US" dirty="0"/>
              <a:t>A </a:t>
            </a:r>
            <a:r>
              <a:rPr lang="en-US" b="1" dirty="0"/>
              <a:t>function signature </a:t>
            </a:r>
            <a:r>
              <a:rPr lang="en-US" dirty="0"/>
              <a:t>consists of the name and parameter list</a:t>
            </a:r>
            <a:br>
              <a:rPr lang="en-US" dirty="0"/>
            </a:br>
            <a:r>
              <a:rPr lang="en-US" dirty="0"/>
              <a:t>of a function</a:t>
            </a:r>
          </a:p>
          <a:p>
            <a:pPr lvl="1"/>
            <a:r>
              <a:rPr lang="en-US" dirty="0"/>
              <a:t>Note that the signature </a:t>
            </a:r>
            <a:r>
              <a:rPr lang="en-US" i="1" dirty="0"/>
              <a:t>doesn’t</a:t>
            </a:r>
            <a:r>
              <a:rPr lang="en-US" dirty="0"/>
              <a:t> include the return type</a:t>
            </a:r>
          </a:p>
          <a:p>
            <a:pPr lvl="1"/>
            <a:r>
              <a:rPr lang="en-US" dirty="0"/>
              <a:t>The parameters may vary by number, type, and order </a:t>
            </a:r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8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F1BC99-6636-434B-9187-F80805CF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 a function to </a:t>
            </a:r>
            <a:r>
              <a:rPr lang="en-US" b="1" dirty="0" err="1"/>
              <a:t>FunctionOverloading</a:t>
            </a:r>
            <a:r>
              <a:rPr lang="en-US" b="1" dirty="0"/>
              <a:t> 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7548C7-4029-49C2-8DEB-73ED1A0D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844"/>
            <a:ext cx="10515600" cy="4200503"/>
          </a:xfrm>
        </p:spPr>
        <p:txBody>
          <a:bodyPr>
            <a:normAutofit/>
          </a:bodyPr>
          <a:lstStyle/>
          <a:p>
            <a:r>
              <a:rPr lang="en-US" dirty="0"/>
              <a:t>Add an overload of the </a:t>
            </a:r>
            <a:r>
              <a:rPr lang="en-US" b="1" dirty="0" err="1"/>
              <a:t>getResult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Take a single integer parameter</a:t>
            </a:r>
          </a:p>
          <a:p>
            <a:pPr lvl="1"/>
            <a:r>
              <a:rPr lang="en-US" dirty="0"/>
              <a:t>Return the cube (e.g., n</a:t>
            </a:r>
            <a:r>
              <a:rPr lang="en-US" baseline="30000" dirty="0"/>
              <a:t>3</a:t>
            </a:r>
            <a:r>
              <a:rPr lang="en-US" dirty="0"/>
              <a:t>) of the parameter</a:t>
            </a:r>
          </a:p>
          <a:p>
            <a:r>
              <a:rPr lang="en-US" dirty="0"/>
              <a:t>Make sure to test the new overload function by</a:t>
            </a:r>
            <a:br>
              <a:rPr lang="en-US" dirty="0"/>
            </a:br>
            <a:r>
              <a:rPr lang="en-US" dirty="0"/>
              <a:t>calling it from the </a:t>
            </a:r>
            <a:r>
              <a:rPr lang="en-US"/>
              <a:t>main function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 descr="A close up of a womans face&#10;&#10;Description automatically generated">
            <a:extLst>
              <a:ext uri="{FF2B5EF4-FFF2-40B4-BE49-F238E27FC236}">
                <a16:creationId xmlns:a16="http://schemas.microsoft.com/office/drawing/2014/main" id="{5FF75D11-7660-4B8D-BD66-6BF52C42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624" y="2563631"/>
            <a:ext cx="3318376" cy="4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100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Function Overloading</vt:lpstr>
      <vt:lpstr>Add a function to FunctionOverloading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02-01:  Average of Three</dc:title>
  <dc:creator>John Baugh</dc:creator>
  <cp:lastModifiedBy>Prof. John</cp:lastModifiedBy>
  <cp:revision>36</cp:revision>
  <dcterms:created xsi:type="dcterms:W3CDTF">2020-02-17T02:44:21Z</dcterms:created>
  <dcterms:modified xsi:type="dcterms:W3CDTF">2020-05-03T00:58:38Z</dcterms:modified>
</cp:coreProperties>
</file>